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Override39.xml" ContentType="application/vnd.openxmlformats-officedocument.themeOverr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Override17.xml" ContentType="application/vnd.openxmlformats-officedocument.themeOverride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diagrams/colors4.xml" ContentType="application/vnd.openxmlformats-officedocument.drawingml.diagramColors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theme/themeOverride20.xml" ContentType="application/vnd.openxmlformats-officedocument.themeOverr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Override36.xml" ContentType="application/vnd.openxmlformats-officedocument.themeOverride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402.xml" ContentType="application/vnd.openxmlformats-officedocument.presentationml.slideLayout+xml"/>
  <Override PartName="/ppt/diagrams/layout3.xml" ContentType="application/vnd.openxmlformats-officedocument.drawingml.diagram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Override33.xml" ContentType="application/vnd.openxmlformats-officedocument.themeOverr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39.xml" ContentType="application/vnd.openxmlformats-officedocument.theme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Override27.xml" ContentType="application/vnd.openxmlformats-officedocument.themeOverrid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theme/themeOverride30.xml" ContentType="application/vnd.openxmlformats-officedocument.themeOverr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Override24.xml" ContentType="application/vnd.openxmlformats-officedocument.themeOverride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3.xml" ContentType="application/vnd.openxmlformats-officedocument.theme+xml"/>
  <Override PartName="/ppt/slideLayouts/slideLayout412.xml" ContentType="application/vnd.openxmlformats-officedocument.presentationml.slideLayout+xml"/>
  <Default Extension="gif" ContentType="image/gif"/>
  <Override PartName="/ppt/theme/themeOverride18.xml" ContentType="application/vnd.openxmlformats-officedocument.themeOverride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theme/themeOverride10.xml" ContentType="application/vnd.openxmlformats-officedocument.themeOverride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Override37.xml" ContentType="application/vnd.openxmlformats-officedocument.themeOverr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93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35.xml" ContentType="application/vnd.openxmlformats-officedocument.theme+xml"/>
  <Override PartName="/ppt/slideLayouts/slideLayout46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diagrams/data5.xml" ContentType="application/vnd.openxmlformats-officedocument.drawingml.diagramData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Override28.xml" ContentType="application/vnd.openxmlformats-officedocument.themeOverr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Override31.xml" ContentType="application/vnd.openxmlformats-officedocument.themeOverride+xml"/>
  <Override PartName="/ppt/diagrams/drawing3.xml" ContentType="application/vnd.ms-office.drawingml.diagramDrawing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Override25.xml" ContentType="application/vnd.openxmlformats-officedocument.themeOverr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theme/themeOverride19.xml" ContentType="application/vnd.openxmlformats-officedocument.themeOverr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4.xml" ContentType="application/vnd.openxmlformats-officedocument.theme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Override22.xml" ContentType="application/vnd.openxmlformats-officedocument.themeOverr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Override8.xml" ContentType="application/vnd.openxmlformats-officedocument.themeOverride+xml"/>
  <Override PartName="/ppt/diagrams/quickStyle5.xml" ContentType="application/vnd.openxmlformats-officedocument.drawingml.diagramStyl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Override38.xml" ContentType="application/vnd.openxmlformats-officedocument.themeOverride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theme/theme31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Override16.xml" ContentType="application/vnd.openxmlformats-officedocument.themeOverr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Override35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Override2.xml" ContentType="application/vnd.openxmlformats-officedocument.themeOverride+xml"/>
  <Override PartName="/ppt/slideMasters/slideMaster23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Override29.xml" ContentType="application/vnd.openxmlformats-officedocument.themeOverride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2" r:id="rId8"/>
    <p:sldMasterId id="2147483765" r:id="rId9"/>
    <p:sldMasterId id="2147483778" r:id="rId10"/>
    <p:sldMasterId id="2147483791" r:id="rId11"/>
    <p:sldMasterId id="2147483804" r:id="rId12"/>
    <p:sldMasterId id="2147483817" r:id="rId13"/>
    <p:sldMasterId id="2147483830" r:id="rId14"/>
    <p:sldMasterId id="2147483843" r:id="rId15"/>
    <p:sldMasterId id="2147483856" r:id="rId16"/>
    <p:sldMasterId id="2147483869" r:id="rId17"/>
    <p:sldMasterId id="2147483882" r:id="rId18"/>
    <p:sldMasterId id="2147483895" r:id="rId19"/>
    <p:sldMasterId id="2147483909" r:id="rId20"/>
    <p:sldMasterId id="2147483922" r:id="rId21"/>
    <p:sldMasterId id="2147483935" r:id="rId22"/>
    <p:sldMasterId id="2147483948" r:id="rId23"/>
    <p:sldMasterId id="2147483962" r:id="rId24"/>
    <p:sldMasterId id="2147483975" r:id="rId25"/>
    <p:sldMasterId id="2147483988" r:id="rId26"/>
    <p:sldMasterId id="2147484001" r:id="rId27"/>
    <p:sldMasterId id="2147484014" r:id="rId28"/>
    <p:sldMasterId id="2147484027" r:id="rId29"/>
    <p:sldMasterId id="2147484040" r:id="rId30"/>
    <p:sldMasterId id="2147484053" r:id="rId31"/>
    <p:sldMasterId id="2147484066" r:id="rId32"/>
    <p:sldMasterId id="2147484079" r:id="rId33"/>
    <p:sldMasterId id="2147484092" r:id="rId34"/>
    <p:sldMasterId id="2147484105" r:id="rId35"/>
    <p:sldMasterId id="2147484118" r:id="rId36"/>
    <p:sldMasterId id="2147484131" r:id="rId37"/>
    <p:sldMasterId id="2147484144" r:id="rId38"/>
    <p:sldMasterId id="2147484157" r:id="rId39"/>
  </p:sldMasterIdLst>
  <p:notesMasterIdLst>
    <p:notesMasterId r:id="rId79"/>
  </p:notesMasterIdLst>
  <p:sldIdLst>
    <p:sldId id="302" r:id="rId40"/>
    <p:sldId id="256" r:id="rId41"/>
    <p:sldId id="284" r:id="rId42"/>
    <p:sldId id="257" r:id="rId43"/>
    <p:sldId id="285" r:id="rId44"/>
    <p:sldId id="286" r:id="rId45"/>
    <p:sldId id="287" r:id="rId46"/>
    <p:sldId id="289" r:id="rId47"/>
    <p:sldId id="290" r:id="rId48"/>
    <p:sldId id="291" r:id="rId49"/>
    <p:sldId id="292" r:id="rId50"/>
    <p:sldId id="293" r:id="rId51"/>
    <p:sldId id="288" r:id="rId52"/>
    <p:sldId id="294" r:id="rId53"/>
    <p:sldId id="295" r:id="rId54"/>
    <p:sldId id="296" r:id="rId55"/>
    <p:sldId id="297" r:id="rId56"/>
    <p:sldId id="298" r:id="rId57"/>
    <p:sldId id="263" r:id="rId58"/>
    <p:sldId id="267" r:id="rId59"/>
    <p:sldId id="264" r:id="rId60"/>
    <p:sldId id="258" r:id="rId61"/>
    <p:sldId id="268" r:id="rId62"/>
    <p:sldId id="269" r:id="rId63"/>
    <p:sldId id="259" r:id="rId64"/>
    <p:sldId id="270" r:id="rId65"/>
    <p:sldId id="260" r:id="rId66"/>
    <p:sldId id="271" r:id="rId67"/>
    <p:sldId id="272" r:id="rId68"/>
    <p:sldId id="273" r:id="rId69"/>
    <p:sldId id="261" r:id="rId70"/>
    <p:sldId id="274" r:id="rId71"/>
    <p:sldId id="262" r:id="rId72"/>
    <p:sldId id="275" r:id="rId73"/>
    <p:sldId id="300" r:id="rId74"/>
    <p:sldId id="279" r:id="rId75"/>
    <p:sldId id="280" r:id="rId76"/>
    <p:sldId id="281" r:id="rId77"/>
    <p:sldId id="301" r:id="rId78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>
        <p:scale>
          <a:sx n="50" d="100"/>
          <a:sy n="50" d="100"/>
        </p:scale>
        <p:origin x="-163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63" Type="http://schemas.openxmlformats.org/officeDocument/2006/relationships/slide" Target="slides/slide24.xml"/><Relationship Id="rId68" Type="http://schemas.openxmlformats.org/officeDocument/2006/relationships/slide" Target="slides/slide29.xml"/><Relationship Id="rId76" Type="http://schemas.openxmlformats.org/officeDocument/2006/relationships/slide" Target="slides/slide3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66" Type="http://schemas.openxmlformats.org/officeDocument/2006/relationships/slide" Target="slides/slide27.xml"/><Relationship Id="rId74" Type="http://schemas.openxmlformats.org/officeDocument/2006/relationships/slide" Target="slides/slide35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2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slide" Target="slides/slide26.xml"/><Relationship Id="rId73" Type="http://schemas.openxmlformats.org/officeDocument/2006/relationships/slide" Target="slides/slide34.xml"/><Relationship Id="rId78" Type="http://schemas.openxmlformats.org/officeDocument/2006/relationships/slide" Target="slides/slide39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64" Type="http://schemas.openxmlformats.org/officeDocument/2006/relationships/slide" Target="slides/slide25.xml"/><Relationship Id="rId69" Type="http://schemas.openxmlformats.org/officeDocument/2006/relationships/slide" Target="slides/slide30.xml"/><Relationship Id="rId77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72" Type="http://schemas.openxmlformats.org/officeDocument/2006/relationships/slide" Target="slides/slide33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59" Type="http://schemas.openxmlformats.org/officeDocument/2006/relationships/slide" Target="slides/slide20.xml"/><Relationship Id="rId67" Type="http://schemas.openxmlformats.org/officeDocument/2006/relationships/slide" Target="slides/slide2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slide" Target="slides/slide23.xml"/><Relationship Id="rId70" Type="http://schemas.openxmlformats.org/officeDocument/2006/relationships/slide" Target="slides/slide31.xml"/><Relationship Id="rId75" Type="http://schemas.openxmlformats.org/officeDocument/2006/relationships/slide" Target="slides/slide36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1D152-257F-415F-9861-30A27414B96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F5C726D-9B30-4FB7-931B-C3E1774DA0DF}">
      <dgm:prSet phldrT="[Testo]" custT="1"/>
      <dgm:spPr/>
      <dgm:t>
        <a:bodyPr/>
        <a:lstStyle/>
        <a:p>
          <a:r>
            <a:rPr lang="it-IT" sz="3600" dirty="0" smtClean="0"/>
            <a:t>AIP</a:t>
          </a:r>
        </a:p>
        <a:p>
          <a:r>
            <a:rPr lang="it-IT" sz="3600" dirty="0" smtClean="0"/>
            <a:t>AD 2</a:t>
          </a:r>
          <a:endParaRPr lang="it-IT" sz="3600" dirty="0"/>
        </a:p>
      </dgm:t>
    </dgm:pt>
    <dgm:pt modelId="{8BD6FD6E-C8A1-4697-89AF-4DACE6CE0B18}" type="parTrans" cxnId="{513AD3FC-05BE-4F96-912B-F85536C5ABF0}">
      <dgm:prSet/>
      <dgm:spPr/>
      <dgm:t>
        <a:bodyPr/>
        <a:lstStyle/>
        <a:p>
          <a:endParaRPr lang="it-IT"/>
        </a:p>
      </dgm:t>
    </dgm:pt>
    <dgm:pt modelId="{C0D1E376-D688-4C4D-AC48-082B46A782AA}" type="sibTrans" cxnId="{513AD3FC-05BE-4F96-912B-F85536C5ABF0}">
      <dgm:prSet/>
      <dgm:spPr/>
      <dgm:t>
        <a:bodyPr/>
        <a:lstStyle/>
        <a:p>
          <a:endParaRPr lang="it-IT"/>
        </a:p>
      </dgm:t>
    </dgm:pt>
    <dgm:pt modelId="{AF1DADE9-E4D5-4443-9375-4D0E205E4DDF}">
      <dgm:prSet phldrT="[Testo]" custT="1"/>
      <dgm:spPr/>
      <dgm:t>
        <a:bodyPr/>
        <a:lstStyle/>
        <a:p>
          <a:r>
            <a:rPr lang="it-IT" sz="1400" dirty="0" smtClean="0"/>
            <a:t>NOMINATIVO ICAO</a:t>
          </a:r>
          <a:endParaRPr lang="it-IT" sz="1400" dirty="0"/>
        </a:p>
      </dgm:t>
    </dgm:pt>
    <dgm:pt modelId="{3462FA35-8A62-4C2D-87AE-D810A311B6B1}" type="parTrans" cxnId="{2F29C823-436F-4739-B709-8368330E563A}">
      <dgm:prSet/>
      <dgm:spPr/>
      <dgm:t>
        <a:bodyPr/>
        <a:lstStyle/>
        <a:p>
          <a:endParaRPr lang="it-IT"/>
        </a:p>
      </dgm:t>
    </dgm:pt>
    <dgm:pt modelId="{9DD389B6-5F6B-4111-905B-AA444552ACE7}" type="sibTrans" cxnId="{2F29C823-436F-4739-B709-8368330E563A}">
      <dgm:prSet/>
      <dgm:spPr/>
      <dgm:t>
        <a:bodyPr/>
        <a:lstStyle/>
        <a:p>
          <a:endParaRPr lang="it-IT"/>
        </a:p>
      </dgm:t>
    </dgm:pt>
    <dgm:pt modelId="{297A0281-408B-4811-8024-7937CEED6A59}">
      <dgm:prSet phldrT="[Testo]" custT="1"/>
      <dgm:spPr/>
      <dgm:t>
        <a:bodyPr/>
        <a:lstStyle/>
        <a:p>
          <a:r>
            <a:rPr lang="it-IT" sz="1400" dirty="0" smtClean="0"/>
            <a:t>FREQUENZE DI NAVIGAZIONE</a:t>
          </a:r>
          <a:endParaRPr lang="it-IT" sz="1400" dirty="0"/>
        </a:p>
      </dgm:t>
    </dgm:pt>
    <dgm:pt modelId="{B2B538A1-F8A1-4C9F-8266-66FF6D20113F}" type="parTrans" cxnId="{03AB6562-AA1B-4771-B788-F93E556AE6E2}">
      <dgm:prSet/>
      <dgm:spPr/>
      <dgm:t>
        <a:bodyPr/>
        <a:lstStyle/>
        <a:p>
          <a:endParaRPr lang="it-IT"/>
        </a:p>
      </dgm:t>
    </dgm:pt>
    <dgm:pt modelId="{51DB9A4F-B2A6-4F68-9B17-9A1E5DE373D5}" type="sibTrans" cxnId="{03AB6562-AA1B-4771-B788-F93E556AE6E2}">
      <dgm:prSet/>
      <dgm:spPr/>
      <dgm:t>
        <a:bodyPr/>
        <a:lstStyle/>
        <a:p>
          <a:endParaRPr lang="it-IT"/>
        </a:p>
      </dgm:t>
    </dgm:pt>
    <dgm:pt modelId="{C67F6A68-E88B-4BFE-99BB-BB893C6A5386}">
      <dgm:prSet phldrT="[Testo]" custT="1"/>
      <dgm:spPr/>
      <dgm:t>
        <a:bodyPr/>
        <a:lstStyle/>
        <a:p>
          <a:r>
            <a:rPr lang="it-IT" sz="1400" dirty="0" smtClean="0"/>
            <a:t>ELEVAZIONE</a:t>
          </a:r>
          <a:endParaRPr lang="it-IT" sz="1400" dirty="0"/>
        </a:p>
      </dgm:t>
    </dgm:pt>
    <dgm:pt modelId="{243EDD0A-74DE-4730-BCA5-C5068220B287}" type="parTrans" cxnId="{F028F5CE-A125-4272-8B3A-F3747D3DBBBC}">
      <dgm:prSet/>
      <dgm:spPr/>
      <dgm:t>
        <a:bodyPr/>
        <a:lstStyle/>
        <a:p>
          <a:endParaRPr lang="it-IT"/>
        </a:p>
      </dgm:t>
    </dgm:pt>
    <dgm:pt modelId="{11A8C65A-F2C0-4256-AB48-38A9ED4429DC}" type="sibTrans" cxnId="{F028F5CE-A125-4272-8B3A-F3747D3DBBBC}">
      <dgm:prSet/>
      <dgm:spPr/>
      <dgm:t>
        <a:bodyPr/>
        <a:lstStyle/>
        <a:p>
          <a:endParaRPr lang="it-IT"/>
        </a:p>
      </dgm:t>
    </dgm:pt>
    <dgm:pt modelId="{5206AE40-70B6-485F-9B31-FB264A8D9747}">
      <dgm:prSet phldrT="[Testo]" custT="1"/>
      <dgm:spPr/>
      <dgm:t>
        <a:bodyPr/>
        <a:lstStyle/>
        <a:p>
          <a:r>
            <a:rPr lang="it-IT" sz="1400" dirty="0" smtClean="0"/>
            <a:t>FREQUENZE DI COMUNICAZIONE</a:t>
          </a:r>
          <a:endParaRPr lang="it-IT" sz="1400" dirty="0"/>
        </a:p>
      </dgm:t>
    </dgm:pt>
    <dgm:pt modelId="{FCF2C7A1-FBD2-41B6-A329-2EFC40180ADD}" type="parTrans" cxnId="{20DC4943-8459-4AAF-B926-E2A6742EA3D1}">
      <dgm:prSet/>
      <dgm:spPr/>
      <dgm:t>
        <a:bodyPr/>
        <a:lstStyle/>
        <a:p>
          <a:endParaRPr lang="it-IT"/>
        </a:p>
      </dgm:t>
    </dgm:pt>
    <dgm:pt modelId="{97AB9CF5-EFFC-470E-8EF9-1E65712AC243}" type="sibTrans" cxnId="{20DC4943-8459-4AAF-B926-E2A6742EA3D1}">
      <dgm:prSet/>
      <dgm:spPr/>
      <dgm:t>
        <a:bodyPr/>
        <a:lstStyle/>
        <a:p>
          <a:endParaRPr lang="it-IT"/>
        </a:p>
      </dgm:t>
    </dgm:pt>
    <dgm:pt modelId="{6D220B71-946F-4ED6-8B79-C3B0B4F7697B}" type="pres">
      <dgm:prSet presAssocID="{A051D152-257F-415F-9861-30A27414B9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4AD8F86-CCCC-475E-842B-E9067B97BAEF}" type="pres">
      <dgm:prSet presAssocID="{7F5C726D-9B30-4FB7-931B-C3E1774DA0DF}" presName="centerShape" presStyleLbl="node0" presStyleIdx="0" presStyleCnt="1"/>
      <dgm:spPr/>
      <dgm:t>
        <a:bodyPr/>
        <a:lstStyle/>
        <a:p>
          <a:endParaRPr lang="it-IT"/>
        </a:p>
      </dgm:t>
    </dgm:pt>
    <dgm:pt modelId="{B66DD426-14AB-4CB3-BEE3-0BC178FACF04}" type="pres">
      <dgm:prSet presAssocID="{AF1DADE9-E4D5-4443-9375-4D0E205E4DDF}" presName="node" presStyleLbl="node1" presStyleIdx="0" presStyleCnt="4" custScaleX="1845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0C7360-7967-44C1-AB6A-DD7BE19070B8}" type="pres">
      <dgm:prSet presAssocID="{AF1DADE9-E4D5-4443-9375-4D0E205E4DDF}" presName="dummy" presStyleCnt="0"/>
      <dgm:spPr/>
    </dgm:pt>
    <dgm:pt modelId="{CEE3821D-8C1C-47F6-BF67-CD791F8D2CBA}" type="pres">
      <dgm:prSet presAssocID="{9DD389B6-5F6B-4111-905B-AA444552ACE7}" presName="sibTrans" presStyleLbl="sibTrans2D1" presStyleIdx="0" presStyleCnt="4"/>
      <dgm:spPr/>
      <dgm:t>
        <a:bodyPr/>
        <a:lstStyle/>
        <a:p>
          <a:endParaRPr lang="it-IT"/>
        </a:p>
      </dgm:t>
    </dgm:pt>
    <dgm:pt modelId="{E710E306-04E5-436A-910B-8AAA92FE1291}" type="pres">
      <dgm:prSet presAssocID="{5206AE40-70B6-485F-9B31-FB264A8D9747}" presName="node" presStyleLbl="node1" presStyleIdx="1" presStyleCnt="4" custScaleX="1845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4E8C69-1705-431D-B73C-2264F42F7826}" type="pres">
      <dgm:prSet presAssocID="{5206AE40-70B6-485F-9B31-FB264A8D9747}" presName="dummy" presStyleCnt="0"/>
      <dgm:spPr/>
    </dgm:pt>
    <dgm:pt modelId="{D0E1EA97-CE9A-43E6-BCFE-150DC9B7DD7B}" type="pres">
      <dgm:prSet presAssocID="{97AB9CF5-EFFC-470E-8EF9-1E65712AC243}" presName="sibTrans" presStyleLbl="sibTrans2D1" presStyleIdx="1" presStyleCnt="4"/>
      <dgm:spPr/>
      <dgm:t>
        <a:bodyPr/>
        <a:lstStyle/>
        <a:p>
          <a:endParaRPr lang="it-IT"/>
        </a:p>
      </dgm:t>
    </dgm:pt>
    <dgm:pt modelId="{1804E348-BEF1-4BC7-A310-45EA8BE24A2A}" type="pres">
      <dgm:prSet presAssocID="{297A0281-408B-4811-8024-7937CEED6A59}" presName="node" presStyleLbl="node1" presStyleIdx="2" presStyleCnt="4" custScaleX="1845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0FBDCF-D5A3-4EEE-A439-FC359DEEDB01}" type="pres">
      <dgm:prSet presAssocID="{297A0281-408B-4811-8024-7937CEED6A59}" presName="dummy" presStyleCnt="0"/>
      <dgm:spPr/>
    </dgm:pt>
    <dgm:pt modelId="{82541E01-A817-4A34-B8C8-902E63D21724}" type="pres">
      <dgm:prSet presAssocID="{51DB9A4F-B2A6-4F68-9B17-9A1E5DE373D5}" presName="sibTrans" presStyleLbl="sibTrans2D1" presStyleIdx="2" presStyleCnt="4"/>
      <dgm:spPr/>
      <dgm:t>
        <a:bodyPr/>
        <a:lstStyle/>
        <a:p>
          <a:endParaRPr lang="it-IT"/>
        </a:p>
      </dgm:t>
    </dgm:pt>
    <dgm:pt modelId="{7A73D50B-A273-4D4F-8950-012323993420}" type="pres">
      <dgm:prSet presAssocID="{C67F6A68-E88B-4BFE-99BB-BB893C6A5386}" presName="node" presStyleLbl="node1" presStyleIdx="3" presStyleCnt="4" custScaleX="1845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CFCE6A-7968-4E5E-B539-D95EECF87981}" type="pres">
      <dgm:prSet presAssocID="{C67F6A68-E88B-4BFE-99BB-BB893C6A5386}" presName="dummy" presStyleCnt="0"/>
      <dgm:spPr/>
    </dgm:pt>
    <dgm:pt modelId="{8381A1A2-7215-40BD-BA5C-89E3DA0D2CA5}" type="pres">
      <dgm:prSet presAssocID="{11A8C65A-F2C0-4256-AB48-38A9ED4429DC}" presName="sibTrans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F028F5CE-A125-4272-8B3A-F3747D3DBBBC}" srcId="{7F5C726D-9B30-4FB7-931B-C3E1774DA0DF}" destId="{C67F6A68-E88B-4BFE-99BB-BB893C6A5386}" srcOrd="3" destOrd="0" parTransId="{243EDD0A-74DE-4730-BCA5-C5068220B287}" sibTransId="{11A8C65A-F2C0-4256-AB48-38A9ED4429DC}"/>
    <dgm:cxn modelId="{537A21A5-8A58-4661-B501-68B245D5FE01}" type="presOf" srcId="{C67F6A68-E88B-4BFE-99BB-BB893C6A5386}" destId="{7A73D50B-A273-4D4F-8950-012323993420}" srcOrd="0" destOrd="0" presId="urn:microsoft.com/office/officeart/2005/8/layout/radial6"/>
    <dgm:cxn modelId="{6442DA79-81A2-4929-A73E-6F4BD2410679}" type="presOf" srcId="{AF1DADE9-E4D5-4443-9375-4D0E205E4DDF}" destId="{B66DD426-14AB-4CB3-BEE3-0BC178FACF04}" srcOrd="0" destOrd="0" presId="urn:microsoft.com/office/officeart/2005/8/layout/radial6"/>
    <dgm:cxn modelId="{03AB6562-AA1B-4771-B788-F93E556AE6E2}" srcId="{7F5C726D-9B30-4FB7-931B-C3E1774DA0DF}" destId="{297A0281-408B-4811-8024-7937CEED6A59}" srcOrd="2" destOrd="0" parTransId="{B2B538A1-F8A1-4C9F-8266-66FF6D20113F}" sibTransId="{51DB9A4F-B2A6-4F68-9B17-9A1E5DE373D5}"/>
    <dgm:cxn modelId="{A3A5742D-0790-4211-A486-833B54472879}" type="presOf" srcId="{A051D152-257F-415F-9861-30A27414B96F}" destId="{6D220B71-946F-4ED6-8B79-C3B0B4F7697B}" srcOrd="0" destOrd="0" presId="urn:microsoft.com/office/officeart/2005/8/layout/radial6"/>
    <dgm:cxn modelId="{20DC4943-8459-4AAF-B926-E2A6742EA3D1}" srcId="{7F5C726D-9B30-4FB7-931B-C3E1774DA0DF}" destId="{5206AE40-70B6-485F-9B31-FB264A8D9747}" srcOrd="1" destOrd="0" parTransId="{FCF2C7A1-FBD2-41B6-A329-2EFC40180ADD}" sibTransId="{97AB9CF5-EFFC-470E-8EF9-1E65712AC243}"/>
    <dgm:cxn modelId="{F2DAC630-04C2-4770-8497-6E4C2EBC99BA}" type="presOf" srcId="{7F5C726D-9B30-4FB7-931B-C3E1774DA0DF}" destId="{44AD8F86-CCCC-475E-842B-E9067B97BAEF}" srcOrd="0" destOrd="0" presId="urn:microsoft.com/office/officeart/2005/8/layout/radial6"/>
    <dgm:cxn modelId="{8DB9A461-2A4C-4FCD-A69B-FCFC693EF069}" type="presOf" srcId="{9DD389B6-5F6B-4111-905B-AA444552ACE7}" destId="{CEE3821D-8C1C-47F6-BF67-CD791F8D2CBA}" srcOrd="0" destOrd="0" presId="urn:microsoft.com/office/officeart/2005/8/layout/radial6"/>
    <dgm:cxn modelId="{513AD3FC-05BE-4F96-912B-F85536C5ABF0}" srcId="{A051D152-257F-415F-9861-30A27414B96F}" destId="{7F5C726D-9B30-4FB7-931B-C3E1774DA0DF}" srcOrd="0" destOrd="0" parTransId="{8BD6FD6E-C8A1-4697-89AF-4DACE6CE0B18}" sibTransId="{C0D1E376-D688-4C4D-AC48-082B46A782AA}"/>
    <dgm:cxn modelId="{6ABB22F4-BB7A-4382-9DE7-6C7D8EDAE2D2}" type="presOf" srcId="{5206AE40-70B6-485F-9B31-FB264A8D9747}" destId="{E710E306-04E5-436A-910B-8AAA92FE1291}" srcOrd="0" destOrd="0" presId="urn:microsoft.com/office/officeart/2005/8/layout/radial6"/>
    <dgm:cxn modelId="{69616BA8-43BB-4613-BAC1-E63FC9C026F5}" type="presOf" srcId="{11A8C65A-F2C0-4256-AB48-38A9ED4429DC}" destId="{8381A1A2-7215-40BD-BA5C-89E3DA0D2CA5}" srcOrd="0" destOrd="0" presId="urn:microsoft.com/office/officeart/2005/8/layout/radial6"/>
    <dgm:cxn modelId="{423ACD69-07B2-491D-8554-4A679A38655A}" type="presOf" srcId="{97AB9CF5-EFFC-470E-8EF9-1E65712AC243}" destId="{D0E1EA97-CE9A-43E6-BCFE-150DC9B7DD7B}" srcOrd="0" destOrd="0" presId="urn:microsoft.com/office/officeart/2005/8/layout/radial6"/>
    <dgm:cxn modelId="{76F263DB-8554-4432-AD2E-74C57805AD23}" type="presOf" srcId="{297A0281-408B-4811-8024-7937CEED6A59}" destId="{1804E348-BEF1-4BC7-A310-45EA8BE24A2A}" srcOrd="0" destOrd="0" presId="urn:microsoft.com/office/officeart/2005/8/layout/radial6"/>
    <dgm:cxn modelId="{C4EB7B58-47FF-4F3D-BC92-191FEF07FB62}" type="presOf" srcId="{51DB9A4F-B2A6-4F68-9B17-9A1E5DE373D5}" destId="{82541E01-A817-4A34-B8C8-902E63D21724}" srcOrd="0" destOrd="0" presId="urn:microsoft.com/office/officeart/2005/8/layout/radial6"/>
    <dgm:cxn modelId="{2F29C823-436F-4739-B709-8368330E563A}" srcId="{7F5C726D-9B30-4FB7-931B-C3E1774DA0DF}" destId="{AF1DADE9-E4D5-4443-9375-4D0E205E4DDF}" srcOrd="0" destOrd="0" parTransId="{3462FA35-8A62-4C2D-87AE-D810A311B6B1}" sibTransId="{9DD389B6-5F6B-4111-905B-AA444552ACE7}"/>
    <dgm:cxn modelId="{2CF4C0F7-811C-415F-B84E-D2A2714FD49F}" type="presParOf" srcId="{6D220B71-946F-4ED6-8B79-C3B0B4F7697B}" destId="{44AD8F86-CCCC-475E-842B-E9067B97BAEF}" srcOrd="0" destOrd="0" presId="urn:microsoft.com/office/officeart/2005/8/layout/radial6"/>
    <dgm:cxn modelId="{DE913FDA-6DCC-4970-A035-EE412C682859}" type="presParOf" srcId="{6D220B71-946F-4ED6-8B79-C3B0B4F7697B}" destId="{B66DD426-14AB-4CB3-BEE3-0BC178FACF04}" srcOrd="1" destOrd="0" presId="urn:microsoft.com/office/officeart/2005/8/layout/radial6"/>
    <dgm:cxn modelId="{40F5E77E-2E25-4909-BC56-B84EAA6BA667}" type="presParOf" srcId="{6D220B71-946F-4ED6-8B79-C3B0B4F7697B}" destId="{690C7360-7967-44C1-AB6A-DD7BE19070B8}" srcOrd="2" destOrd="0" presId="urn:microsoft.com/office/officeart/2005/8/layout/radial6"/>
    <dgm:cxn modelId="{594AB654-760E-4E8D-888F-DD3412415FE3}" type="presParOf" srcId="{6D220B71-946F-4ED6-8B79-C3B0B4F7697B}" destId="{CEE3821D-8C1C-47F6-BF67-CD791F8D2CBA}" srcOrd="3" destOrd="0" presId="urn:microsoft.com/office/officeart/2005/8/layout/radial6"/>
    <dgm:cxn modelId="{E6E8A2F7-B504-409A-9786-A340932D9078}" type="presParOf" srcId="{6D220B71-946F-4ED6-8B79-C3B0B4F7697B}" destId="{E710E306-04E5-436A-910B-8AAA92FE1291}" srcOrd="4" destOrd="0" presId="urn:microsoft.com/office/officeart/2005/8/layout/radial6"/>
    <dgm:cxn modelId="{A081F3BF-1CB9-4495-B0CF-881ABD5168D8}" type="presParOf" srcId="{6D220B71-946F-4ED6-8B79-C3B0B4F7697B}" destId="{5B4E8C69-1705-431D-B73C-2264F42F7826}" srcOrd="5" destOrd="0" presId="urn:microsoft.com/office/officeart/2005/8/layout/radial6"/>
    <dgm:cxn modelId="{3B5ED927-2455-4293-BFD0-A09242E3D3C4}" type="presParOf" srcId="{6D220B71-946F-4ED6-8B79-C3B0B4F7697B}" destId="{D0E1EA97-CE9A-43E6-BCFE-150DC9B7DD7B}" srcOrd="6" destOrd="0" presId="urn:microsoft.com/office/officeart/2005/8/layout/radial6"/>
    <dgm:cxn modelId="{C5329A7F-EE28-4F65-BF53-71821C3C3226}" type="presParOf" srcId="{6D220B71-946F-4ED6-8B79-C3B0B4F7697B}" destId="{1804E348-BEF1-4BC7-A310-45EA8BE24A2A}" srcOrd="7" destOrd="0" presId="urn:microsoft.com/office/officeart/2005/8/layout/radial6"/>
    <dgm:cxn modelId="{BF396A49-5B76-4D4C-88A3-9A0FE276F085}" type="presParOf" srcId="{6D220B71-946F-4ED6-8B79-C3B0B4F7697B}" destId="{0F0FBDCF-D5A3-4EEE-A439-FC359DEEDB01}" srcOrd="8" destOrd="0" presId="urn:microsoft.com/office/officeart/2005/8/layout/radial6"/>
    <dgm:cxn modelId="{B43604C1-C621-48D3-BFEE-B3A04D339E53}" type="presParOf" srcId="{6D220B71-946F-4ED6-8B79-C3B0B4F7697B}" destId="{82541E01-A817-4A34-B8C8-902E63D21724}" srcOrd="9" destOrd="0" presId="urn:microsoft.com/office/officeart/2005/8/layout/radial6"/>
    <dgm:cxn modelId="{A16AF591-650B-4A9A-9DB2-E6D72AC247FD}" type="presParOf" srcId="{6D220B71-946F-4ED6-8B79-C3B0B4F7697B}" destId="{7A73D50B-A273-4D4F-8950-012323993420}" srcOrd="10" destOrd="0" presId="urn:microsoft.com/office/officeart/2005/8/layout/radial6"/>
    <dgm:cxn modelId="{4B9B515A-FEB0-47DE-8AF8-15BF8749BECA}" type="presParOf" srcId="{6D220B71-946F-4ED6-8B79-C3B0B4F7697B}" destId="{14CFCE6A-7968-4E5E-B539-D95EECF87981}" srcOrd="11" destOrd="0" presId="urn:microsoft.com/office/officeart/2005/8/layout/radial6"/>
    <dgm:cxn modelId="{698746DB-2631-4CF2-979B-719A06858461}" type="presParOf" srcId="{6D220B71-946F-4ED6-8B79-C3B0B4F7697B}" destId="{8381A1A2-7215-40BD-BA5C-89E3DA0D2CA5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B4000-501A-48A2-97B2-7AEE2452F0A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866B70C-8E41-43DB-9387-A6CC0E091A64}">
      <dgm:prSet phldrT="[Testo]"/>
      <dgm:spPr/>
      <dgm:t>
        <a:bodyPr/>
        <a:lstStyle/>
        <a:p>
          <a:r>
            <a:rPr lang="it-IT" dirty="0" smtClean="0"/>
            <a:t>AIP AD 2 (5.1)</a:t>
          </a:r>
          <a:endParaRPr lang="it-IT" dirty="0"/>
        </a:p>
      </dgm:t>
    </dgm:pt>
    <dgm:pt modelId="{D2110142-B725-4DC8-BA29-AB59F8EF59DA}" type="parTrans" cxnId="{263BCAC9-2C97-4F84-942D-0550008E191E}">
      <dgm:prSet/>
      <dgm:spPr/>
      <dgm:t>
        <a:bodyPr/>
        <a:lstStyle/>
        <a:p>
          <a:endParaRPr lang="it-IT"/>
        </a:p>
      </dgm:t>
    </dgm:pt>
    <dgm:pt modelId="{B130A076-887C-45EE-9AD1-2171C5346C12}" type="sibTrans" cxnId="{263BCAC9-2C97-4F84-942D-0550008E191E}">
      <dgm:prSet/>
      <dgm:spPr/>
      <dgm:t>
        <a:bodyPr/>
        <a:lstStyle/>
        <a:p>
          <a:endParaRPr lang="it-IT"/>
        </a:p>
      </dgm:t>
    </dgm:pt>
    <dgm:pt modelId="{26E908C4-0BE3-406C-8F48-9A2813191F8F}">
      <dgm:prSet phldrT="[Testo]"/>
      <dgm:spPr/>
      <dgm:t>
        <a:bodyPr/>
        <a:lstStyle/>
        <a:p>
          <a:r>
            <a:rPr lang="it-IT" dirty="0" smtClean="0"/>
            <a:t>Punti di riporto obbligatori/facoltativi per dirigersi all’aeroporto di destinazione</a:t>
          </a:r>
          <a:endParaRPr lang="it-IT" dirty="0"/>
        </a:p>
      </dgm:t>
    </dgm:pt>
    <dgm:pt modelId="{B03D1396-D645-46BB-A65A-02EC97576B5B}" type="parTrans" cxnId="{C40A0BD2-66E9-458B-B463-3ED557C2F418}">
      <dgm:prSet/>
      <dgm:spPr/>
      <dgm:t>
        <a:bodyPr/>
        <a:lstStyle/>
        <a:p>
          <a:endParaRPr lang="it-IT"/>
        </a:p>
      </dgm:t>
    </dgm:pt>
    <dgm:pt modelId="{36F11BB6-21C8-44D2-B9D1-A7A0A545A46E}" type="sibTrans" cxnId="{C40A0BD2-66E9-458B-B463-3ED557C2F418}">
      <dgm:prSet/>
      <dgm:spPr/>
      <dgm:t>
        <a:bodyPr/>
        <a:lstStyle/>
        <a:p>
          <a:endParaRPr lang="it-IT"/>
        </a:p>
      </dgm:t>
    </dgm:pt>
    <dgm:pt modelId="{A19F2169-1103-48BA-A925-77A23979AF3E}">
      <dgm:prSet phldrT="[Testo]"/>
      <dgm:spPr/>
      <dgm:t>
        <a:bodyPr/>
        <a:lstStyle/>
        <a:p>
          <a:r>
            <a:rPr lang="it-IT" dirty="0" smtClean="0"/>
            <a:t>NDB VOR/DME della zona</a:t>
          </a:r>
          <a:endParaRPr lang="it-IT" dirty="0"/>
        </a:p>
      </dgm:t>
    </dgm:pt>
    <dgm:pt modelId="{FA89C7A3-0159-4143-8D3D-85A7C253D5DB}" type="parTrans" cxnId="{A0162FD2-CC3E-454E-AD74-076C661A138D}">
      <dgm:prSet/>
      <dgm:spPr/>
      <dgm:t>
        <a:bodyPr/>
        <a:lstStyle/>
        <a:p>
          <a:endParaRPr lang="it-IT"/>
        </a:p>
      </dgm:t>
    </dgm:pt>
    <dgm:pt modelId="{0FD2AE06-EBF7-4B9B-883B-4E9FF75E97D8}" type="sibTrans" cxnId="{A0162FD2-CC3E-454E-AD74-076C661A138D}">
      <dgm:prSet/>
      <dgm:spPr/>
      <dgm:t>
        <a:bodyPr/>
        <a:lstStyle/>
        <a:p>
          <a:endParaRPr lang="it-IT"/>
        </a:p>
      </dgm:t>
    </dgm:pt>
    <dgm:pt modelId="{28BC1DA9-FDF8-4685-B39A-9B74407C743D}" type="pres">
      <dgm:prSet presAssocID="{38AB4000-501A-48A2-97B2-7AEE2452F0A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84602D0-DBB3-4871-9C0A-695ACE816BE1}" type="pres">
      <dgm:prSet presAssocID="{38AB4000-501A-48A2-97B2-7AEE2452F0AD}" presName="dummyMaxCanvas" presStyleCnt="0">
        <dgm:presLayoutVars/>
      </dgm:prSet>
      <dgm:spPr/>
    </dgm:pt>
    <dgm:pt modelId="{4A354EF9-2ECA-49CA-A3B8-3A7340D3E138}" type="pres">
      <dgm:prSet presAssocID="{38AB4000-501A-48A2-97B2-7AEE2452F0A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DB4BCD-534F-4AF5-A059-25EC3B871DC6}" type="pres">
      <dgm:prSet presAssocID="{38AB4000-501A-48A2-97B2-7AEE2452F0A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D2D790-5864-4326-9FA0-B1474E1F8DE9}" type="pres">
      <dgm:prSet presAssocID="{38AB4000-501A-48A2-97B2-7AEE2452F0A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C0D8E6-A07C-49A0-8285-2F49DD90E315}" type="pres">
      <dgm:prSet presAssocID="{38AB4000-501A-48A2-97B2-7AEE2452F0A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B2F1A0-8CB6-465D-B9A8-942A90CBB21D}" type="pres">
      <dgm:prSet presAssocID="{38AB4000-501A-48A2-97B2-7AEE2452F0A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654B2F-BD12-483A-AEF6-E86D0A262403}" type="pres">
      <dgm:prSet presAssocID="{38AB4000-501A-48A2-97B2-7AEE2452F0A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0EDAAB-5470-4361-B9D2-C805A6FF3B6F}" type="pres">
      <dgm:prSet presAssocID="{38AB4000-501A-48A2-97B2-7AEE2452F0A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370511-F63A-4C48-9DA4-0ADC7645665F}" type="pres">
      <dgm:prSet presAssocID="{38AB4000-501A-48A2-97B2-7AEE2452F0A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AC58435-8387-4C4C-A61D-1FBD2A9DD5DD}" type="presOf" srcId="{6866B70C-8E41-43DB-9387-A6CC0E091A64}" destId="{AF654B2F-BD12-483A-AEF6-E86D0A262403}" srcOrd="1" destOrd="0" presId="urn:microsoft.com/office/officeart/2005/8/layout/vProcess5"/>
    <dgm:cxn modelId="{FAE926C5-4DC1-45DF-A1A5-E5C6839886D3}" type="presOf" srcId="{38AB4000-501A-48A2-97B2-7AEE2452F0AD}" destId="{28BC1DA9-FDF8-4685-B39A-9B74407C743D}" srcOrd="0" destOrd="0" presId="urn:microsoft.com/office/officeart/2005/8/layout/vProcess5"/>
    <dgm:cxn modelId="{D5135F4D-5228-49F7-AFFB-A35DB3E8B9F1}" type="presOf" srcId="{26E908C4-0BE3-406C-8F48-9A2813191F8F}" destId="{430EDAAB-5470-4361-B9D2-C805A6FF3B6F}" srcOrd="1" destOrd="0" presId="urn:microsoft.com/office/officeart/2005/8/layout/vProcess5"/>
    <dgm:cxn modelId="{4D09B767-C95B-4D90-A608-3EDB99AEC26F}" type="presOf" srcId="{6866B70C-8E41-43DB-9387-A6CC0E091A64}" destId="{4A354EF9-2ECA-49CA-A3B8-3A7340D3E138}" srcOrd="0" destOrd="0" presId="urn:microsoft.com/office/officeart/2005/8/layout/vProcess5"/>
    <dgm:cxn modelId="{68BB9485-443F-471C-9A07-9BDE6D00F1C7}" type="presOf" srcId="{B130A076-887C-45EE-9AD1-2171C5346C12}" destId="{0CC0D8E6-A07C-49A0-8285-2F49DD90E315}" srcOrd="0" destOrd="0" presId="urn:microsoft.com/office/officeart/2005/8/layout/vProcess5"/>
    <dgm:cxn modelId="{C40A0BD2-66E9-458B-B463-3ED557C2F418}" srcId="{38AB4000-501A-48A2-97B2-7AEE2452F0AD}" destId="{26E908C4-0BE3-406C-8F48-9A2813191F8F}" srcOrd="1" destOrd="0" parTransId="{B03D1396-D645-46BB-A65A-02EC97576B5B}" sibTransId="{36F11BB6-21C8-44D2-B9D1-A7A0A545A46E}"/>
    <dgm:cxn modelId="{7FD293EA-67D4-466D-B087-AB00B16104D8}" type="presOf" srcId="{26E908C4-0BE3-406C-8F48-9A2813191F8F}" destId="{00DB4BCD-534F-4AF5-A059-25EC3B871DC6}" srcOrd="0" destOrd="0" presId="urn:microsoft.com/office/officeart/2005/8/layout/vProcess5"/>
    <dgm:cxn modelId="{ED8559E0-8131-4D93-BD5D-7A8BAE6D2B01}" type="presOf" srcId="{A19F2169-1103-48BA-A925-77A23979AF3E}" destId="{44D2D790-5864-4326-9FA0-B1474E1F8DE9}" srcOrd="0" destOrd="0" presId="urn:microsoft.com/office/officeart/2005/8/layout/vProcess5"/>
    <dgm:cxn modelId="{8D0B470D-15F0-497F-ABE6-D8BD1890C821}" type="presOf" srcId="{A19F2169-1103-48BA-A925-77A23979AF3E}" destId="{88370511-F63A-4C48-9DA4-0ADC7645665F}" srcOrd="1" destOrd="0" presId="urn:microsoft.com/office/officeart/2005/8/layout/vProcess5"/>
    <dgm:cxn modelId="{A0162FD2-CC3E-454E-AD74-076C661A138D}" srcId="{38AB4000-501A-48A2-97B2-7AEE2452F0AD}" destId="{A19F2169-1103-48BA-A925-77A23979AF3E}" srcOrd="2" destOrd="0" parTransId="{FA89C7A3-0159-4143-8D3D-85A7C253D5DB}" sibTransId="{0FD2AE06-EBF7-4B9B-883B-4E9FF75E97D8}"/>
    <dgm:cxn modelId="{263BCAC9-2C97-4F84-942D-0550008E191E}" srcId="{38AB4000-501A-48A2-97B2-7AEE2452F0AD}" destId="{6866B70C-8E41-43DB-9387-A6CC0E091A64}" srcOrd="0" destOrd="0" parTransId="{D2110142-B725-4DC8-BA29-AB59F8EF59DA}" sibTransId="{B130A076-887C-45EE-9AD1-2171C5346C12}"/>
    <dgm:cxn modelId="{D47FB53D-918C-402E-BCD5-8C6FF0E2D3BB}" type="presOf" srcId="{36F11BB6-21C8-44D2-B9D1-A7A0A545A46E}" destId="{3FB2F1A0-8CB6-465D-B9A8-942A90CBB21D}" srcOrd="0" destOrd="0" presId="urn:microsoft.com/office/officeart/2005/8/layout/vProcess5"/>
    <dgm:cxn modelId="{6BA300C2-8089-49F3-95D7-C00831602796}" type="presParOf" srcId="{28BC1DA9-FDF8-4685-B39A-9B74407C743D}" destId="{084602D0-DBB3-4871-9C0A-695ACE816BE1}" srcOrd="0" destOrd="0" presId="urn:microsoft.com/office/officeart/2005/8/layout/vProcess5"/>
    <dgm:cxn modelId="{62669EC1-6334-4B9A-AE28-94DB3645EE23}" type="presParOf" srcId="{28BC1DA9-FDF8-4685-B39A-9B74407C743D}" destId="{4A354EF9-2ECA-49CA-A3B8-3A7340D3E138}" srcOrd="1" destOrd="0" presId="urn:microsoft.com/office/officeart/2005/8/layout/vProcess5"/>
    <dgm:cxn modelId="{D1977E0C-64F7-4E51-912A-7ACBE26EA3C4}" type="presParOf" srcId="{28BC1DA9-FDF8-4685-B39A-9B74407C743D}" destId="{00DB4BCD-534F-4AF5-A059-25EC3B871DC6}" srcOrd="2" destOrd="0" presId="urn:microsoft.com/office/officeart/2005/8/layout/vProcess5"/>
    <dgm:cxn modelId="{E653DB36-912C-4BE7-A531-BBEF32DE30CA}" type="presParOf" srcId="{28BC1DA9-FDF8-4685-B39A-9B74407C743D}" destId="{44D2D790-5864-4326-9FA0-B1474E1F8DE9}" srcOrd="3" destOrd="0" presId="urn:microsoft.com/office/officeart/2005/8/layout/vProcess5"/>
    <dgm:cxn modelId="{A584FBC2-AF98-4EE3-9E0C-3F7C0222F96B}" type="presParOf" srcId="{28BC1DA9-FDF8-4685-B39A-9B74407C743D}" destId="{0CC0D8E6-A07C-49A0-8285-2F49DD90E315}" srcOrd="4" destOrd="0" presId="urn:microsoft.com/office/officeart/2005/8/layout/vProcess5"/>
    <dgm:cxn modelId="{39F01BD1-D242-420A-B760-CC8FB2409BB9}" type="presParOf" srcId="{28BC1DA9-FDF8-4685-B39A-9B74407C743D}" destId="{3FB2F1A0-8CB6-465D-B9A8-942A90CBB21D}" srcOrd="5" destOrd="0" presId="urn:microsoft.com/office/officeart/2005/8/layout/vProcess5"/>
    <dgm:cxn modelId="{426C3524-8559-4D89-9510-CF67A59FC3E6}" type="presParOf" srcId="{28BC1DA9-FDF8-4685-B39A-9B74407C743D}" destId="{AF654B2F-BD12-483A-AEF6-E86D0A262403}" srcOrd="6" destOrd="0" presId="urn:microsoft.com/office/officeart/2005/8/layout/vProcess5"/>
    <dgm:cxn modelId="{BB9F5901-CB91-4496-BF3D-A56F0990F073}" type="presParOf" srcId="{28BC1DA9-FDF8-4685-B39A-9B74407C743D}" destId="{430EDAAB-5470-4361-B9D2-C805A6FF3B6F}" srcOrd="7" destOrd="0" presId="urn:microsoft.com/office/officeart/2005/8/layout/vProcess5"/>
    <dgm:cxn modelId="{3983C1CE-68E9-42E2-B63E-E8CE6722EFD6}" type="presParOf" srcId="{28BC1DA9-FDF8-4685-B39A-9B74407C743D}" destId="{88370511-F63A-4C48-9DA4-0ADC7645665F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51D152-257F-415F-9861-30A27414B96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F5C726D-9B30-4FB7-931B-C3E1774DA0DF}">
      <dgm:prSet phldrT="[Testo]" custT="1"/>
      <dgm:spPr/>
      <dgm:t>
        <a:bodyPr/>
        <a:lstStyle/>
        <a:p>
          <a:r>
            <a:rPr lang="it-IT" sz="3600" dirty="0" smtClean="0"/>
            <a:t>AIP</a:t>
          </a:r>
        </a:p>
        <a:p>
          <a:r>
            <a:rPr lang="it-IT" sz="3600" dirty="0" smtClean="0"/>
            <a:t>AD 2</a:t>
          </a:r>
          <a:endParaRPr lang="it-IT" sz="3600" dirty="0"/>
        </a:p>
      </dgm:t>
    </dgm:pt>
    <dgm:pt modelId="{8BD6FD6E-C8A1-4697-89AF-4DACE6CE0B18}" type="parTrans" cxnId="{513AD3FC-05BE-4F96-912B-F85536C5ABF0}">
      <dgm:prSet/>
      <dgm:spPr/>
      <dgm:t>
        <a:bodyPr/>
        <a:lstStyle/>
        <a:p>
          <a:endParaRPr lang="it-IT"/>
        </a:p>
      </dgm:t>
    </dgm:pt>
    <dgm:pt modelId="{C0D1E376-D688-4C4D-AC48-082B46A782AA}" type="sibTrans" cxnId="{513AD3FC-05BE-4F96-912B-F85536C5ABF0}">
      <dgm:prSet/>
      <dgm:spPr/>
      <dgm:t>
        <a:bodyPr/>
        <a:lstStyle/>
        <a:p>
          <a:endParaRPr lang="it-IT"/>
        </a:p>
      </dgm:t>
    </dgm:pt>
    <dgm:pt modelId="{AF1DADE9-E4D5-4443-9375-4D0E205E4DDF}">
      <dgm:prSet phldrT="[Testo]" custT="1"/>
      <dgm:spPr/>
      <dgm:t>
        <a:bodyPr/>
        <a:lstStyle/>
        <a:p>
          <a:r>
            <a:rPr lang="it-IT" sz="1400" dirty="0" smtClean="0"/>
            <a:t>NOMINATIVO ICAO</a:t>
          </a:r>
          <a:endParaRPr lang="it-IT" sz="1400" dirty="0"/>
        </a:p>
      </dgm:t>
    </dgm:pt>
    <dgm:pt modelId="{3462FA35-8A62-4C2D-87AE-D810A311B6B1}" type="parTrans" cxnId="{2F29C823-436F-4739-B709-8368330E563A}">
      <dgm:prSet/>
      <dgm:spPr/>
      <dgm:t>
        <a:bodyPr/>
        <a:lstStyle/>
        <a:p>
          <a:endParaRPr lang="it-IT"/>
        </a:p>
      </dgm:t>
    </dgm:pt>
    <dgm:pt modelId="{9DD389B6-5F6B-4111-905B-AA444552ACE7}" type="sibTrans" cxnId="{2F29C823-436F-4739-B709-8368330E563A}">
      <dgm:prSet/>
      <dgm:spPr/>
      <dgm:t>
        <a:bodyPr/>
        <a:lstStyle/>
        <a:p>
          <a:endParaRPr lang="it-IT"/>
        </a:p>
      </dgm:t>
    </dgm:pt>
    <dgm:pt modelId="{297A0281-408B-4811-8024-7937CEED6A59}">
      <dgm:prSet phldrT="[Testo]" custT="1"/>
      <dgm:spPr/>
      <dgm:t>
        <a:bodyPr/>
        <a:lstStyle/>
        <a:p>
          <a:r>
            <a:rPr lang="it-IT" sz="1400" dirty="0" smtClean="0"/>
            <a:t>FREQUENZE DI NAVIGAZIONE</a:t>
          </a:r>
          <a:endParaRPr lang="it-IT" sz="1400" dirty="0"/>
        </a:p>
      </dgm:t>
    </dgm:pt>
    <dgm:pt modelId="{B2B538A1-F8A1-4C9F-8266-66FF6D20113F}" type="parTrans" cxnId="{03AB6562-AA1B-4771-B788-F93E556AE6E2}">
      <dgm:prSet/>
      <dgm:spPr/>
      <dgm:t>
        <a:bodyPr/>
        <a:lstStyle/>
        <a:p>
          <a:endParaRPr lang="it-IT"/>
        </a:p>
      </dgm:t>
    </dgm:pt>
    <dgm:pt modelId="{51DB9A4F-B2A6-4F68-9B17-9A1E5DE373D5}" type="sibTrans" cxnId="{03AB6562-AA1B-4771-B788-F93E556AE6E2}">
      <dgm:prSet/>
      <dgm:spPr/>
      <dgm:t>
        <a:bodyPr/>
        <a:lstStyle/>
        <a:p>
          <a:endParaRPr lang="it-IT"/>
        </a:p>
      </dgm:t>
    </dgm:pt>
    <dgm:pt modelId="{C67F6A68-E88B-4BFE-99BB-BB893C6A5386}">
      <dgm:prSet phldrT="[Testo]" custT="1"/>
      <dgm:spPr/>
      <dgm:t>
        <a:bodyPr/>
        <a:lstStyle/>
        <a:p>
          <a:r>
            <a:rPr lang="it-IT" sz="1400" dirty="0" smtClean="0"/>
            <a:t>ELEVAZIONE</a:t>
          </a:r>
          <a:endParaRPr lang="it-IT" sz="1400" dirty="0"/>
        </a:p>
      </dgm:t>
    </dgm:pt>
    <dgm:pt modelId="{243EDD0A-74DE-4730-BCA5-C5068220B287}" type="parTrans" cxnId="{F028F5CE-A125-4272-8B3A-F3747D3DBBBC}">
      <dgm:prSet/>
      <dgm:spPr/>
      <dgm:t>
        <a:bodyPr/>
        <a:lstStyle/>
        <a:p>
          <a:endParaRPr lang="it-IT"/>
        </a:p>
      </dgm:t>
    </dgm:pt>
    <dgm:pt modelId="{11A8C65A-F2C0-4256-AB48-38A9ED4429DC}" type="sibTrans" cxnId="{F028F5CE-A125-4272-8B3A-F3747D3DBBBC}">
      <dgm:prSet/>
      <dgm:spPr/>
      <dgm:t>
        <a:bodyPr/>
        <a:lstStyle/>
        <a:p>
          <a:endParaRPr lang="it-IT"/>
        </a:p>
      </dgm:t>
    </dgm:pt>
    <dgm:pt modelId="{5206AE40-70B6-485F-9B31-FB264A8D9747}">
      <dgm:prSet phldrT="[Testo]" custT="1"/>
      <dgm:spPr/>
      <dgm:t>
        <a:bodyPr/>
        <a:lstStyle/>
        <a:p>
          <a:r>
            <a:rPr lang="it-IT" sz="1400" dirty="0" smtClean="0"/>
            <a:t>FREQUENZE DI COMUNICAZIONE</a:t>
          </a:r>
          <a:endParaRPr lang="it-IT" sz="1400" dirty="0"/>
        </a:p>
      </dgm:t>
    </dgm:pt>
    <dgm:pt modelId="{FCF2C7A1-FBD2-41B6-A329-2EFC40180ADD}" type="parTrans" cxnId="{20DC4943-8459-4AAF-B926-E2A6742EA3D1}">
      <dgm:prSet/>
      <dgm:spPr/>
      <dgm:t>
        <a:bodyPr/>
        <a:lstStyle/>
        <a:p>
          <a:endParaRPr lang="it-IT"/>
        </a:p>
      </dgm:t>
    </dgm:pt>
    <dgm:pt modelId="{97AB9CF5-EFFC-470E-8EF9-1E65712AC243}" type="sibTrans" cxnId="{20DC4943-8459-4AAF-B926-E2A6742EA3D1}">
      <dgm:prSet/>
      <dgm:spPr/>
      <dgm:t>
        <a:bodyPr/>
        <a:lstStyle/>
        <a:p>
          <a:endParaRPr lang="it-IT"/>
        </a:p>
      </dgm:t>
    </dgm:pt>
    <dgm:pt modelId="{6D220B71-946F-4ED6-8B79-C3B0B4F7697B}" type="pres">
      <dgm:prSet presAssocID="{A051D152-257F-415F-9861-30A27414B9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4AD8F86-CCCC-475E-842B-E9067B97BAEF}" type="pres">
      <dgm:prSet presAssocID="{7F5C726D-9B30-4FB7-931B-C3E1774DA0DF}" presName="centerShape" presStyleLbl="node0" presStyleIdx="0" presStyleCnt="1"/>
      <dgm:spPr/>
      <dgm:t>
        <a:bodyPr/>
        <a:lstStyle/>
        <a:p>
          <a:endParaRPr lang="it-IT"/>
        </a:p>
      </dgm:t>
    </dgm:pt>
    <dgm:pt modelId="{B66DD426-14AB-4CB3-BEE3-0BC178FACF04}" type="pres">
      <dgm:prSet presAssocID="{AF1DADE9-E4D5-4443-9375-4D0E205E4DDF}" presName="node" presStyleLbl="node1" presStyleIdx="0" presStyleCnt="4" custScaleX="1717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0C7360-7967-44C1-AB6A-DD7BE19070B8}" type="pres">
      <dgm:prSet presAssocID="{AF1DADE9-E4D5-4443-9375-4D0E205E4DDF}" presName="dummy" presStyleCnt="0"/>
      <dgm:spPr/>
    </dgm:pt>
    <dgm:pt modelId="{CEE3821D-8C1C-47F6-BF67-CD791F8D2CBA}" type="pres">
      <dgm:prSet presAssocID="{9DD389B6-5F6B-4111-905B-AA444552ACE7}" presName="sibTrans" presStyleLbl="sibTrans2D1" presStyleIdx="0" presStyleCnt="4"/>
      <dgm:spPr/>
      <dgm:t>
        <a:bodyPr/>
        <a:lstStyle/>
        <a:p>
          <a:endParaRPr lang="it-IT"/>
        </a:p>
      </dgm:t>
    </dgm:pt>
    <dgm:pt modelId="{E710E306-04E5-436A-910B-8AAA92FE1291}" type="pres">
      <dgm:prSet presAssocID="{5206AE40-70B6-485F-9B31-FB264A8D9747}" presName="node" presStyleLbl="node1" presStyleIdx="1" presStyleCnt="4" custScaleX="1717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4E8C69-1705-431D-B73C-2264F42F7826}" type="pres">
      <dgm:prSet presAssocID="{5206AE40-70B6-485F-9B31-FB264A8D9747}" presName="dummy" presStyleCnt="0"/>
      <dgm:spPr/>
    </dgm:pt>
    <dgm:pt modelId="{D0E1EA97-CE9A-43E6-BCFE-150DC9B7DD7B}" type="pres">
      <dgm:prSet presAssocID="{97AB9CF5-EFFC-470E-8EF9-1E65712AC243}" presName="sibTrans" presStyleLbl="sibTrans2D1" presStyleIdx="1" presStyleCnt="4"/>
      <dgm:spPr/>
      <dgm:t>
        <a:bodyPr/>
        <a:lstStyle/>
        <a:p>
          <a:endParaRPr lang="it-IT"/>
        </a:p>
      </dgm:t>
    </dgm:pt>
    <dgm:pt modelId="{1804E348-BEF1-4BC7-A310-45EA8BE24A2A}" type="pres">
      <dgm:prSet presAssocID="{297A0281-408B-4811-8024-7937CEED6A59}" presName="node" presStyleLbl="node1" presStyleIdx="2" presStyleCnt="4" custScaleX="1717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0FBDCF-D5A3-4EEE-A439-FC359DEEDB01}" type="pres">
      <dgm:prSet presAssocID="{297A0281-408B-4811-8024-7937CEED6A59}" presName="dummy" presStyleCnt="0"/>
      <dgm:spPr/>
    </dgm:pt>
    <dgm:pt modelId="{82541E01-A817-4A34-B8C8-902E63D21724}" type="pres">
      <dgm:prSet presAssocID="{51DB9A4F-B2A6-4F68-9B17-9A1E5DE373D5}" presName="sibTrans" presStyleLbl="sibTrans2D1" presStyleIdx="2" presStyleCnt="4"/>
      <dgm:spPr/>
      <dgm:t>
        <a:bodyPr/>
        <a:lstStyle/>
        <a:p>
          <a:endParaRPr lang="it-IT"/>
        </a:p>
      </dgm:t>
    </dgm:pt>
    <dgm:pt modelId="{7A73D50B-A273-4D4F-8950-012323993420}" type="pres">
      <dgm:prSet presAssocID="{C67F6A68-E88B-4BFE-99BB-BB893C6A5386}" presName="node" presStyleLbl="node1" presStyleIdx="3" presStyleCnt="4" custScaleX="1717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CFCE6A-7968-4E5E-B539-D95EECF87981}" type="pres">
      <dgm:prSet presAssocID="{C67F6A68-E88B-4BFE-99BB-BB893C6A5386}" presName="dummy" presStyleCnt="0"/>
      <dgm:spPr/>
    </dgm:pt>
    <dgm:pt modelId="{8381A1A2-7215-40BD-BA5C-89E3DA0D2CA5}" type="pres">
      <dgm:prSet presAssocID="{11A8C65A-F2C0-4256-AB48-38A9ED4429DC}" presName="sibTrans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F028F5CE-A125-4272-8B3A-F3747D3DBBBC}" srcId="{7F5C726D-9B30-4FB7-931B-C3E1774DA0DF}" destId="{C67F6A68-E88B-4BFE-99BB-BB893C6A5386}" srcOrd="3" destOrd="0" parTransId="{243EDD0A-74DE-4730-BCA5-C5068220B287}" sibTransId="{11A8C65A-F2C0-4256-AB48-38A9ED4429DC}"/>
    <dgm:cxn modelId="{1F234E92-0A8B-4583-9108-D74D15AE37A9}" type="presOf" srcId="{7F5C726D-9B30-4FB7-931B-C3E1774DA0DF}" destId="{44AD8F86-CCCC-475E-842B-E9067B97BAEF}" srcOrd="0" destOrd="0" presId="urn:microsoft.com/office/officeart/2005/8/layout/radial6"/>
    <dgm:cxn modelId="{422E4B4C-CABC-4392-A432-2A4119A59052}" type="presOf" srcId="{AF1DADE9-E4D5-4443-9375-4D0E205E4DDF}" destId="{B66DD426-14AB-4CB3-BEE3-0BC178FACF04}" srcOrd="0" destOrd="0" presId="urn:microsoft.com/office/officeart/2005/8/layout/radial6"/>
    <dgm:cxn modelId="{03AB6562-AA1B-4771-B788-F93E556AE6E2}" srcId="{7F5C726D-9B30-4FB7-931B-C3E1774DA0DF}" destId="{297A0281-408B-4811-8024-7937CEED6A59}" srcOrd="2" destOrd="0" parTransId="{B2B538A1-F8A1-4C9F-8266-66FF6D20113F}" sibTransId="{51DB9A4F-B2A6-4F68-9B17-9A1E5DE373D5}"/>
    <dgm:cxn modelId="{98873699-9B47-4318-BC2A-FF19DD5CC4A5}" type="presOf" srcId="{C67F6A68-E88B-4BFE-99BB-BB893C6A5386}" destId="{7A73D50B-A273-4D4F-8950-012323993420}" srcOrd="0" destOrd="0" presId="urn:microsoft.com/office/officeart/2005/8/layout/radial6"/>
    <dgm:cxn modelId="{20DC4943-8459-4AAF-B926-E2A6742EA3D1}" srcId="{7F5C726D-9B30-4FB7-931B-C3E1774DA0DF}" destId="{5206AE40-70B6-485F-9B31-FB264A8D9747}" srcOrd="1" destOrd="0" parTransId="{FCF2C7A1-FBD2-41B6-A329-2EFC40180ADD}" sibTransId="{97AB9CF5-EFFC-470E-8EF9-1E65712AC243}"/>
    <dgm:cxn modelId="{B6FA3216-4F86-4B4F-A5E7-65157CF1CA37}" type="presOf" srcId="{297A0281-408B-4811-8024-7937CEED6A59}" destId="{1804E348-BEF1-4BC7-A310-45EA8BE24A2A}" srcOrd="0" destOrd="0" presId="urn:microsoft.com/office/officeart/2005/8/layout/radial6"/>
    <dgm:cxn modelId="{5D4D7DA1-D778-4F67-A000-4D34D925FEE2}" type="presOf" srcId="{51DB9A4F-B2A6-4F68-9B17-9A1E5DE373D5}" destId="{82541E01-A817-4A34-B8C8-902E63D21724}" srcOrd="0" destOrd="0" presId="urn:microsoft.com/office/officeart/2005/8/layout/radial6"/>
    <dgm:cxn modelId="{513AD3FC-05BE-4F96-912B-F85536C5ABF0}" srcId="{A051D152-257F-415F-9861-30A27414B96F}" destId="{7F5C726D-9B30-4FB7-931B-C3E1774DA0DF}" srcOrd="0" destOrd="0" parTransId="{8BD6FD6E-C8A1-4697-89AF-4DACE6CE0B18}" sibTransId="{C0D1E376-D688-4C4D-AC48-082B46A782AA}"/>
    <dgm:cxn modelId="{C6D53902-8C1B-4391-B4B9-2D32B0607C97}" type="presOf" srcId="{9DD389B6-5F6B-4111-905B-AA444552ACE7}" destId="{CEE3821D-8C1C-47F6-BF67-CD791F8D2CBA}" srcOrd="0" destOrd="0" presId="urn:microsoft.com/office/officeart/2005/8/layout/radial6"/>
    <dgm:cxn modelId="{0B14B89D-6555-47AF-8FC1-A5E1F259FCDB}" type="presOf" srcId="{A051D152-257F-415F-9861-30A27414B96F}" destId="{6D220B71-946F-4ED6-8B79-C3B0B4F7697B}" srcOrd="0" destOrd="0" presId="urn:microsoft.com/office/officeart/2005/8/layout/radial6"/>
    <dgm:cxn modelId="{6935BA84-D900-452F-8E39-DA6D2EE10FE3}" type="presOf" srcId="{5206AE40-70B6-485F-9B31-FB264A8D9747}" destId="{E710E306-04E5-436A-910B-8AAA92FE1291}" srcOrd="0" destOrd="0" presId="urn:microsoft.com/office/officeart/2005/8/layout/radial6"/>
    <dgm:cxn modelId="{D7098541-3D43-4490-89FB-67925AD2F536}" type="presOf" srcId="{97AB9CF5-EFFC-470E-8EF9-1E65712AC243}" destId="{D0E1EA97-CE9A-43E6-BCFE-150DC9B7DD7B}" srcOrd="0" destOrd="0" presId="urn:microsoft.com/office/officeart/2005/8/layout/radial6"/>
    <dgm:cxn modelId="{EE5C4643-EE94-4AC2-BBB3-A42A13E6D5F7}" type="presOf" srcId="{11A8C65A-F2C0-4256-AB48-38A9ED4429DC}" destId="{8381A1A2-7215-40BD-BA5C-89E3DA0D2CA5}" srcOrd="0" destOrd="0" presId="urn:microsoft.com/office/officeart/2005/8/layout/radial6"/>
    <dgm:cxn modelId="{2F29C823-436F-4739-B709-8368330E563A}" srcId="{7F5C726D-9B30-4FB7-931B-C3E1774DA0DF}" destId="{AF1DADE9-E4D5-4443-9375-4D0E205E4DDF}" srcOrd="0" destOrd="0" parTransId="{3462FA35-8A62-4C2D-87AE-D810A311B6B1}" sibTransId="{9DD389B6-5F6B-4111-905B-AA444552ACE7}"/>
    <dgm:cxn modelId="{4B580F68-450B-4DA6-9FDE-92AE78D1EE1E}" type="presParOf" srcId="{6D220B71-946F-4ED6-8B79-C3B0B4F7697B}" destId="{44AD8F86-CCCC-475E-842B-E9067B97BAEF}" srcOrd="0" destOrd="0" presId="urn:microsoft.com/office/officeart/2005/8/layout/radial6"/>
    <dgm:cxn modelId="{7BB86B5C-DEB9-4575-908A-542D6B698C4A}" type="presParOf" srcId="{6D220B71-946F-4ED6-8B79-C3B0B4F7697B}" destId="{B66DD426-14AB-4CB3-BEE3-0BC178FACF04}" srcOrd="1" destOrd="0" presId="urn:microsoft.com/office/officeart/2005/8/layout/radial6"/>
    <dgm:cxn modelId="{6285AB63-D6E0-41AE-8B55-DCAC3DB0A2FD}" type="presParOf" srcId="{6D220B71-946F-4ED6-8B79-C3B0B4F7697B}" destId="{690C7360-7967-44C1-AB6A-DD7BE19070B8}" srcOrd="2" destOrd="0" presId="urn:microsoft.com/office/officeart/2005/8/layout/radial6"/>
    <dgm:cxn modelId="{8FD63008-122A-47A8-A4EE-FFEEFA506398}" type="presParOf" srcId="{6D220B71-946F-4ED6-8B79-C3B0B4F7697B}" destId="{CEE3821D-8C1C-47F6-BF67-CD791F8D2CBA}" srcOrd="3" destOrd="0" presId="urn:microsoft.com/office/officeart/2005/8/layout/radial6"/>
    <dgm:cxn modelId="{D6F3E230-2D38-4F2E-9F74-8A140C1929E0}" type="presParOf" srcId="{6D220B71-946F-4ED6-8B79-C3B0B4F7697B}" destId="{E710E306-04E5-436A-910B-8AAA92FE1291}" srcOrd="4" destOrd="0" presId="urn:microsoft.com/office/officeart/2005/8/layout/radial6"/>
    <dgm:cxn modelId="{4F12F5CE-4417-4956-9E2A-4175BAC24211}" type="presParOf" srcId="{6D220B71-946F-4ED6-8B79-C3B0B4F7697B}" destId="{5B4E8C69-1705-431D-B73C-2264F42F7826}" srcOrd="5" destOrd="0" presId="urn:microsoft.com/office/officeart/2005/8/layout/radial6"/>
    <dgm:cxn modelId="{722A4C35-4849-47C2-ABCC-5F8649354CC5}" type="presParOf" srcId="{6D220B71-946F-4ED6-8B79-C3B0B4F7697B}" destId="{D0E1EA97-CE9A-43E6-BCFE-150DC9B7DD7B}" srcOrd="6" destOrd="0" presId="urn:microsoft.com/office/officeart/2005/8/layout/radial6"/>
    <dgm:cxn modelId="{83D6D896-EC5B-4AFD-85CE-B0378F1EAAEB}" type="presParOf" srcId="{6D220B71-946F-4ED6-8B79-C3B0B4F7697B}" destId="{1804E348-BEF1-4BC7-A310-45EA8BE24A2A}" srcOrd="7" destOrd="0" presId="urn:microsoft.com/office/officeart/2005/8/layout/radial6"/>
    <dgm:cxn modelId="{A38CF5E7-98FE-41F4-AB44-3C7B4D51B5AF}" type="presParOf" srcId="{6D220B71-946F-4ED6-8B79-C3B0B4F7697B}" destId="{0F0FBDCF-D5A3-4EEE-A439-FC359DEEDB01}" srcOrd="8" destOrd="0" presId="urn:microsoft.com/office/officeart/2005/8/layout/radial6"/>
    <dgm:cxn modelId="{33B9E4C1-5508-4063-B461-BA44910EC6C5}" type="presParOf" srcId="{6D220B71-946F-4ED6-8B79-C3B0B4F7697B}" destId="{82541E01-A817-4A34-B8C8-902E63D21724}" srcOrd="9" destOrd="0" presId="urn:microsoft.com/office/officeart/2005/8/layout/radial6"/>
    <dgm:cxn modelId="{55FAC1AE-F7A1-4214-84F1-0C35029252FD}" type="presParOf" srcId="{6D220B71-946F-4ED6-8B79-C3B0B4F7697B}" destId="{7A73D50B-A273-4D4F-8950-012323993420}" srcOrd="10" destOrd="0" presId="urn:microsoft.com/office/officeart/2005/8/layout/radial6"/>
    <dgm:cxn modelId="{CEE11A45-94D7-4AF4-89B0-5CD1D3A1CA40}" type="presParOf" srcId="{6D220B71-946F-4ED6-8B79-C3B0B4F7697B}" destId="{14CFCE6A-7968-4E5E-B539-D95EECF87981}" srcOrd="11" destOrd="0" presId="urn:microsoft.com/office/officeart/2005/8/layout/radial6"/>
    <dgm:cxn modelId="{5D1713F3-8182-4863-A512-E13E4A617B22}" type="presParOf" srcId="{6D220B71-946F-4ED6-8B79-C3B0B4F7697B}" destId="{8381A1A2-7215-40BD-BA5C-89E3DA0D2CA5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AB4000-501A-48A2-97B2-7AEE2452F0A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866B70C-8E41-43DB-9387-A6CC0E091A64}">
      <dgm:prSet phldrT="[Testo]"/>
      <dgm:spPr/>
      <dgm:t>
        <a:bodyPr/>
        <a:lstStyle/>
        <a:p>
          <a:r>
            <a:rPr lang="it-IT" dirty="0" smtClean="0"/>
            <a:t>AIP AD 2 (5.1)</a:t>
          </a:r>
          <a:endParaRPr lang="it-IT" dirty="0"/>
        </a:p>
      </dgm:t>
    </dgm:pt>
    <dgm:pt modelId="{D2110142-B725-4DC8-BA29-AB59F8EF59DA}" type="parTrans" cxnId="{263BCAC9-2C97-4F84-942D-0550008E191E}">
      <dgm:prSet/>
      <dgm:spPr/>
      <dgm:t>
        <a:bodyPr/>
        <a:lstStyle/>
        <a:p>
          <a:endParaRPr lang="it-IT"/>
        </a:p>
      </dgm:t>
    </dgm:pt>
    <dgm:pt modelId="{B130A076-887C-45EE-9AD1-2171C5346C12}" type="sibTrans" cxnId="{263BCAC9-2C97-4F84-942D-0550008E191E}">
      <dgm:prSet/>
      <dgm:spPr/>
      <dgm:t>
        <a:bodyPr/>
        <a:lstStyle/>
        <a:p>
          <a:endParaRPr lang="it-IT"/>
        </a:p>
      </dgm:t>
    </dgm:pt>
    <dgm:pt modelId="{26E908C4-0BE3-406C-8F48-9A2813191F8F}">
      <dgm:prSet phldrT="[Testo]"/>
      <dgm:spPr/>
      <dgm:t>
        <a:bodyPr/>
        <a:lstStyle/>
        <a:p>
          <a:r>
            <a:rPr lang="it-IT" dirty="0" smtClean="0"/>
            <a:t>Punti di riporto obbligatori/facoltativi per dirigersi all’aeroporto di destinazione</a:t>
          </a:r>
          <a:endParaRPr lang="it-IT" dirty="0"/>
        </a:p>
      </dgm:t>
    </dgm:pt>
    <dgm:pt modelId="{B03D1396-D645-46BB-A65A-02EC97576B5B}" type="parTrans" cxnId="{C40A0BD2-66E9-458B-B463-3ED557C2F418}">
      <dgm:prSet/>
      <dgm:spPr/>
      <dgm:t>
        <a:bodyPr/>
        <a:lstStyle/>
        <a:p>
          <a:endParaRPr lang="it-IT"/>
        </a:p>
      </dgm:t>
    </dgm:pt>
    <dgm:pt modelId="{36F11BB6-21C8-44D2-B9D1-A7A0A545A46E}" type="sibTrans" cxnId="{C40A0BD2-66E9-458B-B463-3ED557C2F418}">
      <dgm:prSet/>
      <dgm:spPr/>
      <dgm:t>
        <a:bodyPr/>
        <a:lstStyle/>
        <a:p>
          <a:endParaRPr lang="it-IT"/>
        </a:p>
      </dgm:t>
    </dgm:pt>
    <dgm:pt modelId="{A19F2169-1103-48BA-A925-77A23979AF3E}">
      <dgm:prSet phldrT="[Testo]"/>
      <dgm:spPr/>
      <dgm:t>
        <a:bodyPr/>
        <a:lstStyle/>
        <a:p>
          <a:r>
            <a:rPr lang="it-IT" dirty="0" smtClean="0"/>
            <a:t>NDB/VOR/DME della zona</a:t>
          </a:r>
          <a:endParaRPr lang="it-IT" dirty="0"/>
        </a:p>
      </dgm:t>
    </dgm:pt>
    <dgm:pt modelId="{FA89C7A3-0159-4143-8D3D-85A7C253D5DB}" type="parTrans" cxnId="{A0162FD2-CC3E-454E-AD74-076C661A138D}">
      <dgm:prSet/>
      <dgm:spPr/>
      <dgm:t>
        <a:bodyPr/>
        <a:lstStyle/>
        <a:p>
          <a:endParaRPr lang="it-IT"/>
        </a:p>
      </dgm:t>
    </dgm:pt>
    <dgm:pt modelId="{0FD2AE06-EBF7-4B9B-883B-4E9FF75E97D8}" type="sibTrans" cxnId="{A0162FD2-CC3E-454E-AD74-076C661A138D}">
      <dgm:prSet/>
      <dgm:spPr/>
      <dgm:t>
        <a:bodyPr/>
        <a:lstStyle/>
        <a:p>
          <a:endParaRPr lang="it-IT"/>
        </a:p>
      </dgm:t>
    </dgm:pt>
    <dgm:pt modelId="{28BC1DA9-FDF8-4685-B39A-9B74407C743D}" type="pres">
      <dgm:prSet presAssocID="{38AB4000-501A-48A2-97B2-7AEE2452F0A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84602D0-DBB3-4871-9C0A-695ACE816BE1}" type="pres">
      <dgm:prSet presAssocID="{38AB4000-501A-48A2-97B2-7AEE2452F0AD}" presName="dummyMaxCanvas" presStyleCnt="0">
        <dgm:presLayoutVars/>
      </dgm:prSet>
      <dgm:spPr/>
    </dgm:pt>
    <dgm:pt modelId="{4A354EF9-2ECA-49CA-A3B8-3A7340D3E138}" type="pres">
      <dgm:prSet presAssocID="{38AB4000-501A-48A2-97B2-7AEE2452F0A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DB4BCD-534F-4AF5-A059-25EC3B871DC6}" type="pres">
      <dgm:prSet presAssocID="{38AB4000-501A-48A2-97B2-7AEE2452F0A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D2D790-5864-4326-9FA0-B1474E1F8DE9}" type="pres">
      <dgm:prSet presAssocID="{38AB4000-501A-48A2-97B2-7AEE2452F0A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C0D8E6-A07C-49A0-8285-2F49DD90E315}" type="pres">
      <dgm:prSet presAssocID="{38AB4000-501A-48A2-97B2-7AEE2452F0A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B2F1A0-8CB6-465D-B9A8-942A90CBB21D}" type="pres">
      <dgm:prSet presAssocID="{38AB4000-501A-48A2-97B2-7AEE2452F0A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654B2F-BD12-483A-AEF6-E86D0A262403}" type="pres">
      <dgm:prSet presAssocID="{38AB4000-501A-48A2-97B2-7AEE2452F0A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0EDAAB-5470-4361-B9D2-C805A6FF3B6F}" type="pres">
      <dgm:prSet presAssocID="{38AB4000-501A-48A2-97B2-7AEE2452F0A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370511-F63A-4C48-9DA4-0ADC7645665F}" type="pres">
      <dgm:prSet presAssocID="{38AB4000-501A-48A2-97B2-7AEE2452F0A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A6B3AD4-B019-40D6-9EC6-E2395193ADC2}" type="presOf" srcId="{36F11BB6-21C8-44D2-B9D1-A7A0A545A46E}" destId="{3FB2F1A0-8CB6-465D-B9A8-942A90CBB21D}" srcOrd="0" destOrd="0" presId="urn:microsoft.com/office/officeart/2005/8/layout/vProcess5"/>
    <dgm:cxn modelId="{EB4D68DE-6312-41EE-BD1D-1F0A296DD833}" type="presOf" srcId="{A19F2169-1103-48BA-A925-77A23979AF3E}" destId="{44D2D790-5864-4326-9FA0-B1474E1F8DE9}" srcOrd="0" destOrd="0" presId="urn:microsoft.com/office/officeart/2005/8/layout/vProcess5"/>
    <dgm:cxn modelId="{3C39D4E4-B487-42C4-A828-0B117756D5DE}" type="presOf" srcId="{6866B70C-8E41-43DB-9387-A6CC0E091A64}" destId="{4A354EF9-2ECA-49CA-A3B8-3A7340D3E138}" srcOrd="0" destOrd="0" presId="urn:microsoft.com/office/officeart/2005/8/layout/vProcess5"/>
    <dgm:cxn modelId="{0D1991AD-47DE-4964-B31F-5C48E72BF1D3}" type="presOf" srcId="{26E908C4-0BE3-406C-8F48-9A2813191F8F}" destId="{00DB4BCD-534F-4AF5-A059-25EC3B871DC6}" srcOrd="0" destOrd="0" presId="urn:microsoft.com/office/officeart/2005/8/layout/vProcess5"/>
    <dgm:cxn modelId="{C40A0BD2-66E9-458B-B463-3ED557C2F418}" srcId="{38AB4000-501A-48A2-97B2-7AEE2452F0AD}" destId="{26E908C4-0BE3-406C-8F48-9A2813191F8F}" srcOrd="1" destOrd="0" parTransId="{B03D1396-D645-46BB-A65A-02EC97576B5B}" sibTransId="{36F11BB6-21C8-44D2-B9D1-A7A0A545A46E}"/>
    <dgm:cxn modelId="{09A25DF2-5FBB-4025-9FEC-486EE742C9AC}" type="presOf" srcId="{38AB4000-501A-48A2-97B2-7AEE2452F0AD}" destId="{28BC1DA9-FDF8-4685-B39A-9B74407C743D}" srcOrd="0" destOrd="0" presId="urn:microsoft.com/office/officeart/2005/8/layout/vProcess5"/>
    <dgm:cxn modelId="{A0162FD2-CC3E-454E-AD74-076C661A138D}" srcId="{38AB4000-501A-48A2-97B2-7AEE2452F0AD}" destId="{A19F2169-1103-48BA-A925-77A23979AF3E}" srcOrd="2" destOrd="0" parTransId="{FA89C7A3-0159-4143-8D3D-85A7C253D5DB}" sibTransId="{0FD2AE06-EBF7-4B9B-883B-4E9FF75E97D8}"/>
    <dgm:cxn modelId="{452943CD-F592-4F65-9343-FFEF47C3409E}" type="presOf" srcId="{26E908C4-0BE3-406C-8F48-9A2813191F8F}" destId="{430EDAAB-5470-4361-B9D2-C805A6FF3B6F}" srcOrd="1" destOrd="0" presId="urn:microsoft.com/office/officeart/2005/8/layout/vProcess5"/>
    <dgm:cxn modelId="{41A7FD5E-2AA5-4401-B394-C1B9D24917FC}" type="presOf" srcId="{A19F2169-1103-48BA-A925-77A23979AF3E}" destId="{88370511-F63A-4C48-9DA4-0ADC7645665F}" srcOrd="1" destOrd="0" presId="urn:microsoft.com/office/officeart/2005/8/layout/vProcess5"/>
    <dgm:cxn modelId="{263BCAC9-2C97-4F84-942D-0550008E191E}" srcId="{38AB4000-501A-48A2-97B2-7AEE2452F0AD}" destId="{6866B70C-8E41-43DB-9387-A6CC0E091A64}" srcOrd="0" destOrd="0" parTransId="{D2110142-B725-4DC8-BA29-AB59F8EF59DA}" sibTransId="{B130A076-887C-45EE-9AD1-2171C5346C12}"/>
    <dgm:cxn modelId="{4169038A-D718-4C93-AA93-305DE3B08046}" type="presOf" srcId="{B130A076-887C-45EE-9AD1-2171C5346C12}" destId="{0CC0D8E6-A07C-49A0-8285-2F49DD90E315}" srcOrd="0" destOrd="0" presId="urn:microsoft.com/office/officeart/2005/8/layout/vProcess5"/>
    <dgm:cxn modelId="{2C6FE896-729F-4697-BF35-89C9FBEFA872}" type="presOf" srcId="{6866B70C-8E41-43DB-9387-A6CC0E091A64}" destId="{AF654B2F-BD12-483A-AEF6-E86D0A262403}" srcOrd="1" destOrd="0" presId="urn:microsoft.com/office/officeart/2005/8/layout/vProcess5"/>
    <dgm:cxn modelId="{51AC55E8-8C54-45D8-898F-6DAA29771938}" type="presParOf" srcId="{28BC1DA9-FDF8-4685-B39A-9B74407C743D}" destId="{084602D0-DBB3-4871-9C0A-695ACE816BE1}" srcOrd="0" destOrd="0" presId="urn:microsoft.com/office/officeart/2005/8/layout/vProcess5"/>
    <dgm:cxn modelId="{C31548B6-53FB-4F58-AA39-1EC8F3E26F43}" type="presParOf" srcId="{28BC1DA9-FDF8-4685-B39A-9B74407C743D}" destId="{4A354EF9-2ECA-49CA-A3B8-3A7340D3E138}" srcOrd="1" destOrd="0" presId="urn:microsoft.com/office/officeart/2005/8/layout/vProcess5"/>
    <dgm:cxn modelId="{63586C29-4279-4775-A077-8B8C07F6E3C3}" type="presParOf" srcId="{28BC1DA9-FDF8-4685-B39A-9B74407C743D}" destId="{00DB4BCD-534F-4AF5-A059-25EC3B871DC6}" srcOrd="2" destOrd="0" presId="urn:microsoft.com/office/officeart/2005/8/layout/vProcess5"/>
    <dgm:cxn modelId="{00E7A505-1BF0-4851-B287-226496EDC223}" type="presParOf" srcId="{28BC1DA9-FDF8-4685-B39A-9B74407C743D}" destId="{44D2D790-5864-4326-9FA0-B1474E1F8DE9}" srcOrd="3" destOrd="0" presId="urn:microsoft.com/office/officeart/2005/8/layout/vProcess5"/>
    <dgm:cxn modelId="{4BBBB0EE-96E0-43B4-A247-2C996B5C3761}" type="presParOf" srcId="{28BC1DA9-FDF8-4685-B39A-9B74407C743D}" destId="{0CC0D8E6-A07C-49A0-8285-2F49DD90E315}" srcOrd="4" destOrd="0" presId="urn:microsoft.com/office/officeart/2005/8/layout/vProcess5"/>
    <dgm:cxn modelId="{9E9060F5-7741-4761-B201-11A6DEE3E693}" type="presParOf" srcId="{28BC1DA9-FDF8-4685-B39A-9B74407C743D}" destId="{3FB2F1A0-8CB6-465D-B9A8-942A90CBB21D}" srcOrd="5" destOrd="0" presId="urn:microsoft.com/office/officeart/2005/8/layout/vProcess5"/>
    <dgm:cxn modelId="{7488827F-1DBD-4C05-9CF2-F5E69A18DB76}" type="presParOf" srcId="{28BC1DA9-FDF8-4685-B39A-9B74407C743D}" destId="{AF654B2F-BD12-483A-AEF6-E86D0A262403}" srcOrd="6" destOrd="0" presId="urn:microsoft.com/office/officeart/2005/8/layout/vProcess5"/>
    <dgm:cxn modelId="{2F7EECB7-E498-468C-8E78-D3263009A4AF}" type="presParOf" srcId="{28BC1DA9-FDF8-4685-B39A-9B74407C743D}" destId="{430EDAAB-5470-4361-B9D2-C805A6FF3B6F}" srcOrd="7" destOrd="0" presId="urn:microsoft.com/office/officeart/2005/8/layout/vProcess5"/>
    <dgm:cxn modelId="{DB66B8B2-4975-4064-BF8F-2C6E6338867C}" type="presParOf" srcId="{28BC1DA9-FDF8-4685-B39A-9B74407C743D}" destId="{88370511-F63A-4C48-9DA4-0ADC7645665F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51D152-257F-415F-9861-30A27414B96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F5C726D-9B30-4FB7-931B-C3E1774DA0DF}">
      <dgm:prSet phldrT="[Testo]" custT="1"/>
      <dgm:spPr/>
      <dgm:t>
        <a:bodyPr/>
        <a:lstStyle/>
        <a:p>
          <a:r>
            <a:rPr lang="it-IT" sz="3600" dirty="0" smtClean="0"/>
            <a:t>AIP</a:t>
          </a:r>
        </a:p>
        <a:p>
          <a:r>
            <a:rPr lang="it-IT" sz="3600" dirty="0" smtClean="0"/>
            <a:t>ENR 6</a:t>
          </a:r>
          <a:endParaRPr lang="it-IT" sz="3600" dirty="0"/>
        </a:p>
      </dgm:t>
    </dgm:pt>
    <dgm:pt modelId="{8BD6FD6E-C8A1-4697-89AF-4DACE6CE0B18}" type="parTrans" cxnId="{513AD3FC-05BE-4F96-912B-F85536C5ABF0}">
      <dgm:prSet/>
      <dgm:spPr/>
      <dgm:t>
        <a:bodyPr/>
        <a:lstStyle/>
        <a:p>
          <a:endParaRPr lang="it-IT"/>
        </a:p>
      </dgm:t>
    </dgm:pt>
    <dgm:pt modelId="{C0D1E376-D688-4C4D-AC48-082B46A782AA}" type="sibTrans" cxnId="{513AD3FC-05BE-4F96-912B-F85536C5ABF0}">
      <dgm:prSet/>
      <dgm:spPr/>
      <dgm:t>
        <a:bodyPr/>
        <a:lstStyle/>
        <a:p>
          <a:endParaRPr lang="it-IT"/>
        </a:p>
      </dgm:t>
    </dgm:pt>
    <dgm:pt modelId="{AF1DADE9-E4D5-4443-9375-4D0E205E4DDF}">
      <dgm:prSet phldrT="[Testo]" custT="1"/>
      <dgm:spPr/>
      <dgm:t>
        <a:bodyPr/>
        <a:lstStyle/>
        <a:p>
          <a:r>
            <a:rPr lang="it-IT" sz="1400" dirty="0" smtClean="0"/>
            <a:t>PUNTI DI RIPORTO</a:t>
          </a:r>
          <a:endParaRPr lang="it-IT" sz="1400" dirty="0"/>
        </a:p>
      </dgm:t>
    </dgm:pt>
    <dgm:pt modelId="{3462FA35-8A62-4C2D-87AE-D810A311B6B1}" type="parTrans" cxnId="{2F29C823-436F-4739-B709-8368330E563A}">
      <dgm:prSet/>
      <dgm:spPr/>
      <dgm:t>
        <a:bodyPr/>
        <a:lstStyle/>
        <a:p>
          <a:endParaRPr lang="it-IT"/>
        </a:p>
      </dgm:t>
    </dgm:pt>
    <dgm:pt modelId="{9DD389B6-5F6B-4111-905B-AA444552ACE7}" type="sibTrans" cxnId="{2F29C823-436F-4739-B709-8368330E563A}">
      <dgm:prSet/>
      <dgm:spPr/>
      <dgm:t>
        <a:bodyPr/>
        <a:lstStyle/>
        <a:p>
          <a:endParaRPr lang="it-IT"/>
        </a:p>
      </dgm:t>
    </dgm:pt>
    <dgm:pt modelId="{297A0281-408B-4811-8024-7937CEED6A59}">
      <dgm:prSet phldrT="[Testo]" custT="1"/>
      <dgm:spPr/>
      <dgm:t>
        <a:bodyPr/>
        <a:lstStyle/>
        <a:p>
          <a:r>
            <a:rPr lang="it-IT" sz="1400" dirty="0" smtClean="0"/>
            <a:t>FREQUENZE DI NAVIGAZIONE</a:t>
          </a:r>
          <a:endParaRPr lang="it-IT" sz="1400" dirty="0"/>
        </a:p>
      </dgm:t>
    </dgm:pt>
    <dgm:pt modelId="{B2B538A1-F8A1-4C9F-8266-66FF6D20113F}" type="parTrans" cxnId="{03AB6562-AA1B-4771-B788-F93E556AE6E2}">
      <dgm:prSet/>
      <dgm:spPr/>
      <dgm:t>
        <a:bodyPr/>
        <a:lstStyle/>
        <a:p>
          <a:endParaRPr lang="it-IT"/>
        </a:p>
      </dgm:t>
    </dgm:pt>
    <dgm:pt modelId="{51DB9A4F-B2A6-4F68-9B17-9A1E5DE373D5}" type="sibTrans" cxnId="{03AB6562-AA1B-4771-B788-F93E556AE6E2}">
      <dgm:prSet/>
      <dgm:spPr/>
      <dgm:t>
        <a:bodyPr/>
        <a:lstStyle/>
        <a:p>
          <a:endParaRPr lang="it-IT"/>
        </a:p>
      </dgm:t>
    </dgm:pt>
    <dgm:pt modelId="{C67F6A68-E88B-4BFE-99BB-BB893C6A5386}">
      <dgm:prSet phldrT="[Testo]" custT="1"/>
      <dgm:spPr/>
      <dgm:t>
        <a:bodyPr/>
        <a:lstStyle/>
        <a:p>
          <a:r>
            <a:rPr lang="it-IT" sz="1400" dirty="0" smtClean="0"/>
            <a:t>CARTA AERONAUTICA VFR</a:t>
          </a:r>
        </a:p>
        <a:p>
          <a:r>
            <a:rPr lang="it-IT" sz="1400" dirty="0" smtClean="0"/>
            <a:t>ROTTA (TC) DISTANZE</a:t>
          </a:r>
          <a:endParaRPr lang="it-IT" sz="1400" dirty="0"/>
        </a:p>
      </dgm:t>
    </dgm:pt>
    <dgm:pt modelId="{243EDD0A-74DE-4730-BCA5-C5068220B287}" type="parTrans" cxnId="{F028F5CE-A125-4272-8B3A-F3747D3DBBBC}">
      <dgm:prSet/>
      <dgm:spPr/>
      <dgm:t>
        <a:bodyPr/>
        <a:lstStyle/>
        <a:p>
          <a:endParaRPr lang="it-IT"/>
        </a:p>
      </dgm:t>
    </dgm:pt>
    <dgm:pt modelId="{11A8C65A-F2C0-4256-AB48-38A9ED4429DC}" type="sibTrans" cxnId="{F028F5CE-A125-4272-8B3A-F3747D3DBBBC}">
      <dgm:prSet/>
      <dgm:spPr/>
      <dgm:t>
        <a:bodyPr/>
        <a:lstStyle/>
        <a:p>
          <a:endParaRPr lang="it-IT"/>
        </a:p>
      </dgm:t>
    </dgm:pt>
    <dgm:pt modelId="{5206AE40-70B6-485F-9B31-FB264A8D9747}">
      <dgm:prSet phldrT="[Testo]" custT="1"/>
      <dgm:spPr/>
      <dgm:t>
        <a:bodyPr/>
        <a:lstStyle/>
        <a:p>
          <a:r>
            <a:rPr lang="it-IT" sz="1400" dirty="0" smtClean="0"/>
            <a:t>RADIOASSISTENZE NDB / VOR</a:t>
          </a:r>
          <a:endParaRPr lang="it-IT" sz="1400" dirty="0"/>
        </a:p>
      </dgm:t>
    </dgm:pt>
    <dgm:pt modelId="{FCF2C7A1-FBD2-41B6-A329-2EFC40180ADD}" type="parTrans" cxnId="{20DC4943-8459-4AAF-B926-E2A6742EA3D1}">
      <dgm:prSet/>
      <dgm:spPr/>
      <dgm:t>
        <a:bodyPr/>
        <a:lstStyle/>
        <a:p>
          <a:endParaRPr lang="it-IT"/>
        </a:p>
      </dgm:t>
    </dgm:pt>
    <dgm:pt modelId="{97AB9CF5-EFFC-470E-8EF9-1E65712AC243}" type="sibTrans" cxnId="{20DC4943-8459-4AAF-B926-E2A6742EA3D1}">
      <dgm:prSet/>
      <dgm:spPr/>
      <dgm:t>
        <a:bodyPr/>
        <a:lstStyle/>
        <a:p>
          <a:endParaRPr lang="it-IT"/>
        </a:p>
      </dgm:t>
    </dgm:pt>
    <dgm:pt modelId="{9C7C7145-0747-4E39-BE2D-3E3568F71C7A}">
      <dgm:prSet phldrT="[Testo]" custT="1"/>
      <dgm:spPr/>
      <dgm:t>
        <a:bodyPr/>
        <a:lstStyle/>
        <a:p>
          <a:r>
            <a:rPr lang="it-IT" sz="1400" dirty="0" smtClean="0"/>
            <a:t>MEA                (MINIMUM ENROUTE ALTITUDE)</a:t>
          </a:r>
          <a:endParaRPr lang="it-IT" sz="1400" dirty="0"/>
        </a:p>
      </dgm:t>
    </dgm:pt>
    <dgm:pt modelId="{9A1D7340-627D-4692-B148-334F23A2F8F3}" type="parTrans" cxnId="{43E943DE-68A6-4D7F-B08E-6690D115E7B4}">
      <dgm:prSet/>
      <dgm:spPr/>
      <dgm:t>
        <a:bodyPr/>
        <a:lstStyle/>
        <a:p>
          <a:endParaRPr lang="it-IT"/>
        </a:p>
      </dgm:t>
    </dgm:pt>
    <dgm:pt modelId="{5CBB8734-C3F3-4FE1-990C-7F4CEF8D89CB}" type="sibTrans" cxnId="{43E943DE-68A6-4D7F-B08E-6690D115E7B4}">
      <dgm:prSet/>
      <dgm:spPr/>
      <dgm:t>
        <a:bodyPr/>
        <a:lstStyle/>
        <a:p>
          <a:endParaRPr lang="it-IT"/>
        </a:p>
      </dgm:t>
    </dgm:pt>
    <dgm:pt modelId="{6D220B71-946F-4ED6-8B79-C3B0B4F7697B}" type="pres">
      <dgm:prSet presAssocID="{A051D152-257F-415F-9861-30A27414B9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4AD8F86-CCCC-475E-842B-E9067B97BAEF}" type="pres">
      <dgm:prSet presAssocID="{7F5C726D-9B30-4FB7-931B-C3E1774DA0DF}" presName="centerShape" presStyleLbl="node0" presStyleIdx="0" presStyleCnt="1" custScaleX="116770"/>
      <dgm:spPr/>
      <dgm:t>
        <a:bodyPr/>
        <a:lstStyle/>
        <a:p>
          <a:endParaRPr lang="it-IT"/>
        </a:p>
      </dgm:t>
    </dgm:pt>
    <dgm:pt modelId="{B66DD426-14AB-4CB3-BEE3-0BC178FACF04}" type="pres">
      <dgm:prSet presAssocID="{AF1DADE9-E4D5-4443-9375-4D0E205E4DDF}" presName="node" presStyleLbl="node1" presStyleIdx="0" presStyleCnt="5" custScaleX="1717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0C7360-7967-44C1-AB6A-DD7BE19070B8}" type="pres">
      <dgm:prSet presAssocID="{AF1DADE9-E4D5-4443-9375-4D0E205E4DDF}" presName="dummy" presStyleCnt="0"/>
      <dgm:spPr/>
    </dgm:pt>
    <dgm:pt modelId="{CEE3821D-8C1C-47F6-BF67-CD791F8D2CBA}" type="pres">
      <dgm:prSet presAssocID="{9DD389B6-5F6B-4111-905B-AA444552ACE7}" presName="sibTrans" presStyleLbl="sibTrans2D1" presStyleIdx="0" presStyleCnt="5"/>
      <dgm:spPr/>
      <dgm:t>
        <a:bodyPr/>
        <a:lstStyle/>
        <a:p>
          <a:endParaRPr lang="it-IT"/>
        </a:p>
      </dgm:t>
    </dgm:pt>
    <dgm:pt modelId="{E710E306-04E5-436A-910B-8AAA92FE1291}" type="pres">
      <dgm:prSet presAssocID="{5206AE40-70B6-485F-9B31-FB264A8D9747}" presName="node" presStyleLbl="node1" presStyleIdx="1" presStyleCnt="5" custScaleX="1717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4E8C69-1705-431D-B73C-2264F42F7826}" type="pres">
      <dgm:prSet presAssocID="{5206AE40-70B6-485F-9B31-FB264A8D9747}" presName="dummy" presStyleCnt="0"/>
      <dgm:spPr/>
    </dgm:pt>
    <dgm:pt modelId="{D0E1EA97-CE9A-43E6-BCFE-150DC9B7DD7B}" type="pres">
      <dgm:prSet presAssocID="{97AB9CF5-EFFC-470E-8EF9-1E65712AC243}" presName="sibTrans" presStyleLbl="sibTrans2D1" presStyleIdx="1" presStyleCnt="5"/>
      <dgm:spPr/>
      <dgm:t>
        <a:bodyPr/>
        <a:lstStyle/>
        <a:p>
          <a:endParaRPr lang="it-IT"/>
        </a:p>
      </dgm:t>
    </dgm:pt>
    <dgm:pt modelId="{1804E348-BEF1-4BC7-A310-45EA8BE24A2A}" type="pres">
      <dgm:prSet presAssocID="{297A0281-408B-4811-8024-7937CEED6A59}" presName="node" presStyleLbl="node1" presStyleIdx="2" presStyleCnt="5" custScaleX="1717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0FBDCF-D5A3-4EEE-A439-FC359DEEDB01}" type="pres">
      <dgm:prSet presAssocID="{297A0281-408B-4811-8024-7937CEED6A59}" presName="dummy" presStyleCnt="0"/>
      <dgm:spPr/>
    </dgm:pt>
    <dgm:pt modelId="{82541E01-A817-4A34-B8C8-902E63D21724}" type="pres">
      <dgm:prSet presAssocID="{51DB9A4F-B2A6-4F68-9B17-9A1E5DE373D5}" presName="sibTrans" presStyleLbl="sibTrans2D1" presStyleIdx="2" presStyleCnt="5"/>
      <dgm:spPr/>
      <dgm:t>
        <a:bodyPr/>
        <a:lstStyle/>
        <a:p>
          <a:endParaRPr lang="it-IT"/>
        </a:p>
      </dgm:t>
    </dgm:pt>
    <dgm:pt modelId="{7A73D50B-A273-4D4F-8950-012323993420}" type="pres">
      <dgm:prSet presAssocID="{C67F6A68-E88B-4BFE-99BB-BB893C6A5386}" presName="node" presStyleLbl="node1" presStyleIdx="3" presStyleCnt="5" custScaleX="1717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CFCE6A-7968-4E5E-B539-D95EECF87981}" type="pres">
      <dgm:prSet presAssocID="{C67F6A68-E88B-4BFE-99BB-BB893C6A5386}" presName="dummy" presStyleCnt="0"/>
      <dgm:spPr/>
    </dgm:pt>
    <dgm:pt modelId="{8381A1A2-7215-40BD-BA5C-89E3DA0D2CA5}" type="pres">
      <dgm:prSet presAssocID="{11A8C65A-F2C0-4256-AB48-38A9ED4429DC}" presName="sibTrans" presStyleLbl="sibTrans2D1" presStyleIdx="3" presStyleCnt="5"/>
      <dgm:spPr/>
      <dgm:t>
        <a:bodyPr/>
        <a:lstStyle/>
        <a:p>
          <a:endParaRPr lang="it-IT"/>
        </a:p>
      </dgm:t>
    </dgm:pt>
    <dgm:pt modelId="{D42B2E1E-F2BA-457A-AA85-99D7C564C2A2}" type="pres">
      <dgm:prSet presAssocID="{9C7C7145-0747-4E39-BE2D-3E3568F71C7A}" presName="node" presStyleLbl="node1" presStyleIdx="4" presStyleCnt="5" custScaleX="1795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04D8B8-D6B9-439A-9A57-D5593585F22E}" type="pres">
      <dgm:prSet presAssocID="{9C7C7145-0747-4E39-BE2D-3E3568F71C7A}" presName="dummy" presStyleCnt="0"/>
      <dgm:spPr/>
    </dgm:pt>
    <dgm:pt modelId="{188AC612-5A43-4C5B-B8AF-D3E6ECB0161E}" type="pres">
      <dgm:prSet presAssocID="{5CBB8734-C3F3-4FE1-990C-7F4CEF8D89CB}" presName="sibTrans" presStyleLbl="sibTrans2D1" presStyleIdx="4" presStyleCnt="5"/>
      <dgm:spPr/>
      <dgm:t>
        <a:bodyPr/>
        <a:lstStyle/>
        <a:p>
          <a:endParaRPr lang="it-IT"/>
        </a:p>
      </dgm:t>
    </dgm:pt>
  </dgm:ptLst>
  <dgm:cxnLst>
    <dgm:cxn modelId="{F028F5CE-A125-4272-8B3A-F3747D3DBBBC}" srcId="{7F5C726D-9B30-4FB7-931B-C3E1774DA0DF}" destId="{C67F6A68-E88B-4BFE-99BB-BB893C6A5386}" srcOrd="3" destOrd="0" parTransId="{243EDD0A-74DE-4730-BCA5-C5068220B287}" sibTransId="{11A8C65A-F2C0-4256-AB48-38A9ED4429DC}"/>
    <dgm:cxn modelId="{600700B8-C81D-4113-B622-CADA8DC4BE29}" type="presOf" srcId="{5206AE40-70B6-485F-9B31-FB264A8D9747}" destId="{E710E306-04E5-436A-910B-8AAA92FE1291}" srcOrd="0" destOrd="0" presId="urn:microsoft.com/office/officeart/2005/8/layout/radial6"/>
    <dgm:cxn modelId="{43E943DE-68A6-4D7F-B08E-6690D115E7B4}" srcId="{7F5C726D-9B30-4FB7-931B-C3E1774DA0DF}" destId="{9C7C7145-0747-4E39-BE2D-3E3568F71C7A}" srcOrd="4" destOrd="0" parTransId="{9A1D7340-627D-4692-B148-334F23A2F8F3}" sibTransId="{5CBB8734-C3F3-4FE1-990C-7F4CEF8D89CB}"/>
    <dgm:cxn modelId="{083E4D57-0E66-4244-90D5-6DC207647396}" type="presOf" srcId="{C67F6A68-E88B-4BFE-99BB-BB893C6A5386}" destId="{7A73D50B-A273-4D4F-8950-012323993420}" srcOrd="0" destOrd="0" presId="urn:microsoft.com/office/officeart/2005/8/layout/radial6"/>
    <dgm:cxn modelId="{03AB6562-AA1B-4771-B788-F93E556AE6E2}" srcId="{7F5C726D-9B30-4FB7-931B-C3E1774DA0DF}" destId="{297A0281-408B-4811-8024-7937CEED6A59}" srcOrd="2" destOrd="0" parTransId="{B2B538A1-F8A1-4C9F-8266-66FF6D20113F}" sibTransId="{51DB9A4F-B2A6-4F68-9B17-9A1E5DE373D5}"/>
    <dgm:cxn modelId="{B8AB79A2-57C3-4FD7-9A0C-0AD205EC714D}" type="presOf" srcId="{297A0281-408B-4811-8024-7937CEED6A59}" destId="{1804E348-BEF1-4BC7-A310-45EA8BE24A2A}" srcOrd="0" destOrd="0" presId="urn:microsoft.com/office/officeart/2005/8/layout/radial6"/>
    <dgm:cxn modelId="{C3BEEC38-249B-4B7F-8A0B-31002264C3AE}" type="presOf" srcId="{9DD389B6-5F6B-4111-905B-AA444552ACE7}" destId="{CEE3821D-8C1C-47F6-BF67-CD791F8D2CBA}" srcOrd="0" destOrd="0" presId="urn:microsoft.com/office/officeart/2005/8/layout/radial6"/>
    <dgm:cxn modelId="{151A10CA-F914-4FDE-8C15-E8D43F7C7542}" type="presOf" srcId="{51DB9A4F-B2A6-4F68-9B17-9A1E5DE373D5}" destId="{82541E01-A817-4A34-B8C8-902E63D21724}" srcOrd="0" destOrd="0" presId="urn:microsoft.com/office/officeart/2005/8/layout/radial6"/>
    <dgm:cxn modelId="{20DC4943-8459-4AAF-B926-E2A6742EA3D1}" srcId="{7F5C726D-9B30-4FB7-931B-C3E1774DA0DF}" destId="{5206AE40-70B6-485F-9B31-FB264A8D9747}" srcOrd="1" destOrd="0" parTransId="{FCF2C7A1-FBD2-41B6-A329-2EFC40180ADD}" sibTransId="{97AB9CF5-EFFC-470E-8EF9-1E65712AC243}"/>
    <dgm:cxn modelId="{8CDEB10B-9105-4F9F-BA05-8C2A616A89FA}" type="presOf" srcId="{A051D152-257F-415F-9861-30A27414B96F}" destId="{6D220B71-946F-4ED6-8B79-C3B0B4F7697B}" srcOrd="0" destOrd="0" presId="urn:microsoft.com/office/officeart/2005/8/layout/radial6"/>
    <dgm:cxn modelId="{513AD3FC-05BE-4F96-912B-F85536C5ABF0}" srcId="{A051D152-257F-415F-9861-30A27414B96F}" destId="{7F5C726D-9B30-4FB7-931B-C3E1774DA0DF}" srcOrd="0" destOrd="0" parTransId="{8BD6FD6E-C8A1-4697-89AF-4DACE6CE0B18}" sibTransId="{C0D1E376-D688-4C4D-AC48-082B46A782AA}"/>
    <dgm:cxn modelId="{2E3D686B-3D50-4B9B-A7A1-F6C28B869057}" type="presOf" srcId="{5CBB8734-C3F3-4FE1-990C-7F4CEF8D89CB}" destId="{188AC612-5A43-4C5B-B8AF-D3E6ECB0161E}" srcOrd="0" destOrd="0" presId="urn:microsoft.com/office/officeart/2005/8/layout/radial6"/>
    <dgm:cxn modelId="{002F6874-1455-43A8-9D6B-9B759E43B1EA}" type="presOf" srcId="{11A8C65A-F2C0-4256-AB48-38A9ED4429DC}" destId="{8381A1A2-7215-40BD-BA5C-89E3DA0D2CA5}" srcOrd="0" destOrd="0" presId="urn:microsoft.com/office/officeart/2005/8/layout/radial6"/>
    <dgm:cxn modelId="{A6EAD6FB-7E83-4665-8EB9-90BB6E8BFC85}" type="presOf" srcId="{9C7C7145-0747-4E39-BE2D-3E3568F71C7A}" destId="{D42B2E1E-F2BA-457A-AA85-99D7C564C2A2}" srcOrd="0" destOrd="0" presId="urn:microsoft.com/office/officeart/2005/8/layout/radial6"/>
    <dgm:cxn modelId="{9A80181D-6A3A-4CF0-AC18-7446BF549894}" type="presOf" srcId="{97AB9CF5-EFFC-470E-8EF9-1E65712AC243}" destId="{D0E1EA97-CE9A-43E6-BCFE-150DC9B7DD7B}" srcOrd="0" destOrd="0" presId="urn:microsoft.com/office/officeart/2005/8/layout/radial6"/>
    <dgm:cxn modelId="{6AEF2CC6-1426-4D29-A649-F271E02F2B5B}" type="presOf" srcId="{AF1DADE9-E4D5-4443-9375-4D0E205E4DDF}" destId="{B66DD426-14AB-4CB3-BEE3-0BC178FACF04}" srcOrd="0" destOrd="0" presId="urn:microsoft.com/office/officeart/2005/8/layout/radial6"/>
    <dgm:cxn modelId="{EE8C039C-6B7A-4794-8C46-6CCE211EF111}" type="presOf" srcId="{7F5C726D-9B30-4FB7-931B-C3E1774DA0DF}" destId="{44AD8F86-CCCC-475E-842B-E9067B97BAEF}" srcOrd="0" destOrd="0" presId="urn:microsoft.com/office/officeart/2005/8/layout/radial6"/>
    <dgm:cxn modelId="{2F29C823-436F-4739-B709-8368330E563A}" srcId="{7F5C726D-9B30-4FB7-931B-C3E1774DA0DF}" destId="{AF1DADE9-E4D5-4443-9375-4D0E205E4DDF}" srcOrd="0" destOrd="0" parTransId="{3462FA35-8A62-4C2D-87AE-D810A311B6B1}" sibTransId="{9DD389B6-5F6B-4111-905B-AA444552ACE7}"/>
    <dgm:cxn modelId="{844D60C6-5C1D-4725-85DF-74ADD7D85024}" type="presParOf" srcId="{6D220B71-946F-4ED6-8B79-C3B0B4F7697B}" destId="{44AD8F86-CCCC-475E-842B-E9067B97BAEF}" srcOrd="0" destOrd="0" presId="urn:microsoft.com/office/officeart/2005/8/layout/radial6"/>
    <dgm:cxn modelId="{2B10EFBB-2147-45E6-8A14-F84AD5232168}" type="presParOf" srcId="{6D220B71-946F-4ED6-8B79-C3B0B4F7697B}" destId="{B66DD426-14AB-4CB3-BEE3-0BC178FACF04}" srcOrd="1" destOrd="0" presId="urn:microsoft.com/office/officeart/2005/8/layout/radial6"/>
    <dgm:cxn modelId="{8121A609-37A5-4EED-83C1-F62310A8E48F}" type="presParOf" srcId="{6D220B71-946F-4ED6-8B79-C3B0B4F7697B}" destId="{690C7360-7967-44C1-AB6A-DD7BE19070B8}" srcOrd="2" destOrd="0" presId="urn:microsoft.com/office/officeart/2005/8/layout/radial6"/>
    <dgm:cxn modelId="{ACE55605-EF2B-4C07-8903-AED5B874580A}" type="presParOf" srcId="{6D220B71-946F-4ED6-8B79-C3B0B4F7697B}" destId="{CEE3821D-8C1C-47F6-BF67-CD791F8D2CBA}" srcOrd="3" destOrd="0" presId="urn:microsoft.com/office/officeart/2005/8/layout/radial6"/>
    <dgm:cxn modelId="{A80CF890-6474-4679-8429-837057F2E511}" type="presParOf" srcId="{6D220B71-946F-4ED6-8B79-C3B0B4F7697B}" destId="{E710E306-04E5-436A-910B-8AAA92FE1291}" srcOrd="4" destOrd="0" presId="urn:microsoft.com/office/officeart/2005/8/layout/radial6"/>
    <dgm:cxn modelId="{A1C9BAC3-1F31-4AB0-AC3E-C6F94C1D9B14}" type="presParOf" srcId="{6D220B71-946F-4ED6-8B79-C3B0B4F7697B}" destId="{5B4E8C69-1705-431D-B73C-2264F42F7826}" srcOrd="5" destOrd="0" presId="urn:microsoft.com/office/officeart/2005/8/layout/radial6"/>
    <dgm:cxn modelId="{C315074A-0E0B-4FA7-AD3B-0A97094D131D}" type="presParOf" srcId="{6D220B71-946F-4ED6-8B79-C3B0B4F7697B}" destId="{D0E1EA97-CE9A-43E6-BCFE-150DC9B7DD7B}" srcOrd="6" destOrd="0" presId="urn:microsoft.com/office/officeart/2005/8/layout/radial6"/>
    <dgm:cxn modelId="{8FA62544-8DD0-4CF9-B27F-93B1FDC8300B}" type="presParOf" srcId="{6D220B71-946F-4ED6-8B79-C3B0B4F7697B}" destId="{1804E348-BEF1-4BC7-A310-45EA8BE24A2A}" srcOrd="7" destOrd="0" presId="urn:microsoft.com/office/officeart/2005/8/layout/radial6"/>
    <dgm:cxn modelId="{710B7B6C-A348-45EA-AB45-F0BE587A912F}" type="presParOf" srcId="{6D220B71-946F-4ED6-8B79-C3B0B4F7697B}" destId="{0F0FBDCF-D5A3-4EEE-A439-FC359DEEDB01}" srcOrd="8" destOrd="0" presId="urn:microsoft.com/office/officeart/2005/8/layout/radial6"/>
    <dgm:cxn modelId="{BD56DBE4-26A4-4584-9D58-786D48B40A5A}" type="presParOf" srcId="{6D220B71-946F-4ED6-8B79-C3B0B4F7697B}" destId="{82541E01-A817-4A34-B8C8-902E63D21724}" srcOrd="9" destOrd="0" presId="urn:microsoft.com/office/officeart/2005/8/layout/radial6"/>
    <dgm:cxn modelId="{7DC8BA17-7F0B-480D-8DA4-57E404FC2E12}" type="presParOf" srcId="{6D220B71-946F-4ED6-8B79-C3B0B4F7697B}" destId="{7A73D50B-A273-4D4F-8950-012323993420}" srcOrd="10" destOrd="0" presId="urn:microsoft.com/office/officeart/2005/8/layout/radial6"/>
    <dgm:cxn modelId="{DAF82929-74CC-4992-92E9-5A9C45174CEF}" type="presParOf" srcId="{6D220B71-946F-4ED6-8B79-C3B0B4F7697B}" destId="{14CFCE6A-7968-4E5E-B539-D95EECF87981}" srcOrd="11" destOrd="0" presId="urn:microsoft.com/office/officeart/2005/8/layout/radial6"/>
    <dgm:cxn modelId="{04B1C4B9-F04F-4DF7-9738-5FE9540BA514}" type="presParOf" srcId="{6D220B71-946F-4ED6-8B79-C3B0B4F7697B}" destId="{8381A1A2-7215-40BD-BA5C-89E3DA0D2CA5}" srcOrd="12" destOrd="0" presId="urn:microsoft.com/office/officeart/2005/8/layout/radial6"/>
    <dgm:cxn modelId="{302082E1-2F0D-496E-80C2-91A6A8BBDB0A}" type="presParOf" srcId="{6D220B71-946F-4ED6-8B79-C3B0B4F7697B}" destId="{D42B2E1E-F2BA-457A-AA85-99D7C564C2A2}" srcOrd="13" destOrd="0" presId="urn:microsoft.com/office/officeart/2005/8/layout/radial6"/>
    <dgm:cxn modelId="{79D2585D-3C9F-4BB6-96F5-1F3C6D4449C1}" type="presParOf" srcId="{6D220B71-946F-4ED6-8B79-C3B0B4F7697B}" destId="{F704D8B8-D6B9-439A-9A57-D5593585F22E}" srcOrd="14" destOrd="0" presId="urn:microsoft.com/office/officeart/2005/8/layout/radial6"/>
    <dgm:cxn modelId="{EDB8D2E7-7581-4089-AFF3-99FB1EAB8C3F}" type="presParOf" srcId="{6D220B71-946F-4ED6-8B79-C3B0B4F7697B}" destId="{188AC612-5A43-4C5B-B8AF-D3E6ECB0161E}" srcOrd="15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81A1A2-7215-40BD-BA5C-89E3DA0D2CA5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41E01-A817-4A34-B8C8-902E63D21724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1EA97-CE9A-43E6-BCFE-150DC9B7DD7B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3821D-8C1C-47F6-BF67-CD791F8D2CBA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D8F86-CCCC-475E-842B-E9067B97BAE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AIP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AD 2</a:t>
          </a:r>
          <a:endParaRPr lang="it-IT" sz="3600" kern="1200" dirty="0"/>
        </a:p>
      </dsp:txBody>
      <dsp:txXfrm>
        <a:off x="3313137" y="1461318"/>
        <a:ext cx="1603325" cy="1603325"/>
      </dsp:txXfrm>
    </dsp:sp>
    <dsp:sp modelId="{B66DD426-14AB-4CB3-BEE3-0BC178FACF04}">
      <dsp:nvSpPr>
        <dsp:cNvPr id="0" name=""/>
        <dsp:cNvSpPr/>
      </dsp:nvSpPr>
      <dsp:spPr>
        <a:xfrm>
          <a:off x="3079233" y="1079"/>
          <a:ext cx="2071132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NOMINATIVO ICAO</a:t>
          </a:r>
          <a:endParaRPr lang="it-IT" sz="1400" kern="1200" dirty="0"/>
        </a:p>
      </dsp:txBody>
      <dsp:txXfrm>
        <a:off x="3079233" y="1079"/>
        <a:ext cx="2071132" cy="1122327"/>
      </dsp:txXfrm>
    </dsp:sp>
    <dsp:sp modelId="{E710E306-04E5-436A-910B-8AAA92FE1291}">
      <dsp:nvSpPr>
        <dsp:cNvPr id="0" name=""/>
        <dsp:cNvSpPr/>
      </dsp:nvSpPr>
      <dsp:spPr>
        <a:xfrm>
          <a:off x="4779971" y="1701817"/>
          <a:ext cx="2071132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FREQUENZE DI COMUNICAZIONE</a:t>
          </a:r>
          <a:endParaRPr lang="it-IT" sz="1400" kern="1200" dirty="0"/>
        </a:p>
      </dsp:txBody>
      <dsp:txXfrm>
        <a:off x="4779971" y="1701817"/>
        <a:ext cx="2071132" cy="1122327"/>
      </dsp:txXfrm>
    </dsp:sp>
    <dsp:sp modelId="{1804E348-BEF1-4BC7-A310-45EA8BE24A2A}">
      <dsp:nvSpPr>
        <dsp:cNvPr id="0" name=""/>
        <dsp:cNvSpPr/>
      </dsp:nvSpPr>
      <dsp:spPr>
        <a:xfrm>
          <a:off x="3079233" y="3402555"/>
          <a:ext cx="2071132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FREQUENZE DI NAVIGAZIONE</a:t>
          </a:r>
          <a:endParaRPr lang="it-IT" sz="1400" kern="1200" dirty="0"/>
        </a:p>
      </dsp:txBody>
      <dsp:txXfrm>
        <a:off x="3079233" y="3402555"/>
        <a:ext cx="2071132" cy="1122327"/>
      </dsp:txXfrm>
    </dsp:sp>
    <dsp:sp modelId="{7A73D50B-A273-4D4F-8950-012323993420}">
      <dsp:nvSpPr>
        <dsp:cNvPr id="0" name=""/>
        <dsp:cNvSpPr/>
      </dsp:nvSpPr>
      <dsp:spPr>
        <a:xfrm>
          <a:off x="1378495" y="1701817"/>
          <a:ext cx="2071132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ELEVAZIONE</a:t>
          </a:r>
          <a:endParaRPr lang="it-IT" sz="1400" kern="1200" dirty="0"/>
        </a:p>
      </dsp:txBody>
      <dsp:txXfrm>
        <a:off x="1378495" y="1701817"/>
        <a:ext cx="2071132" cy="11223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354EF9-2ECA-49CA-A3B8-3A7340D3E138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AIP AD 2 (5.1)</a:t>
          </a:r>
          <a:endParaRPr lang="it-IT" sz="2100" kern="1200" dirty="0"/>
        </a:p>
      </dsp:txBody>
      <dsp:txXfrm>
        <a:off x="0" y="0"/>
        <a:ext cx="3937406" cy="1219200"/>
      </dsp:txXfrm>
    </dsp:sp>
    <dsp:sp modelId="{00DB4BCD-534F-4AF5-A059-25EC3B871DC6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Punti di riporto obbligatori/facoltativi per dirigersi all’aeroporto di destinazione</a:t>
          </a:r>
          <a:endParaRPr lang="it-IT" sz="2100" kern="1200" dirty="0"/>
        </a:p>
      </dsp:txBody>
      <dsp:txXfrm>
        <a:off x="457199" y="1422399"/>
        <a:ext cx="3931920" cy="1219200"/>
      </dsp:txXfrm>
    </dsp:sp>
    <dsp:sp modelId="{44D2D790-5864-4326-9FA0-B1474E1F8DE9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NDB VOR/DME della zona</a:t>
          </a:r>
          <a:endParaRPr lang="it-IT" sz="2100" kern="1200" dirty="0"/>
        </a:p>
      </dsp:txBody>
      <dsp:txXfrm>
        <a:off x="914399" y="2844799"/>
        <a:ext cx="3931920" cy="1219200"/>
      </dsp:txXfrm>
    </dsp:sp>
    <dsp:sp modelId="{0CC0D8E6-A07C-49A0-8285-2F49DD90E315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>
        <a:off x="4389120" y="924560"/>
        <a:ext cx="792480" cy="792480"/>
      </dsp:txXfrm>
    </dsp:sp>
    <dsp:sp modelId="{3FB2F1A0-8CB6-465D-B9A8-942A90CBB21D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>
        <a:off x="4846320" y="2338832"/>
        <a:ext cx="792480" cy="7924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81A1A2-7215-40BD-BA5C-89E3DA0D2CA5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41E01-A817-4A34-B8C8-902E63D21724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1EA97-CE9A-43E6-BCFE-150DC9B7DD7B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3821D-8C1C-47F6-BF67-CD791F8D2CBA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D8F86-CCCC-475E-842B-E9067B97BAE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AIP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AD 2</a:t>
          </a:r>
          <a:endParaRPr lang="it-IT" sz="3600" kern="1200" dirty="0"/>
        </a:p>
      </dsp:txBody>
      <dsp:txXfrm>
        <a:off x="3313137" y="1461318"/>
        <a:ext cx="1603325" cy="1603325"/>
      </dsp:txXfrm>
    </dsp:sp>
    <dsp:sp modelId="{B66DD426-14AB-4CB3-BEE3-0BC178FACF04}">
      <dsp:nvSpPr>
        <dsp:cNvPr id="0" name=""/>
        <dsp:cNvSpPr/>
      </dsp:nvSpPr>
      <dsp:spPr>
        <a:xfrm>
          <a:off x="3151242" y="1079"/>
          <a:ext cx="1927115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NOMINATIVO ICAO</a:t>
          </a:r>
          <a:endParaRPr lang="it-IT" sz="1400" kern="1200" dirty="0"/>
        </a:p>
      </dsp:txBody>
      <dsp:txXfrm>
        <a:off x="3151242" y="1079"/>
        <a:ext cx="1927115" cy="1122327"/>
      </dsp:txXfrm>
    </dsp:sp>
    <dsp:sp modelId="{E710E306-04E5-436A-910B-8AAA92FE1291}">
      <dsp:nvSpPr>
        <dsp:cNvPr id="0" name=""/>
        <dsp:cNvSpPr/>
      </dsp:nvSpPr>
      <dsp:spPr>
        <a:xfrm>
          <a:off x="4851980" y="1701817"/>
          <a:ext cx="1927115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FREQUENZE DI COMUNICAZIONE</a:t>
          </a:r>
          <a:endParaRPr lang="it-IT" sz="1400" kern="1200" dirty="0"/>
        </a:p>
      </dsp:txBody>
      <dsp:txXfrm>
        <a:off x="4851980" y="1701817"/>
        <a:ext cx="1927115" cy="1122327"/>
      </dsp:txXfrm>
    </dsp:sp>
    <dsp:sp modelId="{1804E348-BEF1-4BC7-A310-45EA8BE24A2A}">
      <dsp:nvSpPr>
        <dsp:cNvPr id="0" name=""/>
        <dsp:cNvSpPr/>
      </dsp:nvSpPr>
      <dsp:spPr>
        <a:xfrm>
          <a:off x="3151242" y="3402555"/>
          <a:ext cx="1927115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FREQUENZE DI NAVIGAZIONE</a:t>
          </a:r>
          <a:endParaRPr lang="it-IT" sz="1400" kern="1200" dirty="0"/>
        </a:p>
      </dsp:txBody>
      <dsp:txXfrm>
        <a:off x="3151242" y="3402555"/>
        <a:ext cx="1927115" cy="1122327"/>
      </dsp:txXfrm>
    </dsp:sp>
    <dsp:sp modelId="{7A73D50B-A273-4D4F-8950-012323993420}">
      <dsp:nvSpPr>
        <dsp:cNvPr id="0" name=""/>
        <dsp:cNvSpPr/>
      </dsp:nvSpPr>
      <dsp:spPr>
        <a:xfrm>
          <a:off x="1450504" y="1701817"/>
          <a:ext cx="1927115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ELEVAZIONE</a:t>
          </a:r>
          <a:endParaRPr lang="it-IT" sz="1400" kern="1200" dirty="0"/>
        </a:p>
      </dsp:txBody>
      <dsp:txXfrm>
        <a:off x="1450504" y="1701817"/>
        <a:ext cx="1927115" cy="11223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354EF9-2ECA-49CA-A3B8-3A7340D3E138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AIP AD 2 (5.1)</a:t>
          </a:r>
          <a:endParaRPr lang="it-IT" sz="2100" kern="1200" dirty="0"/>
        </a:p>
      </dsp:txBody>
      <dsp:txXfrm>
        <a:off x="0" y="0"/>
        <a:ext cx="3937406" cy="1219200"/>
      </dsp:txXfrm>
    </dsp:sp>
    <dsp:sp modelId="{00DB4BCD-534F-4AF5-A059-25EC3B871DC6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Punti di riporto obbligatori/facoltativi per dirigersi all’aeroporto di destinazione</a:t>
          </a:r>
          <a:endParaRPr lang="it-IT" sz="2100" kern="1200" dirty="0"/>
        </a:p>
      </dsp:txBody>
      <dsp:txXfrm>
        <a:off x="457199" y="1422399"/>
        <a:ext cx="3931920" cy="1219200"/>
      </dsp:txXfrm>
    </dsp:sp>
    <dsp:sp modelId="{44D2D790-5864-4326-9FA0-B1474E1F8DE9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NDB/VOR/DME della zona</a:t>
          </a:r>
          <a:endParaRPr lang="it-IT" sz="2100" kern="1200" dirty="0"/>
        </a:p>
      </dsp:txBody>
      <dsp:txXfrm>
        <a:off x="914399" y="2844799"/>
        <a:ext cx="3931920" cy="1219200"/>
      </dsp:txXfrm>
    </dsp:sp>
    <dsp:sp modelId="{0CC0D8E6-A07C-49A0-8285-2F49DD90E315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>
        <a:off x="4389120" y="924560"/>
        <a:ext cx="792480" cy="792480"/>
      </dsp:txXfrm>
    </dsp:sp>
    <dsp:sp modelId="{3FB2F1A0-8CB6-465D-B9A8-942A90CBB21D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>
        <a:off x="4846320" y="2338832"/>
        <a:ext cx="792480" cy="7924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8AC612-5A43-4C5B-B8AF-D3E6ECB0161E}">
      <dsp:nvSpPr>
        <dsp:cNvPr id="0" name=""/>
        <dsp:cNvSpPr/>
      </dsp:nvSpPr>
      <dsp:spPr>
        <a:xfrm>
          <a:off x="2275470" y="558065"/>
          <a:ext cx="3725867" cy="3725867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1A1A2-7215-40BD-BA5C-89E3DA0D2CA5}">
      <dsp:nvSpPr>
        <dsp:cNvPr id="0" name=""/>
        <dsp:cNvSpPr/>
      </dsp:nvSpPr>
      <dsp:spPr>
        <a:xfrm>
          <a:off x="2275470" y="558065"/>
          <a:ext cx="3725867" cy="3725867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41E01-A817-4A34-B8C8-902E63D21724}">
      <dsp:nvSpPr>
        <dsp:cNvPr id="0" name=""/>
        <dsp:cNvSpPr/>
      </dsp:nvSpPr>
      <dsp:spPr>
        <a:xfrm>
          <a:off x="2275470" y="558065"/>
          <a:ext cx="3725867" cy="372586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1EA97-CE9A-43E6-BCFE-150DC9B7DD7B}">
      <dsp:nvSpPr>
        <dsp:cNvPr id="0" name=""/>
        <dsp:cNvSpPr/>
      </dsp:nvSpPr>
      <dsp:spPr>
        <a:xfrm>
          <a:off x="2275470" y="558065"/>
          <a:ext cx="3725867" cy="3725867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3821D-8C1C-47F6-BF67-CD791F8D2CBA}">
      <dsp:nvSpPr>
        <dsp:cNvPr id="0" name=""/>
        <dsp:cNvSpPr/>
      </dsp:nvSpPr>
      <dsp:spPr>
        <a:xfrm>
          <a:off x="2275470" y="558065"/>
          <a:ext cx="3725867" cy="3725867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D8F86-CCCC-475E-842B-E9067B97BAEF}">
      <dsp:nvSpPr>
        <dsp:cNvPr id="0" name=""/>
        <dsp:cNvSpPr/>
      </dsp:nvSpPr>
      <dsp:spPr>
        <a:xfrm>
          <a:off x="3136611" y="1563079"/>
          <a:ext cx="2003585" cy="1715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AIP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ENR 6</a:t>
          </a:r>
          <a:endParaRPr lang="it-IT" sz="3600" kern="1200" dirty="0"/>
        </a:p>
      </dsp:txBody>
      <dsp:txXfrm>
        <a:off x="3136611" y="1563079"/>
        <a:ext cx="2003585" cy="1715839"/>
      </dsp:txXfrm>
    </dsp:sp>
    <dsp:sp modelId="{B66DD426-14AB-4CB3-BEE3-0BC178FACF04}">
      <dsp:nvSpPr>
        <dsp:cNvPr id="0" name=""/>
        <dsp:cNvSpPr/>
      </dsp:nvSpPr>
      <dsp:spPr>
        <a:xfrm>
          <a:off x="3107228" y="761"/>
          <a:ext cx="2062351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PUNTI DI RIPORTO</a:t>
          </a:r>
          <a:endParaRPr lang="it-IT" sz="1400" kern="1200" dirty="0"/>
        </a:p>
      </dsp:txBody>
      <dsp:txXfrm>
        <a:off x="3107228" y="761"/>
        <a:ext cx="2062351" cy="1201087"/>
      </dsp:txXfrm>
    </dsp:sp>
    <dsp:sp modelId="{E710E306-04E5-436A-910B-8AAA92FE1291}">
      <dsp:nvSpPr>
        <dsp:cNvPr id="0" name=""/>
        <dsp:cNvSpPr/>
      </dsp:nvSpPr>
      <dsp:spPr>
        <a:xfrm>
          <a:off x="4837860" y="1258139"/>
          <a:ext cx="2062351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RADIOASSISTENZE NDB / VOR</a:t>
          </a:r>
          <a:endParaRPr lang="it-IT" sz="1400" kern="1200" dirty="0"/>
        </a:p>
      </dsp:txBody>
      <dsp:txXfrm>
        <a:off x="4837860" y="1258139"/>
        <a:ext cx="2062351" cy="1201087"/>
      </dsp:txXfrm>
    </dsp:sp>
    <dsp:sp modelId="{1804E348-BEF1-4BC7-A310-45EA8BE24A2A}">
      <dsp:nvSpPr>
        <dsp:cNvPr id="0" name=""/>
        <dsp:cNvSpPr/>
      </dsp:nvSpPr>
      <dsp:spPr>
        <a:xfrm>
          <a:off x="4176818" y="3292619"/>
          <a:ext cx="2062351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FREQUENZE DI NAVIGAZIONE</a:t>
          </a:r>
          <a:endParaRPr lang="it-IT" sz="1400" kern="1200" dirty="0"/>
        </a:p>
      </dsp:txBody>
      <dsp:txXfrm>
        <a:off x="4176818" y="3292619"/>
        <a:ext cx="2062351" cy="1201087"/>
      </dsp:txXfrm>
    </dsp:sp>
    <dsp:sp modelId="{7A73D50B-A273-4D4F-8950-012323993420}">
      <dsp:nvSpPr>
        <dsp:cNvPr id="0" name=""/>
        <dsp:cNvSpPr/>
      </dsp:nvSpPr>
      <dsp:spPr>
        <a:xfrm>
          <a:off x="2037639" y="3292619"/>
          <a:ext cx="2062351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CARTA AERONAUTICA VFR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ROTTA (TC) DISTANZE</a:t>
          </a:r>
          <a:endParaRPr lang="it-IT" sz="1400" kern="1200" dirty="0"/>
        </a:p>
      </dsp:txBody>
      <dsp:txXfrm>
        <a:off x="2037639" y="3292619"/>
        <a:ext cx="2062351" cy="1201087"/>
      </dsp:txXfrm>
    </dsp:sp>
    <dsp:sp modelId="{D42B2E1E-F2BA-457A-AA85-99D7C564C2A2}">
      <dsp:nvSpPr>
        <dsp:cNvPr id="0" name=""/>
        <dsp:cNvSpPr/>
      </dsp:nvSpPr>
      <dsp:spPr>
        <a:xfrm>
          <a:off x="1329387" y="1258139"/>
          <a:ext cx="2156769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MEA                (MINIMUM ENROUTE ALTITUDE)</a:t>
          </a:r>
          <a:endParaRPr lang="it-IT" sz="1400" kern="1200" dirty="0"/>
        </a:p>
      </dsp:txBody>
      <dsp:txXfrm>
        <a:off x="1329387" y="1258139"/>
        <a:ext cx="2156769" cy="120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EF5BC4A-B521-4628-9805-3D5D0B19B739}" type="datetimeFigureOut">
              <a:rPr lang="it-IT" smtClean="0"/>
              <a:pPr/>
              <a:t>23/04/2018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4A3343E-4162-43C7-A4B0-BA53CCB8762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E500D-3888-47B5-933F-60BB6D9586A6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3343E-4162-43C7-A4B0-BA53CCB87624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Francesco Iaccarino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9DEA-155B-48F5-ACE3-9034420ABE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Francesco Iaccarino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9DEA-155B-48F5-ACE3-9034420ABE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hf hd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slideLayout" Target="../slideLayouts/slideLayout338.xml"/><Relationship Id="rId2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12" Type="http://schemas.openxmlformats.org/officeDocument/2006/relationships/slideLayout" Target="../slideLayouts/slideLayout362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12" Type="http://schemas.openxmlformats.org/officeDocument/2006/relationships/slideLayout" Target="../slideLayouts/slideLayout374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67.xml"/><Relationship Id="rId10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slideLayout" Target="../slideLayouts/slideLayout398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slideLayout" Target="../slideLayouts/slideLayout410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2.xml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9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9.xml"/><Relationship Id="rId12" Type="http://schemas.openxmlformats.org/officeDocument/2006/relationships/slideLayout" Target="../slideLayouts/slideLayout434.xml"/><Relationship Id="rId2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2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37.xml"/><Relationship Id="rId7" Type="http://schemas.openxmlformats.org/officeDocument/2006/relationships/slideLayout" Target="../slideLayouts/slideLayout441.xml"/><Relationship Id="rId12" Type="http://schemas.openxmlformats.org/officeDocument/2006/relationships/slideLayout" Target="../slideLayouts/slideLayout446.xml"/><Relationship Id="rId2" Type="http://schemas.openxmlformats.org/officeDocument/2006/relationships/slideLayout" Target="../slideLayouts/slideLayout436.xml"/><Relationship Id="rId1" Type="http://schemas.openxmlformats.org/officeDocument/2006/relationships/slideLayout" Target="../slideLayouts/slideLayout435.xml"/><Relationship Id="rId6" Type="http://schemas.openxmlformats.org/officeDocument/2006/relationships/slideLayout" Target="../slideLayouts/slideLayout440.xml"/><Relationship Id="rId11" Type="http://schemas.openxmlformats.org/officeDocument/2006/relationships/slideLayout" Target="../slideLayouts/slideLayout445.xml"/><Relationship Id="rId5" Type="http://schemas.openxmlformats.org/officeDocument/2006/relationships/slideLayout" Target="../slideLayouts/slideLayout439.xml"/><Relationship Id="rId10" Type="http://schemas.openxmlformats.org/officeDocument/2006/relationships/slideLayout" Target="../slideLayouts/slideLayout444.xml"/><Relationship Id="rId4" Type="http://schemas.openxmlformats.org/officeDocument/2006/relationships/slideLayout" Target="../slideLayouts/slideLayout438.xml"/><Relationship Id="rId9" Type="http://schemas.openxmlformats.org/officeDocument/2006/relationships/slideLayout" Target="../slideLayouts/slideLayout443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4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3.xml"/><Relationship Id="rId12" Type="http://schemas.openxmlformats.org/officeDocument/2006/relationships/slideLayout" Target="../slideLayouts/slideLayout458.xml"/><Relationship Id="rId2" Type="http://schemas.openxmlformats.org/officeDocument/2006/relationships/slideLayout" Target="../slideLayouts/slideLayout448.xml"/><Relationship Id="rId1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52.xml"/><Relationship Id="rId11" Type="http://schemas.openxmlformats.org/officeDocument/2006/relationships/slideLayout" Target="../slideLayouts/slideLayout457.xml"/><Relationship Id="rId5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456.xml"/><Relationship Id="rId4" Type="http://schemas.openxmlformats.org/officeDocument/2006/relationships/slideLayout" Target="../slideLayouts/slideLayout450.xml"/><Relationship Id="rId9" Type="http://schemas.openxmlformats.org/officeDocument/2006/relationships/slideLayout" Target="../slideLayouts/slideLayout455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6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65.xml"/><Relationship Id="rId12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0.xml"/><Relationship Id="rId1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4.xml"/><Relationship Id="rId11" Type="http://schemas.openxmlformats.org/officeDocument/2006/relationships/slideLayout" Target="../slideLayouts/slideLayout469.xml"/><Relationship Id="rId5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68.xml"/><Relationship Id="rId4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hyperlink" Target="mailto:iaccarinofr@gmail.com" TargetMode="External"/><Relationship Id="rId4" Type="http://schemas.openxmlformats.org/officeDocument/2006/relationships/hyperlink" Target="http://www.ibneditore.i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9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4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78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09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21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1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6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0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8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80.xml"/><Relationship Id="rId1" Type="http://schemas.openxmlformats.org/officeDocument/2006/relationships/themeOverride" Target="../theme/themeOverride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9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28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94.xml"/><Relationship Id="rId1" Type="http://schemas.openxmlformats.org/officeDocument/2006/relationships/themeOverride" Target="../theme/themeOverride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8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58.xml"/><Relationship Id="rId1" Type="http://schemas.openxmlformats.org/officeDocument/2006/relationships/themeOverride" Target="../theme/themeOverride2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70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12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00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388.xml"/><Relationship Id="rId1" Type="http://schemas.openxmlformats.org/officeDocument/2006/relationships/themeOverride" Target="../theme/themeOverride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76.xml"/><Relationship Id="rId1" Type="http://schemas.openxmlformats.org/officeDocument/2006/relationships/themeOverride" Target="../theme/themeOverride32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364.xml"/><Relationship Id="rId1" Type="http://schemas.openxmlformats.org/officeDocument/2006/relationships/themeOverride" Target="../theme/themeOverride3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52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0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24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36.xml"/><Relationship Id="rId1" Type="http://schemas.openxmlformats.org/officeDocument/2006/relationships/themeOverride" Target="../theme/themeOverr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448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460.xml"/><Relationship Id="rId1" Type="http://schemas.openxmlformats.org/officeDocument/2006/relationships/themeOverride" Target="../theme/themeOverride39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av.it/" TargetMode="External"/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4.xml"/><Relationship Id="rId6" Type="http://schemas.openxmlformats.org/officeDocument/2006/relationships/hyperlink" Target="http://wwwold.meteoam.it/modules.php?name=bassiStrati" TargetMode="External"/><Relationship Id="rId5" Type="http://schemas.openxmlformats.org/officeDocument/2006/relationships/hyperlink" Target="http://www.flyingineurope.be/aviation_weather_maps.htm" TargetMode="External"/><Relationship Id="rId4" Type="http://schemas.openxmlformats.org/officeDocument/2006/relationships/hyperlink" Target="http://wwwold.meteoam.it/modules.php?name=meta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.png"/><Relationship Id="rId4" Type="http://schemas.openxmlformats.org/officeDocument/2006/relationships/hyperlink" Target="http://wwwold.meteoam.it/modules.php?name=meta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old.meteoam.it/modules.php?name=bassiStrati" TargetMode="Externa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yingineurope.be/aviation_weather_maps.htm" TargetMode="Externa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5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egnaposto contenut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it-IT" smtClean="0"/>
              <a:t>IBN EDITORE</a:t>
            </a:r>
          </a:p>
          <a:p>
            <a:pPr marL="0" indent="0" algn="ctr">
              <a:buFont typeface="Arial" charset="0"/>
              <a:buNone/>
            </a:pPr>
            <a:r>
              <a:rPr lang="it-IT" smtClean="0">
                <a:hlinkClick r:id="rId4"/>
              </a:rPr>
              <a:t>www.ibneditore.it</a:t>
            </a:r>
            <a:endParaRPr lang="it-IT" smtClean="0"/>
          </a:p>
          <a:p>
            <a:pPr marL="0" indent="0" algn="ctr">
              <a:buFont typeface="Arial" charset="0"/>
              <a:buNone/>
            </a:pPr>
            <a:endParaRPr lang="it-IT" smtClean="0"/>
          </a:p>
          <a:p>
            <a:pPr marL="0" indent="0" algn="ctr">
              <a:buFont typeface="Arial" charset="0"/>
              <a:buNone/>
            </a:pPr>
            <a:r>
              <a:rPr lang="it-IT" smtClean="0"/>
              <a:t>prof. Francesco Iaccarino</a:t>
            </a:r>
          </a:p>
          <a:p>
            <a:pPr marL="0" indent="0" algn="ctr">
              <a:buFont typeface="Arial" charset="0"/>
              <a:buNone/>
            </a:pPr>
            <a:r>
              <a:rPr lang="it-IT" smtClean="0">
                <a:hlinkClick r:id="rId5"/>
              </a:rPr>
              <a:t>iaccarinofr@gmail.com</a:t>
            </a:r>
            <a:endParaRPr lang="it-IT" smtClean="0"/>
          </a:p>
          <a:p>
            <a:pPr marL="0" indent="0" algn="ctr">
              <a:buFont typeface="Arial" charset="0"/>
              <a:buNone/>
            </a:pPr>
            <a:r>
              <a:rPr lang="it-IT" smtClean="0"/>
              <a:t> </a:t>
            </a:r>
          </a:p>
          <a:p>
            <a:pPr marL="0" indent="0">
              <a:buFont typeface="Arial" charset="0"/>
              <a:buNone/>
            </a:pPr>
            <a:endParaRPr lang="it-IT" smtClean="0"/>
          </a:p>
          <a:p>
            <a:pPr marL="0" indent="0">
              <a:buFont typeface="Arial" charset="0"/>
              <a:buNone/>
            </a:pPr>
            <a:endParaRPr lang="it-IT" smtClean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IBN EDITORE</a:t>
            </a:r>
          </a:p>
        </p:txBody>
      </p:sp>
      <p:sp>
        <p:nvSpPr>
          <p:cNvPr id="3077" name="Segnaposto piè di pagina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b="1">
                <a:solidFill>
                  <a:schemeClr val="tx1"/>
                </a:solidFill>
              </a:rPr>
              <a:t>prof. Francesco Iaccarino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37409-BBB9-4D07-B6C4-03802A610B09}" type="slidenum">
              <a:rPr lang="it-IT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3079" name="CasellaDiTesto 6"/>
          <p:cNvSpPr txBox="1">
            <a:spLocks noChangeArrowheads="1"/>
          </p:cNvSpPr>
          <p:nvPr/>
        </p:nvSpPr>
        <p:spPr bwMode="auto">
          <a:xfrm>
            <a:off x="0" y="44450"/>
            <a:ext cx="429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Ottimizzato per Microsoft PowerPoint 2010</a:t>
            </a:r>
          </a:p>
        </p:txBody>
      </p:sp>
      <p:sp>
        <p:nvSpPr>
          <p:cNvPr id="3080" name="CasellaDiTesto 7"/>
          <p:cNvSpPr txBox="1">
            <a:spLocks noChangeArrowheads="1"/>
          </p:cNvSpPr>
          <p:nvPr/>
        </p:nvSpPr>
        <p:spPr bwMode="auto">
          <a:xfrm>
            <a:off x="4295775" y="5673725"/>
            <a:ext cx="4668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i="1"/>
              <a:t>Per eventuali suggerimenti o correzioni  rivolgersi  all’autore</a:t>
            </a:r>
          </a:p>
        </p:txBody>
      </p:sp>
      <p:pic>
        <p:nvPicPr>
          <p:cNvPr id="308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28688"/>
            <a:ext cx="4010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contenuto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IBN EDITORE</a:t>
            </a:r>
          </a:p>
          <a:p>
            <a:pPr marL="0" indent="0" algn="ctr">
              <a:buNone/>
            </a:pPr>
            <a:r>
              <a:rPr lang="it-IT" dirty="0" smtClean="0">
                <a:hlinkClick r:id="rId4"/>
              </a:rPr>
              <a:t>www.ibneditore.it</a:t>
            </a: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p</a:t>
            </a:r>
            <a:r>
              <a:rPr lang="it-IT" dirty="0" smtClean="0"/>
              <a:t>rof. Francesco </a:t>
            </a:r>
            <a:r>
              <a:rPr lang="it-IT" dirty="0" err="1" smtClean="0"/>
              <a:t>Iaccarino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>
                <a:hlinkClick r:id="rId5"/>
              </a:rPr>
              <a:t>iaccarinofr@gmail.com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prof. Francesco Iaccarino</a:t>
            </a:r>
          </a:p>
        </p:txBody>
      </p:sp>
      <p:sp>
        <p:nvSpPr>
          <p:cNvPr id="3379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17BC0F-742F-4ABE-BC5A-CC1FB0B3BAE8}" type="slidenum">
              <a:rPr lang="it-IT" smtClean="0"/>
              <a:pPr/>
              <a:t>10</a:t>
            </a:fld>
            <a:endParaRPr lang="it-IT" smtClean="0"/>
          </a:p>
        </p:txBody>
      </p:sp>
      <p:pic>
        <p:nvPicPr>
          <p:cNvPr id="33796" name="Picture 5" descr="Imma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8763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214414" y="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SCELTA DELLA QUOTA </a:t>
            </a:r>
            <a:r>
              <a:rPr lang="it-IT" sz="4000" b="1" dirty="0" err="1" smtClean="0"/>
              <a:t>DI</a:t>
            </a:r>
            <a:r>
              <a:rPr lang="it-IT" sz="4000" b="1" dirty="0" smtClean="0"/>
              <a:t> VOLO</a:t>
            </a:r>
            <a:endParaRPr lang="it-IT" sz="4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piè di pagina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prof. Francesco Iaccarino</a:t>
            </a:r>
          </a:p>
        </p:txBody>
      </p:sp>
      <p:sp>
        <p:nvSpPr>
          <p:cNvPr id="3993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D2F3AB-CE3D-4322-A643-1527377B0453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304800" y="1600200"/>
            <a:ext cx="86106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dirty="0"/>
              <a:t>Per carteggio aeronautico si intende l’operazione con la quale si riportano sulla carta di navigazione opportuni simboli e informazioni.</a:t>
            </a:r>
          </a:p>
          <a:p>
            <a:pPr algn="just"/>
            <a:r>
              <a:rPr lang="it-IT" dirty="0"/>
              <a:t>I punti di riporto (WP) vengono evidenziati con un cerchio (si può usare un </a:t>
            </a:r>
            <a:r>
              <a:rPr lang="it-IT" dirty="0" err="1"/>
              <a:t>cerchiometro</a:t>
            </a:r>
            <a:r>
              <a:rPr lang="it-IT" dirty="0"/>
              <a:t>)</a:t>
            </a:r>
          </a:p>
          <a:p>
            <a:pPr algn="just"/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pPr algn="just"/>
            <a:r>
              <a:rPr lang="it-IT" dirty="0"/>
              <a:t>Le tratte tra un WP e l’altro devono essere uniti da un tratto continuo (si può usare il plotter). E’ quindi possibile, sempre mediante il plotter, misurare rotte (TC) e distanze in miglia nautiche.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/>
            </a:r>
            <a:br>
              <a:rPr lang="it-IT" dirty="0"/>
            </a:br>
            <a:r>
              <a:rPr lang="it-IT" dirty="0"/>
              <a:t>Sulle tratte così tracciate si riportano dei trattini trasversali ad intervalli di tempo di 3 minuti. </a:t>
            </a:r>
          </a:p>
          <a:p>
            <a:pPr>
              <a:spcBef>
                <a:spcPct val="50000"/>
              </a:spcBef>
            </a:pPr>
            <a:endParaRPr lang="it-IT" dirty="0"/>
          </a:p>
        </p:txBody>
      </p:sp>
      <p:sp>
        <p:nvSpPr>
          <p:cNvPr id="39942" name="Oval 9"/>
          <p:cNvSpPr>
            <a:spLocks noChangeArrowheads="1"/>
          </p:cNvSpPr>
          <p:nvPr/>
        </p:nvSpPr>
        <p:spPr bwMode="auto">
          <a:xfrm>
            <a:off x="3429000" y="2643182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9943" name="Oval 10"/>
          <p:cNvSpPr>
            <a:spLocks noChangeArrowheads="1"/>
          </p:cNvSpPr>
          <p:nvPr/>
        </p:nvSpPr>
        <p:spPr bwMode="auto">
          <a:xfrm>
            <a:off x="4343400" y="2643182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9944" name="Oval 11"/>
          <p:cNvSpPr>
            <a:spLocks noChangeArrowheads="1"/>
          </p:cNvSpPr>
          <p:nvPr/>
        </p:nvSpPr>
        <p:spPr bwMode="auto">
          <a:xfrm>
            <a:off x="5334000" y="2643182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9945" name="Oval 12"/>
          <p:cNvSpPr>
            <a:spLocks noChangeArrowheads="1"/>
          </p:cNvSpPr>
          <p:nvPr/>
        </p:nvSpPr>
        <p:spPr bwMode="auto">
          <a:xfrm>
            <a:off x="3352800" y="4343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9946" name="Oval 13"/>
          <p:cNvSpPr>
            <a:spLocks noChangeArrowheads="1"/>
          </p:cNvSpPr>
          <p:nvPr/>
        </p:nvSpPr>
        <p:spPr bwMode="auto">
          <a:xfrm>
            <a:off x="4343400" y="4343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9947" name="Oval 14"/>
          <p:cNvSpPr>
            <a:spLocks noChangeArrowheads="1"/>
          </p:cNvSpPr>
          <p:nvPr/>
        </p:nvSpPr>
        <p:spPr bwMode="auto">
          <a:xfrm>
            <a:off x="5257800" y="4343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9948" name="Line 15"/>
          <p:cNvSpPr>
            <a:spLocks noChangeShapeType="1"/>
          </p:cNvSpPr>
          <p:nvPr/>
        </p:nvSpPr>
        <p:spPr bwMode="auto">
          <a:xfrm>
            <a:off x="3657600" y="449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49" name="Line 16"/>
          <p:cNvSpPr>
            <a:spLocks noChangeShapeType="1"/>
          </p:cNvSpPr>
          <p:nvPr/>
        </p:nvSpPr>
        <p:spPr bwMode="auto">
          <a:xfrm>
            <a:off x="4648200" y="4495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50" name="Oval 17"/>
          <p:cNvSpPr>
            <a:spLocks noChangeArrowheads="1"/>
          </p:cNvSpPr>
          <p:nvPr/>
        </p:nvSpPr>
        <p:spPr bwMode="auto">
          <a:xfrm>
            <a:off x="5791200" y="571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9951" name="Oval 18"/>
          <p:cNvSpPr>
            <a:spLocks noChangeArrowheads="1"/>
          </p:cNvSpPr>
          <p:nvPr/>
        </p:nvSpPr>
        <p:spPr bwMode="auto">
          <a:xfrm>
            <a:off x="4191000" y="571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9952" name="Oval 19"/>
          <p:cNvSpPr>
            <a:spLocks noChangeArrowheads="1"/>
          </p:cNvSpPr>
          <p:nvPr/>
        </p:nvSpPr>
        <p:spPr bwMode="auto">
          <a:xfrm>
            <a:off x="2590800" y="571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9953" name="Line 20"/>
          <p:cNvSpPr>
            <a:spLocks noChangeShapeType="1"/>
          </p:cNvSpPr>
          <p:nvPr/>
        </p:nvSpPr>
        <p:spPr bwMode="auto">
          <a:xfrm>
            <a:off x="2895600" y="5867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54" name="Line 21"/>
          <p:cNvSpPr>
            <a:spLocks noChangeShapeType="1"/>
          </p:cNvSpPr>
          <p:nvPr/>
        </p:nvSpPr>
        <p:spPr bwMode="auto">
          <a:xfrm>
            <a:off x="4495800" y="5867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55" name="Line 22"/>
          <p:cNvSpPr>
            <a:spLocks noChangeShapeType="1"/>
          </p:cNvSpPr>
          <p:nvPr/>
        </p:nvSpPr>
        <p:spPr bwMode="auto">
          <a:xfrm>
            <a:off x="32004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56" name="Line 23"/>
          <p:cNvSpPr>
            <a:spLocks noChangeShapeType="1"/>
          </p:cNvSpPr>
          <p:nvPr/>
        </p:nvSpPr>
        <p:spPr bwMode="auto">
          <a:xfrm>
            <a:off x="35814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57" name="Line 24"/>
          <p:cNvSpPr>
            <a:spLocks noChangeShapeType="1"/>
          </p:cNvSpPr>
          <p:nvPr/>
        </p:nvSpPr>
        <p:spPr bwMode="auto">
          <a:xfrm>
            <a:off x="38862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58" name="Line 25"/>
          <p:cNvSpPr>
            <a:spLocks noChangeShapeType="1"/>
          </p:cNvSpPr>
          <p:nvPr/>
        </p:nvSpPr>
        <p:spPr bwMode="auto">
          <a:xfrm>
            <a:off x="55626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59" name="Line 26"/>
          <p:cNvSpPr>
            <a:spLocks noChangeShapeType="1"/>
          </p:cNvSpPr>
          <p:nvPr/>
        </p:nvSpPr>
        <p:spPr bwMode="auto">
          <a:xfrm>
            <a:off x="51816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60" name="Line 27"/>
          <p:cNvSpPr>
            <a:spLocks noChangeShapeType="1"/>
          </p:cNvSpPr>
          <p:nvPr/>
        </p:nvSpPr>
        <p:spPr bwMode="auto">
          <a:xfrm>
            <a:off x="48006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1142976" y="285728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CARTEGGGIO AERONAUTICO</a:t>
            </a:r>
            <a:endParaRPr lang="it-IT" sz="4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prof. Francesco Iaccarino</a:t>
            </a:r>
          </a:p>
        </p:txBody>
      </p:sp>
      <p:sp>
        <p:nvSpPr>
          <p:cNvPr id="4096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B86CCE-B2B6-4709-A653-7F028F69C9CB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40964" name="Text Box 12"/>
          <p:cNvSpPr txBox="1">
            <a:spLocks noChangeArrowheads="1"/>
          </p:cNvSpPr>
          <p:nvPr/>
        </p:nvSpPr>
        <p:spPr bwMode="auto">
          <a:xfrm>
            <a:off x="304800" y="381000"/>
            <a:ext cx="8458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Si riporta sulle varie tratte il simbolo seguente:</a:t>
            </a:r>
          </a:p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	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just"/>
            <a:r>
              <a:rPr lang="it-IT" dirty="0"/>
              <a:t>Nella sezione 1 si riporta la quota da mantenere su quella tratta (es. 10000 o       F 120, ad indicare rispettivamente IA=10000 e FL 120).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Nella sezione 2 si riporta </a:t>
            </a:r>
            <a:r>
              <a:rPr lang="it-IT" dirty="0" smtClean="0"/>
              <a:t>il tempo di volo </a:t>
            </a:r>
            <a:r>
              <a:rPr lang="it-IT" dirty="0"/>
              <a:t>della tratta in considerazione.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Nella sezione 3 si riporta al MH da mantenere su quella tratta per seguire la rotta.</a:t>
            </a:r>
          </a:p>
        </p:txBody>
      </p:sp>
      <p:sp>
        <p:nvSpPr>
          <p:cNvPr id="40965" name="AutoShape 13"/>
          <p:cNvSpPr>
            <a:spLocks noChangeArrowheads="1"/>
          </p:cNvSpPr>
          <p:nvPr/>
        </p:nvSpPr>
        <p:spPr bwMode="auto">
          <a:xfrm>
            <a:off x="2438400" y="990600"/>
            <a:ext cx="1981200" cy="762000"/>
          </a:xfrm>
          <a:prstGeom prst="homePlate">
            <a:avLst>
              <a:gd name="adj" fmla="val 65000"/>
            </a:avLst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40966" name="Line 14"/>
          <p:cNvSpPr>
            <a:spLocks noChangeShapeType="1"/>
          </p:cNvSpPr>
          <p:nvPr/>
        </p:nvSpPr>
        <p:spPr bwMode="auto">
          <a:xfrm>
            <a:off x="3124200" y="990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967" name="Line 15"/>
          <p:cNvSpPr>
            <a:spLocks noChangeShapeType="1"/>
          </p:cNvSpPr>
          <p:nvPr/>
        </p:nvSpPr>
        <p:spPr bwMode="auto">
          <a:xfrm>
            <a:off x="3886200" y="990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968" name="Text Box 16"/>
          <p:cNvSpPr txBox="1">
            <a:spLocks noChangeArrowheads="1"/>
          </p:cNvSpPr>
          <p:nvPr/>
        </p:nvSpPr>
        <p:spPr bwMode="auto">
          <a:xfrm>
            <a:off x="2590800" y="1143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1</a:t>
            </a:r>
          </a:p>
        </p:txBody>
      </p:sp>
      <p:sp>
        <p:nvSpPr>
          <p:cNvPr id="40969" name="Text Box 17"/>
          <p:cNvSpPr txBox="1">
            <a:spLocks noChangeArrowheads="1"/>
          </p:cNvSpPr>
          <p:nvPr/>
        </p:nvSpPr>
        <p:spPr bwMode="auto">
          <a:xfrm>
            <a:off x="3962400" y="1219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3</a:t>
            </a:r>
          </a:p>
        </p:txBody>
      </p:sp>
      <p:sp>
        <p:nvSpPr>
          <p:cNvPr id="40970" name="Text Box 18"/>
          <p:cNvSpPr txBox="1">
            <a:spLocks noChangeArrowheads="1"/>
          </p:cNvSpPr>
          <p:nvPr/>
        </p:nvSpPr>
        <p:spPr bwMode="auto">
          <a:xfrm>
            <a:off x="3276600" y="1143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prof. Francesco Iaccarino</a:t>
            </a:r>
          </a:p>
        </p:txBody>
      </p:sp>
      <p:sp>
        <p:nvSpPr>
          <p:cNvPr id="2765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DE56D-48DA-49DB-829C-26BF39C478FF}" type="slidenum">
              <a:rPr lang="it-IT" smtClean="0"/>
              <a:pPr/>
              <a:t>13</a:t>
            </a:fld>
            <a:endParaRPr lang="it-IT" smtClean="0"/>
          </a:p>
        </p:txBody>
      </p:sp>
      <p:pic>
        <p:nvPicPr>
          <p:cNvPr id="27652" name="Picture 4" descr="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38400"/>
            <a:ext cx="8458200" cy="3622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/>
              <a:t>Consente di calcolare in modo rapido la rotta vera (TC) e la distanza in miglia nautiche  tra due waypoint.</a:t>
            </a:r>
          </a:p>
        </p:txBody>
      </p:sp>
      <p:sp>
        <p:nvSpPr>
          <p:cNvPr id="27654" name="WordArt 7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620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it-IT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643174" y="285728"/>
            <a:ext cx="4206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 smtClean="0"/>
              <a:t>PLOTTER JEPPESEN</a:t>
            </a:r>
            <a:endParaRPr lang="it-IT" sz="4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piè di pagina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prof. Francesco Iaccarino</a:t>
            </a:r>
          </a:p>
        </p:txBody>
      </p:sp>
      <p:sp>
        <p:nvSpPr>
          <p:cNvPr id="4608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F103FB-5FFD-4488-A6F6-688DF480C22B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46084" name="WordArt 3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5705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2700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aeromobile</a:t>
            </a:r>
          </a:p>
        </p:txBody>
      </p:sp>
      <p:pic>
        <p:nvPicPr>
          <p:cNvPr id="46085" name="Picture 4" descr="150658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30329">
            <a:off x="520518" y="1267706"/>
            <a:ext cx="4191000" cy="2117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7" name="Picture 6" descr="152Pan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4650">
            <a:off x="1008498" y="3766287"/>
            <a:ext cx="3543300" cy="237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magine 9" descr="manuale cessna 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1500174"/>
            <a:ext cx="3232945" cy="464344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Segnaposto piè di pagina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prof. Francesco Iaccarino</a:t>
            </a:r>
          </a:p>
        </p:txBody>
      </p:sp>
      <p:sp>
        <p:nvSpPr>
          <p:cNvPr id="615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74FC0D-4DE7-4712-916C-B2F703D98E39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6154" name="WordArt 4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5705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caratteristiche generali</a:t>
            </a:r>
          </a:p>
        </p:txBody>
      </p:sp>
      <p:pic>
        <p:nvPicPr>
          <p:cNvPr id="6155" name="Picture 43" descr="Imma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5388" y="914400"/>
            <a:ext cx="45783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piè di pagina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prof. Francesco Iaccarino</a:t>
            </a:r>
          </a:p>
        </p:txBody>
      </p:sp>
      <p:sp>
        <p:nvSpPr>
          <p:cNvPr id="47107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3BF69F-B66C-4F1C-B489-0FF541424595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47108" name="WordArt 3"/>
          <p:cNvSpPr>
            <a:spLocks noChangeArrowheads="1" noChangeShapeType="1" noTextEdit="1"/>
          </p:cNvSpPr>
          <p:nvPr/>
        </p:nvSpPr>
        <p:spPr bwMode="auto">
          <a:xfrm rot="-5400000">
            <a:off x="-1447800" y="3124200"/>
            <a:ext cx="4914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prestazioni in salita</a:t>
            </a:r>
          </a:p>
        </p:txBody>
      </p:sp>
      <p:pic>
        <p:nvPicPr>
          <p:cNvPr id="47109" name="Picture 5" descr="Immagin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"/>
            <a:ext cx="48831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piè di pagina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prof. Francesco Iaccarino</a:t>
            </a:r>
          </a:p>
        </p:txBody>
      </p:sp>
      <p:sp>
        <p:nvSpPr>
          <p:cNvPr id="48131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63AFE6-179E-4806-A675-A083D231626C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48132" name="WordArt 3"/>
          <p:cNvSpPr>
            <a:spLocks noChangeArrowheads="1" noChangeShapeType="1" noTextEdit="1"/>
          </p:cNvSpPr>
          <p:nvPr/>
        </p:nvSpPr>
        <p:spPr bwMode="auto">
          <a:xfrm rot="-5400000">
            <a:off x="-1790700" y="3162300"/>
            <a:ext cx="5600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prestazioni in crociera</a:t>
            </a:r>
          </a:p>
        </p:txBody>
      </p:sp>
      <p:pic>
        <p:nvPicPr>
          <p:cNvPr id="48133" name="Picture 5" descr="Immag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52400"/>
            <a:ext cx="531018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piè di pagina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prof. Francesco Iaccarino</a:t>
            </a:r>
          </a:p>
        </p:txBody>
      </p:sp>
      <p:sp>
        <p:nvSpPr>
          <p:cNvPr id="49155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68304-15AA-4CB7-8839-5816FDD0EBC1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49156" name="WordArt 3"/>
          <p:cNvSpPr>
            <a:spLocks noChangeArrowheads="1" noChangeShapeType="1" noTextEdit="1"/>
          </p:cNvSpPr>
          <p:nvPr/>
        </p:nvSpPr>
        <p:spPr bwMode="auto">
          <a:xfrm rot="-5400000">
            <a:off x="-1790700" y="2933700"/>
            <a:ext cx="5448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prestazioni in discesa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371600" y="3810000"/>
            <a:ext cx="7391400" cy="242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b="1"/>
              <a:t>Si suppone di effettuare le discese, a partire dalla condizione di volo orizzontale, con VS costante e mantenendo invariata la potenza per guadagnare velocità (IAS). Quindi la discesa sarà effettuata abbassando il muso dell’a/m con l’assetto che consente di realizzare il rateo di discesa desiderato. </a:t>
            </a:r>
          </a:p>
          <a:p>
            <a:pPr algn="just">
              <a:spcBef>
                <a:spcPct val="50000"/>
              </a:spcBef>
            </a:pPr>
            <a:r>
              <a:rPr lang="it-IT" b="1"/>
              <a:t>Nel nostro caso: </a:t>
            </a:r>
          </a:p>
          <a:p>
            <a:pPr>
              <a:spcBef>
                <a:spcPct val="50000"/>
              </a:spcBef>
            </a:pPr>
            <a:r>
              <a:rPr lang="it-IT" sz="2400" b="1"/>
              <a:t>VS=750 ft/min	IAS=85</a:t>
            </a:r>
            <a:r>
              <a:rPr lang="it-IT" sz="2400" b="1" baseline="30000"/>
              <a:t>K	</a:t>
            </a:r>
            <a:r>
              <a:rPr lang="it-IT" sz="2400" b="1"/>
              <a:t>FF=4 GPH</a:t>
            </a:r>
          </a:p>
        </p:txBody>
      </p:sp>
      <p:pic>
        <p:nvPicPr>
          <p:cNvPr id="49158" name="Picture 6" descr="Immagin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8600"/>
            <a:ext cx="51054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</p:spPr>
        <p:txBody>
          <a:bodyPr/>
          <a:lstStyle/>
          <a:p>
            <a:r>
              <a:rPr lang="it-IT" dirty="0" err="1" smtClean="0"/>
              <a:t>Navigation</a:t>
            </a:r>
            <a:r>
              <a:rPr lang="it-IT" dirty="0" smtClean="0"/>
              <a:t> Log</a:t>
            </a:r>
            <a:endParaRPr lang="it-IT" dirty="0"/>
          </a:p>
        </p:txBody>
      </p:sp>
      <p:pic>
        <p:nvPicPr>
          <p:cNvPr id="7" name="Segnaposto contenuto 6" descr="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785794"/>
            <a:ext cx="8229600" cy="4160520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22" y="1"/>
            <a:ext cx="914217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PIANIFICAZIONE </a:t>
            </a:r>
          </a:p>
          <a:p>
            <a:pPr algn="ctr"/>
            <a:r>
              <a:rPr lang="it-IT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</a:t>
            </a:r>
            <a:r>
              <a:rPr lang="it-IT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UN VOLO VFR</a:t>
            </a:r>
            <a:endParaRPr lang="it-IT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7" name="Immagine 6" descr="P1000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060848"/>
            <a:ext cx="5940152" cy="3939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4617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it-IT" dirty="0" err="1" smtClean="0"/>
              <a:t>Navigation</a:t>
            </a:r>
            <a:r>
              <a:rPr lang="it-IT" dirty="0" smtClean="0"/>
              <a:t> Log: legenda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20</a:t>
            </a:fld>
            <a:endParaRPr 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85720" y="1071546"/>
          <a:ext cx="8143932" cy="1198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75208"/>
                <a:gridCol w="1200158"/>
                <a:gridCol w="1425188"/>
                <a:gridCol w="1500198"/>
                <a:gridCol w="1425188"/>
                <a:gridCol w="1017992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FREQUENZE </a:t>
                      </a:r>
                      <a:r>
                        <a:rPr lang="it-IT" dirty="0" err="1" smtClean="0"/>
                        <a:t>DI</a:t>
                      </a:r>
                      <a:r>
                        <a:rPr lang="it-IT" dirty="0" smtClean="0"/>
                        <a:t> COMUNICAZIONE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ATIS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GND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APP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TWR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RADAR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INF</a:t>
                      </a:r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Automatic</a:t>
                      </a:r>
                      <a:r>
                        <a:rPr lang="it-IT" sz="1200" dirty="0" smtClean="0"/>
                        <a:t> Terminal Information Service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Ground </a:t>
                      </a:r>
                      <a:r>
                        <a:rPr lang="it-IT" sz="1200" dirty="0" err="1" smtClean="0"/>
                        <a:t>Control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Approach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control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Tower</a:t>
                      </a:r>
                      <a:r>
                        <a:rPr lang="it-IT" sz="1200" dirty="0" smtClean="0"/>
                        <a:t>  (</a:t>
                      </a:r>
                      <a:r>
                        <a:rPr lang="it-IT" sz="1200" dirty="0" err="1" smtClean="0"/>
                        <a:t>Aerodrome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Control</a:t>
                      </a:r>
                      <a:r>
                        <a:rPr lang="it-IT" sz="1200" dirty="0" smtClean="0"/>
                        <a:t>)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Radar </a:t>
                      </a:r>
                      <a:r>
                        <a:rPr lang="it-IT" sz="1200" dirty="0" err="1" smtClean="0"/>
                        <a:t>Control</a:t>
                      </a:r>
                      <a:r>
                        <a:rPr lang="it-IT" sz="1200" baseline="0" dirty="0" smtClean="0"/>
                        <a:t>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Information (AFIS)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357158" y="2500306"/>
          <a:ext cx="8001054" cy="3489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3509"/>
                <a:gridCol w="1333509"/>
                <a:gridCol w="1333509"/>
                <a:gridCol w="1214447"/>
                <a:gridCol w="1452571"/>
                <a:gridCol w="1333509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MORA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BEG. ALT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END. ALT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LEG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REM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EST GS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Minimum</a:t>
                      </a:r>
                      <a:r>
                        <a:rPr lang="it-IT" baseline="0" dirty="0" smtClean="0"/>
                        <a:t> Off- </a:t>
                      </a:r>
                      <a:r>
                        <a:rPr lang="it-IT" baseline="0" dirty="0" err="1" smtClean="0"/>
                        <a:t>Route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Altitude</a:t>
                      </a:r>
                      <a:r>
                        <a:rPr lang="it-IT" baseline="0" dirty="0" smtClean="0"/>
                        <a:t> (</a:t>
                      </a:r>
                      <a:r>
                        <a:rPr lang="it-IT" baseline="0" dirty="0" err="1" smtClean="0"/>
                        <a:t>Grid</a:t>
                      </a:r>
                      <a:r>
                        <a:rPr lang="it-IT" baseline="0" dirty="0" smtClean="0"/>
                        <a:t> or </a:t>
                      </a:r>
                      <a:r>
                        <a:rPr lang="it-IT" baseline="0" dirty="0" err="1" smtClean="0"/>
                        <a:t>Route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Altitudine </a:t>
                      </a:r>
                      <a:r>
                        <a:rPr lang="it-IT" dirty="0" err="1" smtClean="0"/>
                        <a:t>inziale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Altitudine</a:t>
                      </a:r>
                      <a:r>
                        <a:rPr lang="it-IT" baseline="0" dirty="0" smtClean="0"/>
                        <a:t> finale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Parziale</a:t>
                      </a:r>
                      <a:r>
                        <a:rPr lang="it-IT" baseline="0" dirty="0" smtClean="0"/>
                        <a:t> di tratta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Reemaining</a:t>
                      </a:r>
                      <a:r>
                        <a:rPr lang="it-IT" dirty="0" smtClean="0"/>
                        <a:t> (Rimanente)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Estimated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ground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speed</a:t>
                      </a:r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(GS stimata)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CUMM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OAT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Estimated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Time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Enroute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Cumulativo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Actual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Time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of</a:t>
                      </a:r>
                      <a:r>
                        <a:rPr lang="it-IT" dirty="0" smtClean="0"/>
                        <a:t>  </a:t>
                      </a:r>
                      <a:r>
                        <a:rPr lang="it-IT" dirty="0" err="1" smtClean="0"/>
                        <a:t>Arrival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Actual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</a:t>
                      </a:r>
                      <a:r>
                        <a:rPr lang="it-IT" smtClean="0"/>
                        <a:t>ime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Enroute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err="1" smtClean="0"/>
                        <a:t>Outside</a:t>
                      </a:r>
                      <a:r>
                        <a:rPr lang="it-IT" b="0" dirty="0" smtClean="0"/>
                        <a:t> Air Temperature (≈ SAT)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Flight </a:t>
            </a:r>
            <a:r>
              <a:rPr lang="it-IT" dirty="0" err="1" smtClean="0"/>
              <a:t>Plan</a:t>
            </a:r>
            <a:endParaRPr lang="it-IT" dirty="0"/>
          </a:p>
        </p:txBody>
      </p:sp>
      <p:pic>
        <p:nvPicPr>
          <p:cNvPr id="7" name="Segnaposto contenuto 6" descr="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428736"/>
            <a:ext cx="3626307" cy="4525963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AEROPORTO DI PARTENZA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13949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-22097" y="0"/>
            <a:ext cx="119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AIP</a:t>
            </a:r>
            <a:endParaRPr lang="it-IT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" name="Immagine 9" descr="Immagine1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736"/>
            <a:ext cx="1514286" cy="2276191"/>
          </a:xfrm>
          <a:prstGeom prst="rect">
            <a:avLst/>
          </a:prstGeom>
        </p:spPr>
      </p:pic>
      <p:pic>
        <p:nvPicPr>
          <p:cNvPr id="11" name="Immagine 10" descr="Immagine0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7356" y="1785926"/>
            <a:ext cx="1314286" cy="1047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798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362748"/>
            <a:ext cx="8190477" cy="220952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dirty="0" smtClean="0"/>
              <a:t>PADOVA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8" name="Immagine 7" descr="Immagine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071546"/>
            <a:ext cx="6647620" cy="790476"/>
          </a:xfrm>
          <a:prstGeom prst="rect">
            <a:avLst/>
          </a:prstGeom>
        </p:spPr>
      </p:pic>
      <p:pic>
        <p:nvPicPr>
          <p:cNvPr id="10" name="Immagine 9" descr="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928802"/>
            <a:ext cx="4304762" cy="1095238"/>
          </a:xfrm>
          <a:prstGeom prst="rect">
            <a:avLst/>
          </a:prstGeom>
        </p:spPr>
      </p:pic>
      <p:sp>
        <p:nvSpPr>
          <p:cNvPr id="11" name="Freccia in giù 10"/>
          <p:cNvSpPr/>
          <p:nvPr/>
        </p:nvSpPr>
        <p:spPr>
          <a:xfrm>
            <a:off x="4500562" y="192880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Immagine7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3086256"/>
            <a:ext cx="6580953" cy="120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285728"/>
            <a:ext cx="5643602" cy="6096869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CANCELLO DI USCITA DALL’AEROPORTO DI PARTENZA</a:t>
            </a:r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25</a:t>
            </a:fld>
            <a:endParaRPr lang="it-IT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1303057308"/>
              </p:ext>
            </p:extLst>
          </p:nvPr>
        </p:nvGraphicFramePr>
        <p:xfrm>
          <a:off x="152400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-22097" y="0"/>
            <a:ext cx="119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AIP</a:t>
            </a:r>
            <a:endParaRPr lang="it-IT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728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7" name="Immagine 6" descr="Immagine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214422"/>
            <a:ext cx="6600000" cy="904762"/>
          </a:xfrm>
          <a:prstGeom prst="rect">
            <a:avLst/>
          </a:prstGeom>
        </p:spPr>
      </p:pic>
      <p:pic>
        <p:nvPicPr>
          <p:cNvPr id="8" name="Immagine 7" descr="Immagine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0"/>
            <a:ext cx="6647620" cy="790476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>
            <a:off x="6072198" y="78579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Copia di Immagine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2214554"/>
            <a:ext cx="4286280" cy="4186792"/>
          </a:xfrm>
          <a:prstGeom prst="rect">
            <a:avLst/>
          </a:prstGeom>
        </p:spPr>
      </p:pic>
      <p:sp>
        <p:nvSpPr>
          <p:cNvPr id="11" name="Freccia a sinistra 10"/>
          <p:cNvSpPr/>
          <p:nvPr/>
        </p:nvSpPr>
        <p:spPr>
          <a:xfrm rot="21135140">
            <a:off x="4948952" y="4704880"/>
            <a:ext cx="2000264" cy="42862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Cancello di uscita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 rot="1394424">
            <a:off x="1567792" y="4709763"/>
            <a:ext cx="1449334" cy="51586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aeroporto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AEROPORTO DI DESTINAZIONE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011195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-22097" y="0"/>
            <a:ext cx="119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AIP</a:t>
            </a:r>
            <a:endParaRPr lang="it-IT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9" name="Immagine 8" descr="Immagine1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736"/>
            <a:ext cx="1514286" cy="2276191"/>
          </a:xfrm>
          <a:prstGeom prst="rect">
            <a:avLst/>
          </a:prstGeom>
        </p:spPr>
      </p:pic>
      <p:pic>
        <p:nvPicPr>
          <p:cNvPr id="10" name="Immagine 9" descr="Immagine0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7356" y="1785926"/>
            <a:ext cx="1314286" cy="1047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5570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it-IT" dirty="0" smtClean="0"/>
              <a:t>Venezia Tessera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8" name="Immagine 7" descr="Immagine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71678"/>
            <a:ext cx="3628572" cy="828571"/>
          </a:xfrm>
          <a:prstGeom prst="rect">
            <a:avLst/>
          </a:prstGeom>
        </p:spPr>
      </p:pic>
      <p:pic>
        <p:nvPicPr>
          <p:cNvPr id="9" name="Immagine 8" descr="Immagine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142984"/>
            <a:ext cx="6819048" cy="552381"/>
          </a:xfrm>
          <a:prstGeom prst="rect">
            <a:avLst/>
          </a:prstGeom>
        </p:spPr>
      </p:pic>
      <p:pic>
        <p:nvPicPr>
          <p:cNvPr id="10" name="Immagine 9" descr="Immagine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234167"/>
            <a:ext cx="6628572" cy="2266667"/>
          </a:xfrm>
          <a:prstGeom prst="rect">
            <a:avLst/>
          </a:prstGeom>
        </p:spPr>
      </p:pic>
      <p:sp>
        <p:nvSpPr>
          <p:cNvPr id="11" name="Freccia in giù 10"/>
          <p:cNvSpPr/>
          <p:nvPr/>
        </p:nvSpPr>
        <p:spPr>
          <a:xfrm>
            <a:off x="4357686" y="1714488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Immagine6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0613" y="2967199"/>
            <a:ext cx="6590477" cy="124761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9" name="Immagine 8" descr="Immagine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3428" y="1609952"/>
            <a:ext cx="6057143" cy="36380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PIANIFICAZIONE VFR </a:t>
            </a:r>
            <a:br>
              <a:rPr lang="it-IT" b="1" dirty="0" smtClean="0"/>
            </a:br>
            <a:r>
              <a:rPr lang="it-IT" b="1" dirty="0" smtClean="0"/>
              <a:t>STEP BY STEP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Stabilire l’aeroporto di partenza e di arrivo.</a:t>
            </a:r>
          </a:p>
          <a:p>
            <a:r>
              <a:rPr lang="it-IT" dirty="0" smtClean="0"/>
              <a:t>Individuare le frequenze di comunicazione e di navigazione (DME, ADF, VOR, ILS).</a:t>
            </a:r>
          </a:p>
          <a:p>
            <a:r>
              <a:rPr lang="it-IT" dirty="0" smtClean="0"/>
              <a:t>Effettuare il briefing meteo al fine di individuare: QNH, SAT, vento.</a:t>
            </a:r>
          </a:p>
          <a:p>
            <a:r>
              <a:rPr lang="it-IT" dirty="0" smtClean="0"/>
              <a:t>Individuare il cancello di uscita dall’aeroporto di partenza ed il cancello di entrata sull’aeroporto di arrivo. </a:t>
            </a:r>
          </a:p>
          <a:p>
            <a:r>
              <a:rPr lang="it-IT" dirty="0" smtClean="0"/>
              <a:t>Determinare i punti di riporto per la rotta di crociera.</a:t>
            </a:r>
          </a:p>
          <a:p>
            <a:r>
              <a:rPr lang="it-IT" dirty="0" smtClean="0"/>
              <a:t>Effettuare il carteggio aeronautico al fine di individuare le rotte (TC) e le distanza tra way </a:t>
            </a:r>
            <a:r>
              <a:rPr lang="it-IT" dirty="0" err="1" smtClean="0"/>
              <a:t>points</a:t>
            </a:r>
            <a:r>
              <a:rPr lang="it-IT" dirty="0" smtClean="0"/>
              <a:t>.</a:t>
            </a:r>
          </a:p>
          <a:p>
            <a:r>
              <a:rPr lang="it-IT" dirty="0" smtClean="0"/>
              <a:t>Determinare la quota di crociera tenendo conto delle regole VFR.</a:t>
            </a:r>
          </a:p>
          <a:p>
            <a:r>
              <a:rPr lang="it-IT" dirty="0" smtClean="0"/>
              <a:t>Tenendo conto delle prestazioni dell’aeromobile calcolare tempi di volo e consumo per ogni tratta.</a:t>
            </a:r>
          </a:p>
          <a:p>
            <a:r>
              <a:rPr lang="it-IT" dirty="0" smtClean="0"/>
              <a:t>Compilare il </a:t>
            </a:r>
            <a:r>
              <a:rPr lang="it-IT" dirty="0" err="1" smtClean="0"/>
              <a:t>Navigation</a:t>
            </a:r>
            <a:r>
              <a:rPr lang="it-IT" dirty="0" smtClean="0"/>
              <a:t> Log e Flight </a:t>
            </a:r>
            <a:r>
              <a:rPr lang="it-IT" dirty="0" err="1" smtClean="0"/>
              <a:t>Plan</a:t>
            </a:r>
            <a:r>
              <a:rPr lang="it-IT" dirty="0" smtClean="0"/>
              <a:t> ICAO.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7" name="Immagine 6" descr="Immagine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666" y="895666"/>
            <a:ext cx="6066667" cy="50666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CANCELLO DI ENTRATA ALL’AEROPORTO DI DESTINAZIONE</a:t>
            </a:r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31</a:t>
            </a:fld>
            <a:endParaRPr lang="it-IT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1166609477"/>
              </p:ext>
            </p:extLst>
          </p:nvPr>
        </p:nvGraphicFramePr>
        <p:xfrm>
          <a:off x="1524000" y="20292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-22097" y="0"/>
            <a:ext cx="119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AIP</a:t>
            </a:r>
            <a:endParaRPr lang="it-IT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599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9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9" y="2268969"/>
            <a:ext cx="5286412" cy="4240748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prof. Francesco </a:t>
            </a:r>
            <a:r>
              <a:rPr lang="it-IT" dirty="0" err="1" smtClean="0"/>
              <a:t>Iaccarino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7" name="Immagine 6" descr="Immagine8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52630"/>
            <a:ext cx="6838096" cy="819048"/>
          </a:xfrm>
          <a:prstGeom prst="rect">
            <a:avLst/>
          </a:prstGeom>
        </p:spPr>
      </p:pic>
      <p:pic>
        <p:nvPicPr>
          <p:cNvPr id="9" name="Immagine 8" descr="Immagine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0"/>
            <a:ext cx="6819048" cy="552381"/>
          </a:xfrm>
          <a:prstGeom prst="rect">
            <a:avLst/>
          </a:prstGeom>
        </p:spPr>
      </p:pic>
      <p:sp>
        <p:nvSpPr>
          <p:cNvPr id="10" name="Freccia in giù 9"/>
          <p:cNvSpPr/>
          <p:nvPr/>
        </p:nvSpPr>
        <p:spPr>
          <a:xfrm>
            <a:off x="6357950" y="571480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sinistra 10"/>
          <p:cNvSpPr/>
          <p:nvPr/>
        </p:nvSpPr>
        <p:spPr>
          <a:xfrm rot="21446846">
            <a:off x="5434245" y="5235994"/>
            <a:ext cx="2272609" cy="42862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Cancello di entrata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2" name="Freccia a destra 11"/>
          <p:cNvSpPr/>
          <p:nvPr/>
        </p:nvSpPr>
        <p:spPr>
          <a:xfrm rot="1394424">
            <a:off x="2829026" y="2265257"/>
            <a:ext cx="1449334" cy="51586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aeroporto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CROCIERA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628370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-22097" y="0"/>
            <a:ext cx="119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AIP</a:t>
            </a:r>
            <a:endParaRPr lang="it-IT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833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prof. Francesco </a:t>
            </a:r>
            <a:r>
              <a:rPr lang="it-IT" dirty="0" err="1" smtClean="0"/>
              <a:t>Iaccarino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34</a:t>
            </a:fld>
            <a:endParaRPr lang="it-IT" dirty="0"/>
          </a:p>
        </p:txBody>
      </p:sp>
      <p:pic>
        <p:nvPicPr>
          <p:cNvPr id="7" name="Immagine 6" descr="Immagine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8243" y="3254070"/>
            <a:ext cx="1408343" cy="1671440"/>
          </a:xfrm>
          <a:prstGeom prst="rect">
            <a:avLst/>
          </a:prstGeom>
        </p:spPr>
      </p:pic>
      <p:pic>
        <p:nvPicPr>
          <p:cNvPr id="8" name="Immagine 7" descr="Immagine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500306"/>
            <a:ext cx="7429552" cy="3755435"/>
          </a:xfrm>
          <a:prstGeom prst="rect">
            <a:avLst/>
          </a:prstGeom>
        </p:spPr>
      </p:pic>
      <p:pic>
        <p:nvPicPr>
          <p:cNvPr id="9" name="Immagine 8" descr="Immagine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03005" y="4074912"/>
            <a:ext cx="1725608" cy="317264"/>
          </a:xfrm>
          <a:prstGeom prst="rect">
            <a:avLst/>
          </a:prstGeom>
        </p:spPr>
      </p:pic>
      <p:pic>
        <p:nvPicPr>
          <p:cNvPr id="10" name="Immagine 9" descr="Immagine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1733333" cy="2057143"/>
          </a:xfrm>
          <a:prstGeom prst="rect">
            <a:avLst/>
          </a:prstGeom>
        </p:spPr>
      </p:pic>
      <p:pic>
        <p:nvPicPr>
          <p:cNvPr id="11" name="Immagine 10" descr="Immagine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1681202"/>
            <a:ext cx="2123810" cy="390476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>
            <a:off x="1785918" y="1785926"/>
            <a:ext cx="185738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>
            <a:off x="4643438" y="2143116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sinistra 13"/>
          <p:cNvSpPr/>
          <p:nvPr/>
        </p:nvSpPr>
        <p:spPr>
          <a:xfrm rot="20402563">
            <a:off x="6195980" y="4482590"/>
            <a:ext cx="2075063" cy="45727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Cancello di entrata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 rot="1754584">
            <a:off x="1347422" y="3526339"/>
            <a:ext cx="2071702" cy="50006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Cancello di uscita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14282" y="4286256"/>
            <a:ext cx="2071702" cy="50006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Aeroporto di partenza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7" name="Freccia a sinistra 16"/>
          <p:cNvSpPr/>
          <p:nvPr/>
        </p:nvSpPr>
        <p:spPr>
          <a:xfrm rot="20402563">
            <a:off x="6302244" y="2769267"/>
            <a:ext cx="2075063" cy="45727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Aeroporto di arrivo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CROCIERA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scelta dei punti di riporto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u="sng" dirty="0" smtClean="0"/>
              <a:t>SELEZIONE DEI RIFERIMENTI</a:t>
            </a:r>
          </a:p>
          <a:p>
            <a:pPr lvl="0"/>
            <a:r>
              <a:rPr lang="it-IT" dirty="0" smtClean="0"/>
              <a:t>FORMA INCONFONDIBILE:devono essere facilmente riconoscibili dall'aeroplano e poter essere avvistati da distanza adeguata.</a:t>
            </a:r>
          </a:p>
          <a:p>
            <a:r>
              <a:rPr lang="it-IT" dirty="0" smtClean="0"/>
              <a:t>POSSIBILITA' </a:t>
            </a:r>
            <a:r>
              <a:rPr lang="it-IT" dirty="0" err="1" smtClean="0"/>
              <a:t>DI</a:t>
            </a:r>
            <a:r>
              <a:rPr lang="it-IT" dirty="0" smtClean="0"/>
              <a:t> RICONOSCIMENTO CERTO: possono essere "buoni“ (autostrade, ferrovie, fiumi) e "non buoni“ (strade minori, corsi d'acqua secondari, paesini).</a:t>
            </a:r>
          </a:p>
          <a:p>
            <a:r>
              <a:rPr lang="it-IT" dirty="0" smtClean="0"/>
              <a:t>UNICITA‘: E' importante la mancanza di ripetizioni dello stesso tipo di elemento considerato entro un raggio adeguato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PADOVA(LIPU) – VENEZIA TESSERA (LIPZ)</a:t>
            </a:r>
            <a:endParaRPr lang="it-IT" sz="3600" dirty="0"/>
          </a:p>
        </p:txBody>
      </p:sp>
      <p:pic>
        <p:nvPicPr>
          <p:cNvPr id="7" name="Segnaposto contenuto 6" descr="Immagine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3420" y="2678561"/>
            <a:ext cx="4597160" cy="2369241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Navigation</a:t>
            </a:r>
            <a:r>
              <a:rPr lang="it-IT" dirty="0" smtClean="0"/>
              <a:t> Log (LIPU-LIPZ)</a:t>
            </a:r>
            <a:endParaRPr lang="it-IT" dirty="0"/>
          </a:p>
        </p:txBody>
      </p:sp>
      <p:pic>
        <p:nvPicPr>
          <p:cNvPr id="9" name="Segnaposto contenuto 8" descr="Immagine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857231"/>
            <a:ext cx="6429420" cy="5460017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440" y="357166"/>
            <a:ext cx="554356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Flight </a:t>
            </a:r>
            <a:r>
              <a:rPr lang="it-IT" sz="3600" dirty="0" err="1" smtClean="0"/>
              <a:t>Plan</a:t>
            </a:r>
            <a:r>
              <a:rPr lang="it-IT" sz="3600" dirty="0" smtClean="0"/>
              <a:t> (LIPU – LIPZ)</a:t>
            </a:r>
            <a:endParaRPr lang="it-IT" sz="3600" dirty="0"/>
          </a:p>
        </p:txBody>
      </p:sp>
      <p:pic>
        <p:nvPicPr>
          <p:cNvPr id="9" name="Segnaposto contenuto 8" descr="Immagine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14289"/>
            <a:ext cx="3714776" cy="6109651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SIMULAZIONE DEL VOLO</a:t>
            </a:r>
            <a:endParaRPr lang="it-IT" dirty="0"/>
          </a:p>
        </p:txBody>
      </p:sp>
      <p:pic>
        <p:nvPicPr>
          <p:cNvPr id="7" name="Segnaposto contenuto 6" descr="IMG_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500174"/>
            <a:ext cx="2539233" cy="4525963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39</a:t>
            </a:fld>
            <a:endParaRPr lang="it-IT"/>
          </a:p>
        </p:txBody>
      </p:sp>
      <p:pic>
        <p:nvPicPr>
          <p:cNvPr id="8" name="Immagine 7" descr="Sim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571612"/>
            <a:ext cx="3500462" cy="2625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 descr="Circ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878" y="4500570"/>
            <a:ext cx="2776600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b="1" dirty="0" smtClean="0"/>
              <a:t>COSA PREPARARE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Username e password per l’accesso all’AIP dal sito </a:t>
            </a:r>
            <a:r>
              <a:rPr lang="it-IT" dirty="0" smtClean="0">
                <a:hlinkClick r:id="rId3"/>
              </a:rPr>
              <a:t>www.enav.it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Navigation</a:t>
            </a:r>
            <a:r>
              <a:rPr lang="it-IT" dirty="0" smtClean="0"/>
              <a:t> log</a:t>
            </a:r>
          </a:p>
          <a:p>
            <a:r>
              <a:rPr lang="it-IT" dirty="0" smtClean="0"/>
              <a:t>Flight </a:t>
            </a:r>
            <a:r>
              <a:rPr lang="it-IT" dirty="0" err="1" smtClean="0"/>
              <a:t>Plan</a:t>
            </a:r>
            <a:r>
              <a:rPr lang="it-IT" dirty="0" smtClean="0"/>
              <a:t> ICAO </a:t>
            </a:r>
          </a:p>
          <a:p>
            <a:r>
              <a:rPr lang="it-IT" dirty="0" smtClean="0"/>
              <a:t>Link per il </a:t>
            </a:r>
            <a:r>
              <a:rPr lang="it-IT" dirty="0" err="1" smtClean="0"/>
              <a:t>breafing</a:t>
            </a:r>
            <a:r>
              <a:rPr lang="it-IT" dirty="0" smtClean="0"/>
              <a:t> meteo:</a:t>
            </a:r>
          </a:p>
          <a:p>
            <a:pPr lvl="1">
              <a:buFont typeface="Wingdings" pitchFamily="2" charset="2"/>
              <a:buChar char="q"/>
            </a:pPr>
            <a:r>
              <a:rPr lang="it-IT" dirty="0"/>
              <a:t>METAR – TAF</a:t>
            </a:r>
            <a:r>
              <a:rPr lang="it-IT" dirty="0" smtClean="0"/>
              <a:t>:</a:t>
            </a:r>
          </a:p>
          <a:p>
            <a:pPr marL="914400" lvl="2" indent="0">
              <a:buNone/>
            </a:pPr>
            <a:r>
              <a:rPr lang="it-IT" dirty="0" smtClean="0"/>
              <a:t> </a:t>
            </a:r>
            <a:r>
              <a:rPr lang="it-IT" dirty="0">
                <a:hlinkClick r:id="rId4"/>
              </a:rPr>
              <a:t>http://</a:t>
            </a:r>
            <a:r>
              <a:rPr lang="it-IT" dirty="0" smtClean="0">
                <a:hlinkClick r:id="rId4"/>
              </a:rPr>
              <a:t>wwwold.meteoam.it/modules.php?name=metar</a:t>
            </a:r>
            <a:r>
              <a:rPr lang="it-IT" dirty="0" smtClean="0"/>
              <a:t> </a:t>
            </a:r>
            <a:endParaRPr lang="it-IT" dirty="0"/>
          </a:p>
          <a:p>
            <a:pPr lvl="1">
              <a:buFont typeface="Wingdings" pitchFamily="2" charset="2"/>
              <a:buChar char="q"/>
            </a:pPr>
            <a:r>
              <a:rPr lang="it-IT" dirty="0"/>
              <a:t>Tempo significativo (FL 100 - FL 450</a:t>
            </a:r>
            <a:r>
              <a:rPr lang="it-IT" dirty="0" smtClean="0"/>
              <a:t>):</a:t>
            </a:r>
          </a:p>
          <a:p>
            <a:pPr marL="457200" lvl="1" indent="0">
              <a:buNone/>
            </a:pPr>
            <a:r>
              <a:rPr lang="it-IT" dirty="0"/>
              <a:t>	</a:t>
            </a:r>
            <a:r>
              <a:rPr lang="it-IT" dirty="0">
                <a:hlinkClick r:id="rId5"/>
              </a:rPr>
              <a:t>http://</a:t>
            </a:r>
            <a:r>
              <a:rPr lang="it-IT" dirty="0" smtClean="0">
                <a:hlinkClick r:id="rId5"/>
              </a:rPr>
              <a:t>www.flyingineurope.be/aviation_weather_maps.htm</a:t>
            </a:r>
            <a:r>
              <a:rPr lang="it-IT" dirty="0" smtClean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it-IT" dirty="0"/>
              <a:t>Tempo significativo (SFC - FL100</a:t>
            </a:r>
            <a:r>
              <a:rPr lang="it-IT" dirty="0" smtClean="0"/>
              <a:t>)</a:t>
            </a:r>
          </a:p>
          <a:p>
            <a:pPr marL="914400" lvl="2" indent="0">
              <a:buNone/>
            </a:pPr>
            <a:r>
              <a:rPr lang="it-IT" dirty="0">
                <a:hlinkClick r:id="rId6"/>
              </a:rPr>
              <a:t>http://</a:t>
            </a:r>
            <a:r>
              <a:rPr lang="it-IT" dirty="0" smtClean="0">
                <a:hlinkClick r:id="rId6"/>
              </a:rPr>
              <a:t>wwwold.meteoam.it/modules.php?name=bassiStrati</a:t>
            </a:r>
            <a:r>
              <a:rPr lang="it-IT" dirty="0" smtClean="0"/>
              <a:t> </a:t>
            </a:r>
          </a:p>
          <a:p>
            <a:pPr marL="723900" lvl="2" indent="-273050">
              <a:buFont typeface="Wingdings" pitchFamily="2" charset="2"/>
              <a:buChar char="q"/>
            </a:pPr>
            <a:r>
              <a:rPr lang="it-IT" sz="2900" dirty="0"/>
              <a:t>Venti e temperatura in </a:t>
            </a:r>
            <a:r>
              <a:rPr lang="it-IT" sz="2900" dirty="0" smtClean="0"/>
              <a:t>quota </a:t>
            </a:r>
          </a:p>
          <a:p>
            <a:pPr marL="450850" lvl="2" indent="0">
              <a:buNone/>
            </a:pPr>
            <a:r>
              <a:rPr lang="it-IT" dirty="0"/>
              <a:t>	</a:t>
            </a:r>
            <a:r>
              <a:rPr lang="it-IT" dirty="0">
                <a:hlinkClick r:id="rId5"/>
              </a:rPr>
              <a:t>http://</a:t>
            </a:r>
            <a:r>
              <a:rPr lang="it-IT" dirty="0" smtClean="0">
                <a:hlinkClick r:id="rId5"/>
              </a:rPr>
              <a:t>www.flyingineurope.be/aviation_weather_maps.htm</a:t>
            </a:r>
            <a:r>
              <a:rPr lang="it-IT" dirty="0" smtClean="0"/>
              <a:t> </a:t>
            </a:r>
          </a:p>
          <a:p>
            <a:r>
              <a:rPr lang="it-IT" dirty="0" smtClean="0"/>
              <a:t>Manuale di prestazione dell’aeromobile</a:t>
            </a:r>
          </a:p>
          <a:p>
            <a:r>
              <a:rPr lang="it-IT" dirty="0" smtClean="0"/>
              <a:t>Calcolatrice, regolo </a:t>
            </a:r>
            <a:r>
              <a:rPr lang="it-IT" dirty="0" err="1" smtClean="0"/>
              <a:t>Jeppesen</a:t>
            </a:r>
            <a:r>
              <a:rPr lang="it-IT" dirty="0" smtClean="0"/>
              <a:t>, plotter, carta aeronautica VFR.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75756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BRIEFING METEO </a:t>
            </a:r>
            <a:r>
              <a:rPr lang="it-IT" sz="3100" dirty="0" smtClean="0">
                <a:hlinkClick r:id="rId4"/>
              </a:rPr>
              <a:t>http://wwwold.meteoam.it/modules.php?name=metar</a:t>
            </a:r>
            <a:endParaRPr lang="it-IT" dirty="0"/>
          </a:p>
        </p:txBody>
      </p:sp>
      <p:pic>
        <p:nvPicPr>
          <p:cNvPr id="9" name="Segnaposto contenuto 8" descr="Immagine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43042" y="1857364"/>
            <a:ext cx="6192522" cy="3686025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BRIEFING METEO </a:t>
            </a:r>
            <a:r>
              <a:rPr lang="it-IT" sz="2700" dirty="0" smtClean="0">
                <a:hlinkClick r:id="rId3"/>
              </a:rPr>
              <a:t>http://wwwold.meteoam.it/modules.php?name=bassiStrati</a:t>
            </a:r>
            <a:r>
              <a:rPr lang="it-IT" sz="2700" dirty="0" smtClean="0"/>
              <a:t> </a:t>
            </a:r>
            <a:endParaRPr lang="it-IT" sz="2700" dirty="0"/>
          </a:p>
        </p:txBody>
      </p:sp>
      <p:pic>
        <p:nvPicPr>
          <p:cNvPr id="9" name="Segnaposto contenuto 8" descr="FUXX__06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75288" y="1600200"/>
            <a:ext cx="6193423" cy="4525963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BRIEFING METEO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hlinkClick r:id="rId3"/>
              </a:rPr>
              <a:t> </a:t>
            </a:r>
            <a:r>
              <a:rPr lang="it-IT" sz="2700" dirty="0" smtClean="0">
                <a:hlinkClick r:id="rId3"/>
              </a:rPr>
              <a:t>http://www.flyingineurope.be/aviation_weather_maps.htm</a:t>
            </a:r>
            <a:r>
              <a:rPr lang="it-IT" sz="2700" dirty="0" smtClean="0"/>
              <a:t> </a:t>
            </a:r>
            <a:endParaRPr lang="it-IT" dirty="0"/>
          </a:p>
        </p:txBody>
      </p:sp>
      <p:pic>
        <p:nvPicPr>
          <p:cNvPr id="9" name="Segnaposto contenuto 8" descr="eur_FL050_0600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01005" y="1913287"/>
            <a:ext cx="6541990" cy="3899788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prof. Francesco Iaccarino</a:t>
            </a:r>
          </a:p>
        </p:txBody>
      </p:sp>
      <p:sp>
        <p:nvSpPr>
          <p:cNvPr id="3174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48EA49-72FE-45A7-90CB-A7782581953C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8458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400"/>
          </a:p>
          <a:p>
            <a:pPr algn="just"/>
            <a:r>
              <a:rPr lang="it-IT" sz="2400"/>
              <a:t>“</a:t>
            </a:r>
            <a:r>
              <a:rPr lang="it-IT" sz="2400" i="1"/>
              <a:t>L’altezza non deve essere minore di 1000ft al di sopra dell’ostacolo più alto in un raggio di 2000ft (600metri) intorno alla posizione dell’aeromobile. Il sorvolo delle zone disabitate e dell’acqua non deve avvenire al di sotto di un’altezza di 500ft”. </a:t>
            </a:r>
          </a:p>
          <a:p>
            <a:pPr algn="just"/>
            <a:endParaRPr lang="it-IT" sz="2400" i="1"/>
          </a:p>
          <a:p>
            <a:pPr algn="just"/>
            <a:r>
              <a:rPr lang="it-IT" sz="2400" i="1"/>
              <a:t>E’ consuetudine, però,  nella pratica del VFR considerare 5NM; in tal modo in caso di inserimento in IFR già si è  separati dagli ostacoli.</a:t>
            </a:r>
            <a:r>
              <a:rPr lang="it-IT" sz="2400"/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14414" y="500042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SCELTA DELLA QUOTA </a:t>
            </a:r>
            <a:r>
              <a:rPr lang="it-IT" sz="4000" b="1" dirty="0" err="1" smtClean="0"/>
              <a:t>DI</a:t>
            </a:r>
            <a:r>
              <a:rPr lang="it-IT" sz="4000" b="1" dirty="0" smtClean="0"/>
              <a:t> VOLO</a:t>
            </a:r>
            <a:endParaRPr lang="it-IT" sz="4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prof. Francesco Iaccarino</a:t>
            </a:r>
          </a:p>
        </p:txBody>
      </p:sp>
      <p:sp>
        <p:nvSpPr>
          <p:cNvPr id="3277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C46990-4323-422F-9032-F4BD3E68138D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6106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Per rotte magnetiche da 0° a 179° scegliere migliaia dispari più 500 piedi (es.: 3500, 5500, 7500,…), per rotte da 180° a 359° migliaia pari più 500 piedi (es.: 4500, 6500, 8500,…). </a:t>
            </a:r>
          </a:p>
          <a:p>
            <a:pPr algn="just"/>
            <a:endParaRPr lang="it-IT"/>
          </a:p>
          <a:p>
            <a:pPr algn="just"/>
            <a:r>
              <a:rPr lang="it-IT"/>
              <a:t>In Italia il traffico prevalente in direzione nord-sud esige il cambio dei livelli semicircolari nei due settori da 90° a 269° e da 270 a 89°. Scegliere il valore ideale sotto la base delle nubi, con vento favorevole e nel rispetto delle quote/distanze minime consentite. </a:t>
            </a:r>
          </a:p>
          <a:p>
            <a:pPr algn="just"/>
            <a:endParaRPr lang="it-IT"/>
          </a:p>
          <a:p>
            <a:pPr algn="just"/>
            <a:r>
              <a:rPr lang="it-IT"/>
              <a:t>In crociera bisogna volare ad almeno 1000 piedi sopra l'ostacolo più alto quando i rilievi sono inferiori a 5000 piedi, se superano questo valore, ad almeno 2000 piedi, considerando un raggio di circa 10 miglia dall'aereo.</a:t>
            </a:r>
          </a:p>
          <a:p>
            <a:pPr algn="just"/>
            <a:endParaRPr lang="it-IT"/>
          </a:p>
          <a:p>
            <a:pPr algn="just"/>
            <a:r>
              <a:rPr lang="it-IT"/>
              <a:t>Sulle carte aeronautiche tipo VFR/GPS Chart in ogni quadrato di mezzo grado di latitudine/longitudine, è riportato un numero con carattere grande. Si tratta della altitudine minima, espressa in centinaia di piede, calcolata in modo da garantire una separazione di 1000 o 2000 piedi dal punto più alto all'interno del quadrato. Questa si chiama MGAA, Minimum Grid Area Altitude.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SCELTA DELLA QUOTA </a:t>
            </a:r>
            <a:r>
              <a:rPr lang="it-IT" sz="4000" b="1" dirty="0" err="1" smtClean="0"/>
              <a:t>DI</a:t>
            </a:r>
            <a:r>
              <a:rPr lang="it-IT" sz="4000" b="1" dirty="0" smtClean="0"/>
              <a:t> VOLO</a:t>
            </a:r>
            <a:endParaRPr lang="it-IT" sz="4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1224</Words>
  <Application>Microsoft Office PowerPoint</Application>
  <PresentationFormat>Presentazione su schermo (4:3)</PresentationFormat>
  <Paragraphs>291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39</vt:i4>
      </vt:variant>
      <vt:variant>
        <vt:lpstr>Titoli diapositive</vt:lpstr>
      </vt:variant>
      <vt:variant>
        <vt:i4>39</vt:i4>
      </vt:variant>
    </vt:vector>
  </HeadingPairs>
  <TitlesOfParts>
    <vt:vector size="78" baseType="lpstr"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8_Tema di Office</vt:lpstr>
      <vt:lpstr>9_Tema di Office</vt:lpstr>
      <vt:lpstr>10_Tema di Office</vt:lpstr>
      <vt:lpstr>11_Tema di Office</vt:lpstr>
      <vt:lpstr>12_Tema di Office</vt:lpstr>
      <vt:lpstr>13_Tema di Office</vt:lpstr>
      <vt:lpstr>14_Tema di Office</vt:lpstr>
      <vt:lpstr>15_Tema di Office</vt:lpstr>
      <vt:lpstr>16_Tema di Office</vt:lpstr>
      <vt:lpstr>17_Tema di Office</vt:lpstr>
      <vt:lpstr>18_Tema di Office</vt:lpstr>
      <vt:lpstr>19_Tema di Office</vt:lpstr>
      <vt:lpstr>20_Tema di Office</vt:lpstr>
      <vt:lpstr>21_Tema di Office</vt:lpstr>
      <vt:lpstr>22_Tema di Office</vt:lpstr>
      <vt:lpstr>23_Tema di Office</vt:lpstr>
      <vt:lpstr>24_Tema di Office</vt:lpstr>
      <vt:lpstr>25_Tema di Office</vt:lpstr>
      <vt:lpstr>26_Tema di Office</vt:lpstr>
      <vt:lpstr>27_Tema di Office</vt:lpstr>
      <vt:lpstr>28_Tema di Office</vt:lpstr>
      <vt:lpstr>29_Tema di Office</vt:lpstr>
      <vt:lpstr>30_Tema di Office</vt:lpstr>
      <vt:lpstr>31_Tema di Office</vt:lpstr>
      <vt:lpstr>32_Tema di Office</vt:lpstr>
      <vt:lpstr>33_Tema di Office</vt:lpstr>
      <vt:lpstr>34_Tema di Office</vt:lpstr>
      <vt:lpstr>35_Tema di Office</vt:lpstr>
      <vt:lpstr>36_Tema di Office</vt:lpstr>
      <vt:lpstr>37_Tema di Office</vt:lpstr>
      <vt:lpstr>38_Tema di Office</vt:lpstr>
      <vt:lpstr>39_Tema di Office</vt:lpstr>
      <vt:lpstr>Diapositiva 1</vt:lpstr>
      <vt:lpstr>Diapositiva 2</vt:lpstr>
      <vt:lpstr>PIANIFICAZIONE VFR  STEP BY STEP</vt:lpstr>
      <vt:lpstr>COSA PREPARARE</vt:lpstr>
      <vt:lpstr>BRIEFING METEO http://wwwold.meteoam.it/modules.php?name=metar</vt:lpstr>
      <vt:lpstr>BRIEFING METEO http://wwwold.meteoam.it/modules.php?name=bassiStrati </vt:lpstr>
      <vt:lpstr>BRIEFING METEO  http://www.flyingineurope.be/aviation_weather_maps.htm 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Navigation Log</vt:lpstr>
      <vt:lpstr>Navigation Log: legenda</vt:lpstr>
      <vt:lpstr>Flight Plan</vt:lpstr>
      <vt:lpstr>AEROPORTO DI PARTENZA</vt:lpstr>
      <vt:lpstr>PADOVA</vt:lpstr>
      <vt:lpstr>Diapositiva 24</vt:lpstr>
      <vt:lpstr>CANCELLO DI USCITA DALL’AEROPORTO DI PARTENZA</vt:lpstr>
      <vt:lpstr>Diapositiva 26</vt:lpstr>
      <vt:lpstr>AEROPORTO DI DESTINAZIONE</vt:lpstr>
      <vt:lpstr>Venezia Tessera</vt:lpstr>
      <vt:lpstr>Diapositiva 29</vt:lpstr>
      <vt:lpstr>Diapositiva 30</vt:lpstr>
      <vt:lpstr>CANCELLO DI ENTRATA ALL’AEROPORTO DI DESTINAZIONE</vt:lpstr>
      <vt:lpstr>Diapositiva 32</vt:lpstr>
      <vt:lpstr>CROCIERA</vt:lpstr>
      <vt:lpstr>Diapositiva 34</vt:lpstr>
      <vt:lpstr>CROCIERA scelta dei punti di riporto</vt:lpstr>
      <vt:lpstr>PADOVA(LIPU) – VENEZIA TESSERA (LIPZ)</vt:lpstr>
      <vt:lpstr>Navigation Log (LIPU-LIPZ)</vt:lpstr>
      <vt:lpstr>Flight Plan (LIPU – LIPZ)</vt:lpstr>
      <vt:lpstr>SIMULAZIONE DEL VOLO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PIANIFICAZIONE VFR</dc:title>
  <cp:lastModifiedBy>Francesco Iaccarino</cp:lastModifiedBy>
  <cp:revision>63</cp:revision>
  <dcterms:modified xsi:type="dcterms:W3CDTF">2018-04-23T20:19:51Z</dcterms:modified>
</cp:coreProperties>
</file>