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77" r:id="rId2"/>
    <p:sldId id="256" r:id="rId3"/>
    <p:sldId id="294" r:id="rId4"/>
    <p:sldId id="261" r:id="rId5"/>
    <p:sldId id="267" r:id="rId6"/>
    <p:sldId id="266" r:id="rId7"/>
    <p:sldId id="265" r:id="rId8"/>
    <p:sldId id="262" r:id="rId9"/>
    <p:sldId id="263" r:id="rId10"/>
    <p:sldId id="264" r:id="rId11"/>
    <p:sldId id="292" r:id="rId12"/>
    <p:sldId id="293" r:id="rId13"/>
    <p:sldId id="257" r:id="rId14"/>
    <p:sldId id="258" r:id="rId15"/>
    <p:sldId id="259" r:id="rId16"/>
    <p:sldId id="296" r:id="rId17"/>
    <p:sldId id="260" r:id="rId18"/>
    <p:sldId id="286" r:id="rId19"/>
    <p:sldId id="287" r:id="rId20"/>
    <p:sldId id="288" r:id="rId21"/>
    <p:sldId id="289" r:id="rId22"/>
    <p:sldId id="290" r:id="rId23"/>
    <p:sldId id="291" r:id="rId24"/>
    <p:sldId id="268" r:id="rId25"/>
    <p:sldId id="269" r:id="rId26"/>
    <p:sldId id="270" r:id="rId27"/>
    <p:sldId id="301" r:id="rId28"/>
    <p:sldId id="279" r:id="rId29"/>
    <p:sldId id="300" r:id="rId30"/>
    <p:sldId id="280" r:id="rId31"/>
    <p:sldId id="272" r:id="rId32"/>
    <p:sldId id="273" r:id="rId33"/>
    <p:sldId id="274" r:id="rId34"/>
    <p:sldId id="295" r:id="rId35"/>
    <p:sldId id="281" r:id="rId36"/>
    <p:sldId id="282" r:id="rId37"/>
    <p:sldId id="276" r:id="rId38"/>
    <p:sldId id="275" r:id="rId39"/>
    <p:sldId id="278" r:id="rId40"/>
    <p:sldId id="283" r:id="rId41"/>
    <p:sldId id="284" r:id="rId42"/>
    <p:sldId id="285" r:id="rId43"/>
    <p:sldId id="297" r:id="rId44"/>
    <p:sldId id="302" r:id="rId45"/>
    <p:sldId id="303" r:id="rId46"/>
    <p:sldId id="304" r:id="rId47"/>
    <p:sldId id="298" r:id="rId48"/>
    <p:sldId id="299" r:id="rId49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90" autoAdjust="0"/>
    <p:restoredTop sz="94660"/>
  </p:normalViewPr>
  <p:slideViewPr>
    <p:cSldViewPr>
      <p:cViewPr>
        <p:scale>
          <a:sx n="70" d="100"/>
          <a:sy n="70" d="100"/>
        </p:scale>
        <p:origin x="-123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slide" Target="../slides/slide18.xml"/><Relationship Id="rId1" Type="http://schemas.openxmlformats.org/officeDocument/2006/relationships/slide" Target="../slides/slide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4081F-D1AB-4008-BECF-207F28C00F3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6D1B3AE3-FDBC-4D27-B223-98D790B1738C}">
      <dgm:prSet phldrT="[Testo]"/>
      <dgm:spPr/>
      <dgm:t>
        <a:bodyPr/>
        <a:lstStyle/>
        <a:p>
          <a:r>
            <a:rPr lang="it-IT" dirty="0" smtClean="0"/>
            <a:t>aereo / </a:t>
          </a:r>
          <a:r>
            <a:rPr lang="it-IT" dirty="0" err="1" smtClean="0"/>
            <a:t>aereo</a:t>
          </a:r>
          <a:endParaRPr lang="it-IT" dirty="0" smtClean="0"/>
        </a:p>
        <a:p>
          <a:r>
            <a:rPr lang="it-IT" dirty="0" smtClean="0"/>
            <a:t> con vento</a:t>
          </a:r>
          <a:endParaRPr lang="it-IT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7DCA4CB-85AE-4CBB-8E6E-15B98F9F29C6}" type="parTrans" cxnId="{DCA247A9-08DE-46DB-8B0B-5D2C060C8B73}">
      <dgm:prSet/>
      <dgm:spPr/>
      <dgm:t>
        <a:bodyPr/>
        <a:lstStyle/>
        <a:p>
          <a:endParaRPr lang="it-IT"/>
        </a:p>
      </dgm:t>
    </dgm:pt>
    <dgm:pt modelId="{0E2A8D37-8EC3-4D16-9F44-707E30C77DF7}" type="sibTrans" cxnId="{DCA247A9-08DE-46DB-8B0B-5D2C060C8B73}">
      <dgm:prSet/>
      <dgm:spPr/>
      <dgm:t>
        <a:bodyPr/>
        <a:lstStyle/>
        <a:p>
          <a:endParaRPr lang="it-IT"/>
        </a:p>
      </dgm:t>
    </dgm:pt>
    <dgm:pt modelId="{FDF8576A-4EF0-4424-BF62-E41B149C92A5}">
      <dgm:prSet phldrT="[Testo]"/>
      <dgm:spPr/>
      <dgm:t>
        <a:bodyPr/>
        <a:lstStyle/>
        <a:p>
          <a:r>
            <a:rPr lang="it-IT" dirty="0" smtClean="0"/>
            <a:t>aereo / nave</a:t>
          </a:r>
        </a:p>
        <a:p>
          <a:r>
            <a:rPr lang="it-IT" dirty="0" smtClean="0"/>
            <a:t>con vento</a:t>
          </a:r>
          <a:endParaRPr lang="it-IT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B8402DA-B02D-4263-93DC-F56C23A01CFA}" type="parTrans" cxnId="{3924D686-2E5A-4C8F-8A0D-CE8C98C04D28}">
      <dgm:prSet/>
      <dgm:spPr/>
      <dgm:t>
        <a:bodyPr/>
        <a:lstStyle/>
        <a:p>
          <a:endParaRPr lang="it-IT"/>
        </a:p>
      </dgm:t>
    </dgm:pt>
    <dgm:pt modelId="{D20CA5C5-3FED-4F8E-9A23-FC6B38207833}" type="sibTrans" cxnId="{3924D686-2E5A-4C8F-8A0D-CE8C98C04D28}">
      <dgm:prSet/>
      <dgm:spPr/>
      <dgm:t>
        <a:bodyPr/>
        <a:lstStyle/>
        <a:p>
          <a:endParaRPr lang="it-IT"/>
        </a:p>
      </dgm:t>
    </dgm:pt>
    <dgm:pt modelId="{F2774849-4D83-42C8-B701-78FF8D4274FB}">
      <dgm:prSet phldrT="[Testo]"/>
      <dgm:spPr/>
      <dgm:t>
        <a:bodyPr/>
        <a:lstStyle/>
        <a:p>
          <a:r>
            <a:rPr lang="it-IT" dirty="0" smtClean="0"/>
            <a:t>aereo / </a:t>
          </a:r>
          <a:r>
            <a:rPr lang="it-IT" dirty="0" err="1" smtClean="0"/>
            <a:t>aereo</a:t>
          </a:r>
          <a:endParaRPr lang="it-IT" dirty="0" smtClean="0"/>
        </a:p>
        <a:p>
          <a:r>
            <a:rPr lang="it-IT" dirty="0" smtClean="0"/>
            <a:t>in assenza di vento</a:t>
          </a:r>
          <a:endParaRPr lang="it-IT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3E11C7E6-4A77-4585-85D2-94EA149FF113}" type="parTrans" cxnId="{B910AAEA-453E-4914-BA63-7E372BF3F770}">
      <dgm:prSet/>
      <dgm:spPr/>
      <dgm:t>
        <a:bodyPr/>
        <a:lstStyle/>
        <a:p>
          <a:endParaRPr lang="it-IT"/>
        </a:p>
      </dgm:t>
    </dgm:pt>
    <dgm:pt modelId="{1E2BE9FB-7D1C-4482-B6EE-53DCB41F4DF3}" type="sibTrans" cxnId="{B910AAEA-453E-4914-BA63-7E372BF3F770}">
      <dgm:prSet/>
      <dgm:spPr/>
      <dgm:t>
        <a:bodyPr/>
        <a:lstStyle/>
        <a:p>
          <a:endParaRPr lang="it-IT"/>
        </a:p>
      </dgm:t>
    </dgm:pt>
    <dgm:pt modelId="{578AEEC7-66DE-4543-9C89-9572D560D3EC}" type="pres">
      <dgm:prSet presAssocID="{DA44081F-D1AB-4008-BECF-207F28C00F39}" presName="linearFlow" presStyleCnt="0">
        <dgm:presLayoutVars>
          <dgm:dir/>
          <dgm:resizeHandles val="exact"/>
        </dgm:presLayoutVars>
      </dgm:prSet>
      <dgm:spPr/>
    </dgm:pt>
    <dgm:pt modelId="{871ACBBE-C13E-4F37-A4AF-CC69B6A8D9C0}" type="pres">
      <dgm:prSet presAssocID="{6D1B3AE3-FDBC-4D27-B223-98D790B1738C}" presName="composite" presStyleCnt="0"/>
      <dgm:spPr/>
    </dgm:pt>
    <dgm:pt modelId="{BD465F42-3FDA-41E4-8A93-DCD0AF236451}" type="pres">
      <dgm:prSet presAssocID="{6D1B3AE3-FDBC-4D27-B223-98D790B1738C}" presName="imgShp" presStyleLbl="fgImgPlace1" presStyleIdx="0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7B868F7-5823-4763-8F8A-BA1BA62651C9}" type="pres">
      <dgm:prSet presAssocID="{6D1B3AE3-FDBC-4D27-B223-98D790B1738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14B4A2-E9A3-432F-B29F-19146A46D7AD}" type="pres">
      <dgm:prSet presAssocID="{0E2A8D37-8EC3-4D16-9F44-707E30C77DF7}" presName="spacing" presStyleCnt="0"/>
      <dgm:spPr/>
    </dgm:pt>
    <dgm:pt modelId="{6C40A043-F2A4-41DD-B4EA-2EBD83ECF550}" type="pres">
      <dgm:prSet presAssocID="{FDF8576A-4EF0-4424-BF62-E41B149C92A5}" presName="composite" presStyleCnt="0"/>
      <dgm:spPr/>
    </dgm:pt>
    <dgm:pt modelId="{DD1A3422-F983-42D1-9D9C-5937ABFCC39D}" type="pres">
      <dgm:prSet presAssocID="{FDF8576A-4EF0-4424-BF62-E41B149C92A5}" presName="imgShp" presStyleLbl="fgImgPlace1" presStyleIdx="1" presStyleCnt="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18E32FA-4EB6-438C-8C79-5D1088457D39}" type="pres">
      <dgm:prSet presAssocID="{FDF8576A-4EF0-4424-BF62-E41B149C92A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F09E69-18C8-44DA-BCC4-69819B86C103}" type="pres">
      <dgm:prSet presAssocID="{D20CA5C5-3FED-4F8E-9A23-FC6B38207833}" presName="spacing" presStyleCnt="0"/>
      <dgm:spPr/>
    </dgm:pt>
    <dgm:pt modelId="{A3522CD8-7168-4E8D-AC67-460DF27B2C8B}" type="pres">
      <dgm:prSet presAssocID="{F2774849-4D83-42C8-B701-78FF8D4274FB}" presName="composite" presStyleCnt="0"/>
      <dgm:spPr/>
    </dgm:pt>
    <dgm:pt modelId="{A136667E-0478-4D20-BF34-ED76716735E2}" type="pres">
      <dgm:prSet presAssocID="{F2774849-4D83-42C8-B701-78FF8D4274FB}" presName="imgShp" presStyleLbl="fgImgPlace1" presStyleIdx="2" presStyleCnt="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795BFD8F-D690-451A-B61D-0073F31BF0BB}" type="pres">
      <dgm:prSet presAssocID="{F2774849-4D83-42C8-B701-78FF8D4274FB}" presName="txShp" presStyleLbl="node1" presStyleIdx="2" presStyleCnt="3" custLinFactNeighborX="-1017" custLinFactNeighborY="214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46480C9-433A-4674-9FA5-29F9D4F8FAD7}" type="presOf" srcId="{DA44081F-D1AB-4008-BECF-207F28C00F39}" destId="{578AEEC7-66DE-4543-9C89-9572D560D3EC}" srcOrd="0" destOrd="0" presId="urn:microsoft.com/office/officeart/2005/8/layout/vList3#1"/>
    <dgm:cxn modelId="{99FD53F6-CDA3-42A4-9AD0-5190BE6F5261}" type="presOf" srcId="{F2774849-4D83-42C8-B701-78FF8D4274FB}" destId="{795BFD8F-D690-451A-B61D-0073F31BF0BB}" srcOrd="0" destOrd="0" presId="urn:microsoft.com/office/officeart/2005/8/layout/vList3#1"/>
    <dgm:cxn modelId="{DCA247A9-08DE-46DB-8B0B-5D2C060C8B73}" srcId="{DA44081F-D1AB-4008-BECF-207F28C00F39}" destId="{6D1B3AE3-FDBC-4D27-B223-98D790B1738C}" srcOrd="0" destOrd="0" parTransId="{D7DCA4CB-85AE-4CBB-8E6E-15B98F9F29C6}" sibTransId="{0E2A8D37-8EC3-4D16-9F44-707E30C77DF7}"/>
    <dgm:cxn modelId="{BFED1C13-2288-474C-A31C-DA5F51037D6E}" type="presOf" srcId="{6D1B3AE3-FDBC-4D27-B223-98D790B1738C}" destId="{07B868F7-5823-4763-8F8A-BA1BA62651C9}" srcOrd="0" destOrd="0" presId="urn:microsoft.com/office/officeart/2005/8/layout/vList3#1"/>
    <dgm:cxn modelId="{AF11A94D-28EB-4353-827B-30F8E895E13B}" type="presOf" srcId="{FDF8576A-4EF0-4424-BF62-E41B149C92A5}" destId="{118E32FA-4EB6-438C-8C79-5D1088457D39}" srcOrd="0" destOrd="0" presId="urn:microsoft.com/office/officeart/2005/8/layout/vList3#1"/>
    <dgm:cxn modelId="{3924D686-2E5A-4C8F-8A0D-CE8C98C04D28}" srcId="{DA44081F-D1AB-4008-BECF-207F28C00F39}" destId="{FDF8576A-4EF0-4424-BF62-E41B149C92A5}" srcOrd="1" destOrd="0" parTransId="{2B8402DA-B02D-4263-93DC-F56C23A01CFA}" sibTransId="{D20CA5C5-3FED-4F8E-9A23-FC6B38207833}"/>
    <dgm:cxn modelId="{B910AAEA-453E-4914-BA63-7E372BF3F770}" srcId="{DA44081F-D1AB-4008-BECF-207F28C00F39}" destId="{F2774849-4D83-42C8-B701-78FF8D4274FB}" srcOrd="2" destOrd="0" parTransId="{3E11C7E6-4A77-4585-85D2-94EA149FF113}" sibTransId="{1E2BE9FB-7D1C-4482-B6EE-53DCB41F4DF3}"/>
    <dgm:cxn modelId="{FC5CE686-EEE5-4F65-801C-D3DE34C3ADA1}" type="presParOf" srcId="{578AEEC7-66DE-4543-9C89-9572D560D3EC}" destId="{871ACBBE-C13E-4F37-A4AF-CC69B6A8D9C0}" srcOrd="0" destOrd="0" presId="urn:microsoft.com/office/officeart/2005/8/layout/vList3#1"/>
    <dgm:cxn modelId="{CF240224-FC97-4C7C-933D-CFA141329729}" type="presParOf" srcId="{871ACBBE-C13E-4F37-A4AF-CC69B6A8D9C0}" destId="{BD465F42-3FDA-41E4-8A93-DCD0AF236451}" srcOrd="0" destOrd="0" presId="urn:microsoft.com/office/officeart/2005/8/layout/vList3#1"/>
    <dgm:cxn modelId="{721BA312-23BC-4924-A348-476D2B9C4963}" type="presParOf" srcId="{871ACBBE-C13E-4F37-A4AF-CC69B6A8D9C0}" destId="{07B868F7-5823-4763-8F8A-BA1BA62651C9}" srcOrd="1" destOrd="0" presId="urn:microsoft.com/office/officeart/2005/8/layout/vList3#1"/>
    <dgm:cxn modelId="{7E99893E-3D16-4CF5-8696-0A7DCCD7BD2D}" type="presParOf" srcId="{578AEEC7-66DE-4543-9C89-9572D560D3EC}" destId="{DF14B4A2-E9A3-432F-B29F-19146A46D7AD}" srcOrd="1" destOrd="0" presId="urn:microsoft.com/office/officeart/2005/8/layout/vList3#1"/>
    <dgm:cxn modelId="{A119D2E3-0836-446A-902B-8A3080019C35}" type="presParOf" srcId="{578AEEC7-66DE-4543-9C89-9572D560D3EC}" destId="{6C40A043-F2A4-41DD-B4EA-2EBD83ECF550}" srcOrd="2" destOrd="0" presId="urn:microsoft.com/office/officeart/2005/8/layout/vList3#1"/>
    <dgm:cxn modelId="{317EE2E3-F6AD-47AB-90DD-CE27843340DC}" type="presParOf" srcId="{6C40A043-F2A4-41DD-B4EA-2EBD83ECF550}" destId="{DD1A3422-F983-42D1-9D9C-5937ABFCC39D}" srcOrd="0" destOrd="0" presId="urn:microsoft.com/office/officeart/2005/8/layout/vList3#1"/>
    <dgm:cxn modelId="{2832DF91-B1BE-442F-A00C-B8A657DA5638}" type="presParOf" srcId="{6C40A043-F2A4-41DD-B4EA-2EBD83ECF550}" destId="{118E32FA-4EB6-438C-8C79-5D1088457D39}" srcOrd="1" destOrd="0" presId="urn:microsoft.com/office/officeart/2005/8/layout/vList3#1"/>
    <dgm:cxn modelId="{BBDB4BB6-29B8-41FA-9595-830BC0A9CC8A}" type="presParOf" srcId="{578AEEC7-66DE-4543-9C89-9572D560D3EC}" destId="{B8F09E69-18C8-44DA-BCC4-69819B86C103}" srcOrd="3" destOrd="0" presId="urn:microsoft.com/office/officeart/2005/8/layout/vList3#1"/>
    <dgm:cxn modelId="{EA86EDF6-3706-4C8A-AC3A-DEA15501356E}" type="presParOf" srcId="{578AEEC7-66DE-4543-9C89-9572D560D3EC}" destId="{A3522CD8-7168-4E8D-AC67-460DF27B2C8B}" srcOrd="4" destOrd="0" presId="urn:microsoft.com/office/officeart/2005/8/layout/vList3#1"/>
    <dgm:cxn modelId="{9A64B727-3AD8-491B-AF39-D494FB88F3F5}" type="presParOf" srcId="{A3522CD8-7168-4E8D-AC67-460DF27B2C8B}" destId="{A136667E-0478-4D20-BF34-ED76716735E2}" srcOrd="0" destOrd="0" presId="urn:microsoft.com/office/officeart/2005/8/layout/vList3#1"/>
    <dgm:cxn modelId="{8BECF8B3-E2A3-47F1-9337-740F997D0080}" type="presParOf" srcId="{A3522CD8-7168-4E8D-AC67-460DF27B2C8B}" destId="{795BFD8F-D690-451A-B61D-0073F31BF0BB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BB37B9-D1C6-4DCA-B832-EF21D3C8C0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205EA56-32B2-4C1F-8F02-15DEAC4D0216}">
      <dgm:prSet phldrT="[Testo]"/>
      <dgm:spPr/>
      <dgm:t>
        <a:bodyPr/>
        <a:lstStyle/>
        <a:p>
          <a:r>
            <a:rPr lang="it-IT" dirty="0" smtClean="0"/>
            <a:t>DATI</a:t>
          </a:r>
          <a:endParaRPr lang="it-IT" dirty="0"/>
        </a:p>
      </dgm:t>
    </dgm:pt>
    <dgm:pt modelId="{5593523D-A292-4666-A158-6C539CCFB3EF}" type="parTrans" cxnId="{10095ADA-8619-4EC6-B650-96B909D5B8FD}">
      <dgm:prSet/>
      <dgm:spPr/>
      <dgm:t>
        <a:bodyPr/>
        <a:lstStyle/>
        <a:p>
          <a:endParaRPr lang="it-IT"/>
        </a:p>
      </dgm:t>
    </dgm:pt>
    <dgm:pt modelId="{AD70F3A3-EF5C-4B85-BF72-0FA980887D09}" type="sibTrans" cxnId="{10095ADA-8619-4EC6-B650-96B909D5B8FD}">
      <dgm:prSet/>
      <dgm:spPr/>
      <dgm:t>
        <a:bodyPr/>
        <a:lstStyle/>
        <a:p>
          <a:endParaRPr lang="it-IT"/>
        </a:p>
      </dgm:t>
    </dgm:pt>
    <dgm:pt modelId="{EB41B977-470A-4842-BBC8-8D8F0DB0EB66}">
      <dgm:prSet phldrT="[Testo]"/>
      <dgm:spPr/>
      <dgm:t>
        <a:bodyPr/>
        <a:lstStyle/>
        <a:p>
          <a:r>
            <a:rPr lang="it-IT" dirty="0" err="1" smtClean="0"/>
            <a:t>TC</a:t>
          </a:r>
          <a:r>
            <a:rPr lang="it-IT" baseline="-25000" dirty="0" err="1" smtClean="0"/>
            <a:t>i</a:t>
          </a:r>
          <a:r>
            <a:rPr lang="it-IT" baseline="-25000" dirty="0" smtClean="0"/>
            <a:t>/o</a:t>
          </a:r>
          <a:endParaRPr lang="it-IT" baseline="-25000" dirty="0"/>
        </a:p>
      </dgm:t>
    </dgm:pt>
    <dgm:pt modelId="{C7BBFF8D-60A3-4EB2-9C34-8042B4170FDC}" type="parTrans" cxnId="{1A50B7FD-6F07-4D27-AEEE-54F82F2F43A7}">
      <dgm:prSet/>
      <dgm:spPr/>
      <dgm:t>
        <a:bodyPr/>
        <a:lstStyle/>
        <a:p>
          <a:endParaRPr lang="it-IT"/>
        </a:p>
      </dgm:t>
    </dgm:pt>
    <dgm:pt modelId="{DEC61E0C-AABD-44AC-ADC7-473A72C506C6}" type="sibTrans" cxnId="{1A50B7FD-6F07-4D27-AEEE-54F82F2F43A7}">
      <dgm:prSet/>
      <dgm:spPr/>
      <dgm:t>
        <a:bodyPr/>
        <a:lstStyle/>
        <a:p>
          <a:endParaRPr lang="it-IT"/>
        </a:p>
      </dgm:t>
    </dgm:pt>
    <dgm:pt modelId="{627D30BB-8D78-47F7-B536-3A17871FCA20}">
      <dgm:prSet phldrT="[Testo]"/>
      <dgm:spPr/>
      <dgm:t>
        <a:bodyPr/>
        <a:lstStyle/>
        <a:p>
          <a:r>
            <a:rPr lang="it-IT" dirty="0" err="1" smtClean="0"/>
            <a:t>TAS</a:t>
          </a:r>
          <a:r>
            <a:rPr lang="it-IT" baseline="-25000" dirty="0" err="1" smtClean="0"/>
            <a:t>i</a:t>
          </a:r>
          <a:r>
            <a:rPr lang="it-IT" baseline="-25000" dirty="0" smtClean="0"/>
            <a:t>/o</a:t>
          </a:r>
          <a:endParaRPr lang="it-IT" dirty="0"/>
        </a:p>
      </dgm:t>
    </dgm:pt>
    <dgm:pt modelId="{1421787D-DD4C-406C-8814-6AF3995E4538}" type="parTrans" cxnId="{B9B8EF16-685F-46D9-AFAD-565F5FD45D4F}">
      <dgm:prSet/>
      <dgm:spPr/>
      <dgm:t>
        <a:bodyPr/>
        <a:lstStyle/>
        <a:p>
          <a:endParaRPr lang="it-IT"/>
        </a:p>
      </dgm:t>
    </dgm:pt>
    <dgm:pt modelId="{0075F576-B2FA-499F-B589-DC237EF13DE4}" type="sibTrans" cxnId="{B9B8EF16-685F-46D9-AFAD-565F5FD45D4F}">
      <dgm:prSet/>
      <dgm:spPr/>
      <dgm:t>
        <a:bodyPr/>
        <a:lstStyle/>
        <a:p>
          <a:endParaRPr lang="it-IT"/>
        </a:p>
      </dgm:t>
    </dgm:pt>
    <dgm:pt modelId="{1D20431F-89F3-4A5B-B406-B890C43AA7BC}">
      <dgm:prSet phldrT="[Testo]"/>
      <dgm:spPr/>
      <dgm:t>
        <a:bodyPr/>
        <a:lstStyle/>
        <a:p>
          <a:r>
            <a:rPr lang="it-IT" dirty="0" smtClean="0"/>
            <a:t>INCOGNITE</a:t>
          </a:r>
          <a:endParaRPr lang="it-IT" dirty="0"/>
        </a:p>
      </dgm:t>
    </dgm:pt>
    <dgm:pt modelId="{CC0D3095-F9F2-4A53-90F8-E01E89D5700A}" type="parTrans" cxnId="{C51AFFF4-6800-4B61-9818-57778816F816}">
      <dgm:prSet/>
      <dgm:spPr/>
      <dgm:t>
        <a:bodyPr/>
        <a:lstStyle/>
        <a:p>
          <a:endParaRPr lang="it-IT"/>
        </a:p>
      </dgm:t>
    </dgm:pt>
    <dgm:pt modelId="{27F05CD0-E433-48F6-B2A9-9912E449AA17}" type="sibTrans" cxnId="{C51AFFF4-6800-4B61-9818-57778816F816}">
      <dgm:prSet/>
      <dgm:spPr/>
      <dgm:t>
        <a:bodyPr/>
        <a:lstStyle/>
        <a:p>
          <a:endParaRPr lang="it-IT"/>
        </a:p>
      </dgm:t>
    </dgm:pt>
    <dgm:pt modelId="{5DD2CDB2-3DCB-449E-A153-FF24C9EEE7F3}">
      <dgm:prSet phldrT="[Testo]"/>
      <dgm:spPr/>
      <dgm:t>
        <a:bodyPr/>
        <a:lstStyle/>
        <a:p>
          <a:r>
            <a:rPr lang="it-IT" dirty="0" err="1" smtClean="0"/>
            <a:t>THi</a:t>
          </a:r>
          <a:endParaRPr lang="it-IT" dirty="0"/>
        </a:p>
      </dgm:t>
    </dgm:pt>
    <dgm:pt modelId="{166BF47B-8D47-4F03-854F-603575CE1AC9}" type="parTrans" cxnId="{99CFA57B-6927-4178-8FCC-7B5848938EB1}">
      <dgm:prSet/>
      <dgm:spPr/>
      <dgm:t>
        <a:bodyPr/>
        <a:lstStyle/>
        <a:p>
          <a:endParaRPr lang="it-IT"/>
        </a:p>
      </dgm:t>
    </dgm:pt>
    <dgm:pt modelId="{63CB159E-6E4C-4F09-8D08-1CF921AF74EA}" type="sibTrans" cxnId="{99CFA57B-6927-4178-8FCC-7B5848938EB1}">
      <dgm:prSet/>
      <dgm:spPr/>
      <dgm:t>
        <a:bodyPr/>
        <a:lstStyle/>
        <a:p>
          <a:endParaRPr lang="it-IT"/>
        </a:p>
      </dgm:t>
    </dgm:pt>
    <dgm:pt modelId="{351FC65A-792C-4B2B-A85F-1FD9C4DA8BE2}">
      <dgm:prSet phldrT="[Testo]"/>
      <dgm:spPr/>
      <dgm:t>
        <a:bodyPr/>
        <a:lstStyle/>
        <a:p>
          <a:r>
            <a:rPr lang="it-IT" dirty="0" err="1" smtClean="0"/>
            <a:t>FTi</a:t>
          </a:r>
          <a:endParaRPr lang="it-IT" dirty="0"/>
        </a:p>
      </dgm:t>
    </dgm:pt>
    <dgm:pt modelId="{3F95641D-BE16-42F3-8943-76C5C80C6349}" type="parTrans" cxnId="{96A31BF5-9AAB-46EC-AA19-99C427BE383B}">
      <dgm:prSet/>
      <dgm:spPr/>
      <dgm:t>
        <a:bodyPr/>
        <a:lstStyle/>
        <a:p>
          <a:endParaRPr lang="it-IT"/>
        </a:p>
      </dgm:t>
    </dgm:pt>
    <dgm:pt modelId="{A9095AB9-4A67-4D37-8B14-21DB0FEF0596}" type="sibTrans" cxnId="{96A31BF5-9AAB-46EC-AA19-99C427BE383B}">
      <dgm:prSet/>
      <dgm:spPr/>
      <dgm:t>
        <a:bodyPr/>
        <a:lstStyle/>
        <a:p>
          <a:endParaRPr lang="it-IT"/>
        </a:p>
      </dgm:t>
    </dgm:pt>
    <dgm:pt modelId="{B8F98C71-FE69-4454-A766-65B2ABE98E17}">
      <dgm:prSet phldrT="[Testo]"/>
      <dgm:spPr/>
      <dgm:t>
        <a:bodyPr/>
        <a:lstStyle/>
        <a:p>
          <a:r>
            <a:rPr lang="it-IT" dirty="0" smtClean="0"/>
            <a:t>METODI</a:t>
          </a:r>
          <a:endParaRPr lang="it-IT" dirty="0"/>
        </a:p>
      </dgm:t>
    </dgm:pt>
    <dgm:pt modelId="{C60DA003-8EB1-4EAC-A654-073179638119}" type="parTrans" cxnId="{AA926567-9FCC-44B6-B344-086B6A0B7AF3}">
      <dgm:prSet/>
      <dgm:spPr/>
      <dgm:t>
        <a:bodyPr/>
        <a:lstStyle/>
        <a:p>
          <a:endParaRPr lang="it-IT"/>
        </a:p>
      </dgm:t>
    </dgm:pt>
    <dgm:pt modelId="{6FF1CFB6-280D-4AB5-A3EA-38D6186C78C7}" type="sibTrans" cxnId="{AA926567-9FCC-44B6-B344-086B6A0B7AF3}">
      <dgm:prSet/>
      <dgm:spPr/>
      <dgm:t>
        <a:bodyPr/>
        <a:lstStyle/>
        <a:p>
          <a:endParaRPr lang="it-IT"/>
        </a:p>
      </dgm:t>
    </dgm:pt>
    <dgm:pt modelId="{060E06C8-DE78-4F64-8B88-316FDB4740E0}">
      <dgm:prSet phldrT="[Testo]"/>
      <dgm:spPr/>
      <dgm:t>
        <a:bodyPr/>
        <a:lstStyle/>
        <a:p>
          <a:r>
            <a:rPr lang="it-IT" dirty="0" smtClean="0"/>
            <a:t>GRAFICO</a:t>
          </a:r>
          <a:endParaRPr lang="it-IT" dirty="0"/>
        </a:p>
      </dgm:t>
    </dgm:pt>
    <dgm:pt modelId="{DDF35DE9-2F04-4453-B6EE-0FA7BFC1026F}" type="parTrans" cxnId="{7DE714F8-7B0C-4095-A13A-DC850458320E}">
      <dgm:prSet/>
      <dgm:spPr/>
      <dgm:t>
        <a:bodyPr/>
        <a:lstStyle/>
        <a:p>
          <a:endParaRPr lang="it-IT"/>
        </a:p>
      </dgm:t>
    </dgm:pt>
    <dgm:pt modelId="{5E317C62-9BA3-4BD9-BA9F-DFDF43E22188}" type="sibTrans" cxnId="{7DE714F8-7B0C-4095-A13A-DC850458320E}">
      <dgm:prSet/>
      <dgm:spPr/>
      <dgm:t>
        <a:bodyPr/>
        <a:lstStyle/>
        <a:p>
          <a:endParaRPr lang="it-IT"/>
        </a:p>
      </dgm:t>
    </dgm:pt>
    <dgm:pt modelId="{8FE26FEF-F3E8-4315-921D-0C60AB896CDC}">
      <dgm:prSet phldrT="[Testo]"/>
      <dgm:spPr/>
      <dgm:t>
        <a:bodyPr/>
        <a:lstStyle/>
        <a:p>
          <a:r>
            <a:rPr lang="it-IT" dirty="0" smtClean="0"/>
            <a:t>REGOLO JEPPESEN</a:t>
          </a:r>
          <a:endParaRPr lang="it-IT" dirty="0"/>
        </a:p>
      </dgm:t>
    </dgm:pt>
    <dgm:pt modelId="{BA20FECA-F311-4D01-803D-0B12C34972DA}" type="parTrans" cxnId="{C591F89C-42C1-4F1D-B455-B0CC4DF5A757}">
      <dgm:prSet/>
      <dgm:spPr/>
      <dgm:t>
        <a:bodyPr/>
        <a:lstStyle/>
        <a:p>
          <a:endParaRPr lang="it-IT"/>
        </a:p>
      </dgm:t>
    </dgm:pt>
    <dgm:pt modelId="{90D5296E-C1CB-43B5-BD8D-0AFE6E02A37B}" type="sibTrans" cxnId="{C591F89C-42C1-4F1D-B455-B0CC4DF5A757}">
      <dgm:prSet/>
      <dgm:spPr/>
      <dgm:t>
        <a:bodyPr/>
        <a:lstStyle/>
        <a:p>
          <a:endParaRPr lang="it-IT"/>
        </a:p>
      </dgm:t>
    </dgm:pt>
    <dgm:pt modelId="{A20A8C3D-275D-4B14-AF8F-BF73B8242C96}">
      <dgm:prSet phldrT="[Testo]"/>
      <dgm:spPr/>
      <dgm:t>
        <a:bodyPr/>
        <a:lstStyle/>
        <a:p>
          <a:r>
            <a:rPr lang="it-IT" dirty="0" smtClean="0"/>
            <a:t>W/V</a:t>
          </a:r>
          <a:endParaRPr lang="it-IT" dirty="0"/>
        </a:p>
      </dgm:t>
    </dgm:pt>
    <dgm:pt modelId="{8103C646-2F96-4BD8-AF71-740C9AA13A07}" type="parTrans" cxnId="{BABE4A5F-9811-42E2-B380-67B5F40AAD37}">
      <dgm:prSet/>
      <dgm:spPr/>
      <dgm:t>
        <a:bodyPr/>
        <a:lstStyle/>
        <a:p>
          <a:endParaRPr lang="it-IT"/>
        </a:p>
      </dgm:t>
    </dgm:pt>
    <dgm:pt modelId="{4B7DDE8A-2B0E-417D-A95A-01FC22DE866B}" type="sibTrans" cxnId="{BABE4A5F-9811-42E2-B380-67B5F40AAD37}">
      <dgm:prSet/>
      <dgm:spPr/>
      <dgm:t>
        <a:bodyPr/>
        <a:lstStyle/>
        <a:p>
          <a:endParaRPr lang="it-IT"/>
        </a:p>
      </dgm:t>
    </dgm:pt>
    <dgm:pt modelId="{6032A812-D495-414B-A260-3B4450F3346E}">
      <dgm:prSet phldrT="[Testo]"/>
      <dgm:spPr/>
      <dgm:t>
        <a:bodyPr/>
        <a:lstStyle/>
        <a:p>
          <a:r>
            <a:rPr lang="it-IT" dirty="0" err="1" smtClean="0"/>
            <a:t>TAS</a:t>
          </a:r>
          <a:r>
            <a:rPr lang="it-IT" baseline="-25000" dirty="0" err="1" smtClean="0"/>
            <a:t>i</a:t>
          </a:r>
          <a:r>
            <a:rPr lang="it-IT" baseline="-25000" dirty="0" smtClean="0"/>
            <a:t>/e</a:t>
          </a:r>
          <a:endParaRPr lang="it-IT" dirty="0"/>
        </a:p>
      </dgm:t>
    </dgm:pt>
    <dgm:pt modelId="{5FFB511F-CFE9-4C94-8F1D-090E5844441B}" type="parTrans" cxnId="{B4F158E4-E0E2-4F54-8B8A-ABC25F7C9E8B}">
      <dgm:prSet/>
      <dgm:spPr/>
      <dgm:t>
        <a:bodyPr/>
        <a:lstStyle/>
        <a:p>
          <a:endParaRPr lang="it-IT"/>
        </a:p>
      </dgm:t>
    </dgm:pt>
    <dgm:pt modelId="{E1183303-3AED-4BD7-9596-52E17381DAD0}" type="sibTrans" cxnId="{B4F158E4-E0E2-4F54-8B8A-ABC25F7C9E8B}">
      <dgm:prSet/>
      <dgm:spPr/>
      <dgm:t>
        <a:bodyPr/>
        <a:lstStyle/>
        <a:p>
          <a:endParaRPr lang="it-IT"/>
        </a:p>
      </dgm:t>
    </dgm:pt>
    <dgm:pt modelId="{C2E30984-85BB-4F19-A2B4-F9D2B39CE65E}">
      <dgm:prSet phldrT="[Testo]"/>
      <dgm:spPr/>
      <dgm:t>
        <a:bodyPr/>
        <a:lstStyle/>
        <a:p>
          <a:r>
            <a:rPr lang="it-IT" dirty="0" err="1" smtClean="0"/>
            <a:t>TB</a:t>
          </a:r>
          <a:r>
            <a:rPr lang="it-IT" baseline="-25000" dirty="0" err="1" smtClean="0"/>
            <a:t>i</a:t>
          </a:r>
          <a:r>
            <a:rPr lang="it-IT" baseline="-25000" dirty="0" smtClean="0"/>
            <a:t>/e-i/o</a:t>
          </a:r>
          <a:endParaRPr lang="it-IT" dirty="0"/>
        </a:p>
      </dgm:t>
    </dgm:pt>
    <dgm:pt modelId="{ED855E7E-14FE-429D-948F-6E2C857E30A0}" type="parTrans" cxnId="{8C6148CA-E18A-4748-B772-95B9C14EED7F}">
      <dgm:prSet/>
      <dgm:spPr/>
      <dgm:t>
        <a:bodyPr/>
        <a:lstStyle/>
        <a:p>
          <a:endParaRPr lang="it-IT"/>
        </a:p>
      </dgm:t>
    </dgm:pt>
    <dgm:pt modelId="{171A32E6-F9D2-4666-BC7A-6CAB26545157}" type="sibTrans" cxnId="{8C6148CA-E18A-4748-B772-95B9C14EED7F}">
      <dgm:prSet/>
      <dgm:spPr/>
      <dgm:t>
        <a:bodyPr/>
        <a:lstStyle/>
        <a:p>
          <a:endParaRPr lang="it-IT"/>
        </a:p>
      </dgm:t>
    </dgm:pt>
    <dgm:pt modelId="{6C14FD37-B82D-4F04-871F-0CB252F95168}">
      <dgm:prSet phldrT="[Testo]"/>
      <dgm:spPr/>
      <dgm:t>
        <a:bodyPr/>
        <a:lstStyle/>
        <a:p>
          <a:r>
            <a:rPr lang="it-IT" dirty="0" smtClean="0"/>
            <a:t>D</a:t>
          </a:r>
          <a:r>
            <a:rPr lang="it-IT" baseline="-25000" dirty="0" smtClean="0"/>
            <a:t>i/e-i/o</a:t>
          </a:r>
          <a:endParaRPr lang="it-IT" dirty="0"/>
        </a:p>
      </dgm:t>
    </dgm:pt>
    <dgm:pt modelId="{0F315D95-5B6E-48D4-8EC6-79E83F88B8A7}" type="parTrans" cxnId="{19810B95-8C24-4CC9-8922-D9B9A0A96734}">
      <dgm:prSet/>
      <dgm:spPr/>
      <dgm:t>
        <a:bodyPr/>
        <a:lstStyle/>
        <a:p>
          <a:endParaRPr lang="it-IT"/>
        </a:p>
      </dgm:t>
    </dgm:pt>
    <dgm:pt modelId="{7B471AD9-0F4C-435B-9F82-D157EF582133}" type="sibTrans" cxnId="{19810B95-8C24-4CC9-8922-D9B9A0A96734}">
      <dgm:prSet/>
      <dgm:spPr/>
      <dgm:t>
        <a:bodyPr/>
        <a:lstStyle/>
        <a:p>
          <a:endParaRPr lang="it-IT"/>
        </a:p>
      </dgm:t>
    </dgm:pt>
    <dgm:pt modelId="{7E5F03F1-D8A7-4C01-A451-93A5A0A1CC67}">
      <dgm:prSet phldrT="[Testo]"/>
      <dgm:spPr/>
      <dgm:t>
        <a:bodyPr/>
        <a:lstStyle/>
        <a:p>
          <a:r>
            <a:rPr lang="it-IT" dirty="0" err="1" smtClean="0"/>
            <a:t>TCi</a:t>
          </a:r>
          <a:endParaRPr lang="it-IT" dirty="0"/>
        </a:p>
      </dgm:t>
    </dgm:pt>
    <dgm:pt modelId="{5B66548E-2E08-4D1C-8873-06C1B9DEF181}" type="parTrans" cxnId="{AB41B5BE-7417-46AE-961F-A2590C772E11}">
      <dgm:prSet/>
      <dgm:spPr/>
      <dgm:t>
        <a:bodyPr/>
        <a:lstStyle/>
        <a:p>
          <a:endParaRPr lang="it-IT"/>
        </a:p>
      </dgm:t>
    </dgm:pt>
    <dgm:pt modelId="{B5382BD3-F01F-4318-A0EA-F80123838215}" type="sibTrans" cxnId="{AB41B5BE-7417-46AE-961F-A2590C772E11}">
      <dgm:prSet/>
      <dgm:spPr/>
      <dgm:t>
        <a:bodyPr/>
        <a:lstStyle/>
        <a:p>
          <a:endParaRPr lang="it-IT"/>
        </a:p>
      </dgm:t>
    </dgm:pt>
    <dgm:pt modelId="{39DA4F84-C866-42C0-A11E-0FBA59C80B4E}">
      <dgm:prSet phldrT="[Testo]"/>
      <dgm:spPr/>
      <dgm:t>
        <a:bodyPr/>
        <a:lstStyle/>
        <a:p>
          <a:r>
            <a:rPr lang="it-IT" dirty="0" smtClean="0"/>
            <a:t>Di</a:t>
          </a:r>
          <a:endParaRPr lang="it-IT" dirty="0"/>
        </a:p>
      </dgm:t>
    </dgm:pt>
    <dgm:pt modelId="{43577FDE-5800-4DBF-932A-7A82EFFF6022}" type="parTrans" cxnId="{7D88580C-DB60-488E-8970-203BEF81FF2D}">
      <dgm:prSet/>
      <dgm:spPr/>
      <dgm:t>
        <a:bodyPr/>
        <a:lstStyle/>
        <a:p>
          <a:endParaRPr lang="it-IT"/>
        </a:p>
      </dgm:t>
    </dgm:pt>
    <dgm:pt modelId="{910DAB10-8EEE-4579-B677-08CF41C3E338}" type="sibTrans" cxnId="{7D88580C-DB60-488E-8970-203BEF81FF2D}">
      <dgm:prSet/>
      <dgm:spPr/>
      <dgm:t>
        <a:bodyPr/>
        <a:lstStyle/>
        <a:p>
          <a:endParaRPr lang="it-IT"/>
        </a:p>
      </dgm:t>
    </dgm:pt>
    <dgm:pt modelId="{DFA7F6C2-3AAE-45CB-A465-A66A28ABA322}">
      <dgm:prSet phldrT="[Testo]"/>
      <dgm:spPr/>
      <dgm:t>
        <a:bodyPr/>
        <a:lstStyle/>
        <a:p>
          <a:r>
            <a:rPr lang="it-IT" dirty="0" smtClean="0"/>
            <a:t>ANALITICO</a:t>
          </a:r>
          <a:endParaRPr lang="it-IT" dirty="0"/>
        </a:p>
      </dgm:t>
    </dgm:pt>
    <dgm:pt modelId="{70888135-D572-4661-A486-C48C1835C375}" type="parTrans" cxnId="{C312FA00-634F-438D-BCF5-709E410DC304}">
      <dgm:prSet/>
      <dgm:spPr/>
      <dgm:t>
        <a:bodyPr/>
        <a:lstStyle/>
        <a:p>
          <a:endParaRPr lang="it-IT"/>
        </a:p>
      </dgm:t>
    </dgm:pt>
    <dgm:pt modelId="{03CB906A-2A28-4936-8ADE-A07413922EF6}" type="sibTrans" cxnId="{C312FA00-634F-438D-BCF5-709E410DC304}">
      <dgm:prSet/>
      <dgm:spPr/>
      <dgm:t>
        <a:bodyPr/>
        <a:lstStyle/>
        <a:p>
          <a:endParaRPr lang="it-IT"/>
        </a:p>
      </dgm:t>
    </dgm:pt>
    <dgm:pt modelId="{A3AE370E-C828-4526-AADC-56AADDDD1BDC}" type="pres">
      <dgm:prSet presAssocID="{76BB37B9-D1C6-4DCA-B832-EF21D3C8C0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3D711CB-BD3C-488A-99E5-6F0A5FA1313A}" type="pres">
      <dgm:prSet presAssocID="{9205EA56-32B2-4C1F-8F02-15DEAC4D0216}" presName="composite" presStyleCnt="0"/>
      <dgm:spPr/>
    </dgm:pt>
    <dgm:pt modelId="{80FAADE1-D77F-45F7-A8FE-1017E51A8C5C}" type="pres">
      <dgm:prSet presAssocID="{9205EA56-32B2-4C1F-8F02-15DEAC4D021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8C8F80-435E-428D-9A7A-0C1739A1AB6A}" type="pres">
      <dgm:prSet presAssocID="{9205EA56-32B2-4C1F-8F02-15DEAC4D021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31A9B8-6979-4E99-845D-830F5B7B4FEE}" type="pres">
      <dgm:prSet presAssocID="{AD70F3A3-EF5C-4B85-BF72-0FA980887D09}" presName="space" presStyleCnt="0"/>
      <dgm:spPr/>
    </dgm:pt>
    <dgm:pt modelId="{F53D8E7F-8DC2-401A-994A-77879EB37AA2}" type="pres">
      <dgm:prSet presAssocID="{1D20431F-89F3-4A5B-B406-B890C43AA7BC}" presName="composite" presStyleCnt="0"/>
      <dgm:spPr/>
    </dgm:pt>
    <dgm:pt modelId="{BA0072E7-75E3-4577-B0A1-FFC753298722}" type="pres">
      <dgm:prSet presAssocID="{1D20431F-89F3-4A5B-B406-B890C43AA7B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4833F3-AD6D-4FF6-BA4D-6EB2E1E0A237}" type="pres">
      <dgm:prSet presAssocID="{1D20431F-89F3-4A5B-B406-B890C43AA7B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7A1648-859B-4D3C-80BD-A2AFEBDEA110}" type="pres">
      <dgm:prSet presAssocID="{27F05CD0-E433-48F6-B2A9-9912E449AA17}" presName="space" presStyleCnt="0"/>
      <dgm:spPr/>
    </dgm:pt>
    <dgm:pt modelId="{E9732AAA-0E9E-462E-977D-7F40A7FD7CE9}" type="pres">
      <dgm:prSet presAssocID="{B8F98C71-FE69-4454-A766-65B2ABE98E17}" presName="composite" presStyleCnt="0"/>
      <dgm:spPr/>
    </dgm:pt>
    <dgm:pt modelId="{FA4A8439-0A19-4084-94ED-DBBC549AC948}" type="pres">
      <dgm:prSet presAssocID="{B8F98C71-FE69-4454-A766-65B2ABE98E1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94FEF4-645A-417C-B81E-D6E44B51EDC4}" type="pres">
      <dgm:prSet presAssocID="{B8F98C71-FE69-4454-A766-65B2ABE98E1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8A7C148-7BDF-4C56-A678-F62808A4A3DF}" type="presOf" srcId="{351FC65A-792C-4B2B-A85F-1FD9C4DA8BE2}" destId="{464833F3-AD6D-4FF6-BA4D-6EB2E1E0A237}" srcOrd="0" destOrd="1" presId="urn:microsoft.com/office/officeart/2005/8/layout/hList1"/>
    <dgm:cxn modelId="{8D3BBA48-0401-4F1E-9AF7-B877CFAB668B}" type="presOf" srcId="{C2E30984-85BB-4F19-A2B4-F9D2B39CE65E}" destId="{8C8C8F80-435E-428D-9A7A-0C1739A1AB6A}" srcOrd="0" destOrd="4" presId="urn:microsoft.com/office/officeart/2005/8/layout/hList1"/>
    <dgm:cxn modelId="{AB41B5BE-7417-46AE-961F-A2590C772E11}" srcId="{1D20431F-89F3-4A5B-B406-B890C43AA7BC}" destId="{7E5F03F1-D8A7-4C01-A451-93A5A0A1CC67}" srcOrd="2" destOrd="0" parTransId="{5B66548E-2E08-4D1C-8873-06C1B9DEF181}" sibTransId="{B5382BD3-F01F-4318-A0EA-F80123838215}"/>
    <dgm:cxn modelId="{B4F158E4-E0E2-4F54-8B8A-ABC25F7C9E8B}" srcId="{9205EA56-32B2-4C1F-8F02-15DEAC4D0216}" destId="{6032A812-D495-414B-A260-3B4450F3346E}" srcOrd="3" destOrd="0" parTransId="{5FFB511F-CFE9-4C94-8F1D-090E5844441B}" sibTransId="{E1183303-3AED-4BD7-9596-52E17381DAD0}"/>
    <dgm:cxn modelId="{1A50B7FD-6F07-4D27-AEEE-54F82F2F43A7}" srcId="{9205EA56-32B2-4C1F-8F02-15DEAC4D0216}" destId="{EB41B977-470A-4842-BBC8-8D8F0DB0EB66}" srcOrd="0" destOrd="0" parTransId="{C7BBFF8D-60A3-4EB2-9C34-8042B4170FDC}" sibTransId="{DEC61E0C-AABD-44AC-ADC7-473A72C506C6}"/>
    <dgm:cxn modelId="{7DE714F8-7B0C-4095-A13A-DC850458320E}" srcId="{B8F98C71-FE69-4454-A766-65B2ABE98E17}" destId="{060E06C8-DE78-4F64-8B88-316FDB4740E0}" srcOrd="0" destOrd="0" parTransId="{DDF35DE9-2F04-4453-B6EE-0FA7BFC1026F}" sibTransId="{5E317C62-9BA3-4BD9-BA9F-DFDF43E22188}"/>
    <dgm:cxn modelId="{FF99CBF7-0820-483D-B456-0E706AE4143D}" type="presOf" srcId="{7E5F03F1-D8A7-4C01-A451-93A5A0A1CC67}" destId="{464833F3-AD6D-4FF6-BA4D-6EB2E1E0A237}" srcOrd="0" destOrd="2" presId="urn:microsoft.com/office/officeart/2005/8/layout/hList1"/>
    <dgm:cxn modelId="{B9A4DE24-80BE-46FE-BF93-49BDC91B2BAD}" type="presOf" srcId="{8FE26FEF-F3E8-4315-921D-0C60AB896CDC}" destId="{9694FEF4-645A-417C-B81E-D6E44B51EDC4}" srcOrd="0" destOrd="1" presId="urn:microsoft.com/office/officeart/2005/8/layout/hList1"/>
    <dgm:cxn modelId="{417542DE-5580-4B48-B103-5BA733AB9965}" type="presOf" srcId="{060E06C8-DE78-4F64-8B88-316FDB4740E0}" destId="{9694FEF4-645A-417C-B81E-D6E44B51EDC4}" srcOrd="0" destOrd="0" presId="urn:microsoft.com/office/officeart/2005/8/layout/hList1"/>
    <dgm:cxn modelId="{7D88580C-DB60-488E-8970-203BEF81FF2D}" srcId="{1D20431F-89F3-4A5B-B406-B890C43AA7BC}" destId="{39DA4F84-C866-42C0-A11E-0FBA59C80B4E}" srcOrd="3" destOrd="0" parTransId="{43577FDE-5800-4DBF-932A-7A82EFFF6022}" sibTransId="{910DAB10-8EEE-4579-B677-08CF41C3E338}"/>
    <dgm:cxn modelId="{84A07B3F-F46C-48EB-964C-D05A6A5C2DA8}" type="presOf" srcId="{DFA7F6C2-3AAE-45CB-A465-A66A28ABA322}" destId="{9694FEF4-645A-417C-B81E-D6E44B51EDC4}" srcOrd="0" destOrd="2" presId="urn:microsoft.com/office/officeart/2005/8/layout/hList1"/>
    <dgm:cxn modelId="{36D6E700-2198-414F-B3B9-28CC0E5CB137}" type="presOf" srcId="{A20A8C3D-275D-4B14-AF8F-BF73B8242C96}" destId="{8C8C8F80-435E-428D-9A7A-0C1739A1AB6A}" srcOrd="0" destOrd="2" presId="urn:microsoft.com/office/officeart/2005/8/layout/hList1"/>
    <dgm:cxn modelId="{BABE4A5F-9811-42E2-B380-67B5F40AAD37}" srcId="{9205EA56-32B2-4C1F-8F02-15DEAC4D0216}" destId="{A20A8C3D-275D-4B14-AF8F-BF73B8242C96}" srcOrd="2" destOrd="0" parTransId="{8103C646-2F96-4BD8-AF71-740C9AA13A07}" sibTransId="{4B7DDE8A-2B0E-417D-A95A-01FC22DE866B}"/>
    <dgm:cxn modelId="{C51AFFF4-6800-4B61-9818-57778816F816}" srcId="{76BB37B9-D1C6-4DCA-B832-EF21D3C8C000}" destId="{1D20431F-89F3-4A5B-B406-B890C43AA7BC}" srcOrd="1" destOrd="0" parTransId="{CC0D3095-F9F2-4A53-90F8-E01E89D5700A}" sibTransId="{27F05CD0-E433-48F6-B2A9-9912E449AA17}"/>
    <dgm:cxn modelId="{10095ADA-8619-4EC6-B650-96B909D5B8FD}" srcId="{76BB37B9-D1C6-4DCA-B832-EF21D3C8C000}" destId="{9205EA56-32B2-4C1F-8F02-15DEAC4D0216}" srcOrd="0" destOrd="0" parTransId="{5593523D-A292-4666-A158-6C539CCFB3EF}" sibTransId="{AD70F3A3-EF5C-4B85-BF72-0FA980887D09}"/>
    <dgm:cxn modelId="{A4CCA8A2-0C3A-47E0-A4EC-D66FD48AAE3B}" type="presOf" srcId="{1D20431F-89F3-4A5B-B406-B890C43AA7BC}" destId="{BA0072E7-75E3-4577-B0A1-FFC753298722}" srcOrd="0" destOrd="0" presId="urn:microsoft.com/office/officeart/2005/8/layout/hList1"/>
    <dgm:cxn modelId="{9248EF1C-F0AB-464D-9002-02EBF3C475DE}" type="presOf" srcId="{9205EA56-32B2-4C1F-8F02-15DEAC4D0216}" destId="{80FAADE1-D77F-45F7-A8FE-1017E51A8C5C}" srcOrd="0" destOrd="0" presId="urn:microsoft.com/office/officeart/2005/8/layout/hList1"/>
    <dgm:cxn modelId="{AA926567-9FCC-44B6-B344-086B6A0B7AF3}" srcId="{76BB37B9-D1C6-4DCA-B832-EF21D3C8C000}" destId="{B8F98C71-FE69-4454-A766-65B2ABE98E17}" srcOrd="2" destOrd="0" parTransId="{C60DA003-8EB1-4EAC-A654-073179638119}" sibTransId="{6FF1CFB6-280D-4AB5-A3EA-38D6186C78C7}"/>
    <dgm:cxn modelId="{7F3E71AE-7558-4046-937C-94A9F03C8D33}" type="presOf" srcId="{6C14FD37-B82D-4F04-871F-0CB252F95168}" destId="{8C8C8F80-435E-428D-9A7A-0C1739A1AB6A}" srcOrd="0" destOrd="5" presId="urn:microsoft.com/office/officeart/2005/8/layout/hList1"/>
    <dgm:cxn modelId="{96A31BF5-9AAB-46EC-AA19-99C427BE383B}" srcId="{1D20431F-89F3-4A5B-B406-B890C43AA7BC}" destId="{351FC65A-792C-4B2B-A85F-1FD9C4DA8BE2}" srcOrd="1" destOrd="0" parTransId="{3F95641D-BE16-42F3-8943-76C5C80C6349}" sibTransId="{A9095AB9-4A67-4D37-8B14-21DB0FEF0596}"/>
    <dgm:cxn modelId="{C65A4341-B7DC-4467-954C-F6D58D0220BF}" type="presOf" srcId="{5DD2CDB2-3DCB-449E-A153-FF24C9EEE7F3}" destId="{464833F3-AD6D-4FF6-BA4D-6EB2E1E0A237}" srcOrd="0" destOrd="0" presId="urn:microsoft.com/office/officeart/2005/8/layout/hList1"/>
    <dgm:cxn modelId="{19810B95-8C24-4CC9-8922-D9B9A0A96734}" srcId="{9205EA56-32B2-4C1F-8F02-15DEAC4D0216}" destId="{6C14FD37-B82D-4F04-871F-0CB252F95168}" srcOrd="5" destOrd="0" parTransId="{0F315D95-5B6E-48D4-8EC6-79E83F88B8A7}" sibTransId="{7B471AD9-0F4C-435B-9F82-D157EF582133}"/>
    <dgm:cxn modelId="{8C6148CA-E18A-4748-B772-95B9C14EED7F}" srcId="{9205EA56-32B2-4C1F-8F02-15DEAC4D0216}" destId="{C2E30984-85BB-4F19-A2B4-F9D2B39CE65E}" srcOrd="4" destOrd="0" parTransId="{ED855E7E-14FE-429D-948F-6E2C857E30A0}" sibTransId="{171A32E6-F9D2-4666-BC7A-6CAB26545157}"/>
    <dgm:cxn modelId="{51E07228-3239-48C8-AC1E-6EF6F7FD52A2}" type="presOf" srcId="{B8F98C71-FE69-4454-A766-65B2ABE98E17}" destId="{FA4A8439-0A19-4084-94ED-DBBC549AC948}" srcOrd="0" destOrd="0" presId="urn:microsoft.com/office/officeart/2005/8/layout/hList1"/>
    <dgm:cxn modelId="{F898D1AF-346C-40CA-BC03-C375E801C480}" type="presOf" srcId="{39DA4F84-C866-42C0-A11E-0FBA59C80B4E}" destId="{464833F3-AD6D-4FF6-BA4D-6EB2E1E0A237}" srcOrd="0" destOrd="3" presId="urn:microsoft.com/office/officeart/2005/8/layout/hList1"/>
    <dgm:cxn modelId="{FE04E835-46B5-482E-A561-5EEBC2F7D995}" type="presOf" srcId="{627D30BB-8D78-47F7-B536-3A17871FCA20}" destId="{8C8C8F80-435E-428D-9A7A-0C1739A1AB6A}" srcOrd="0" destOrd="1" presId="urn:microsoft.com/office/officeart/2005/8/layout/hList1"/>
    <dgm:cxn modelId="{D0CE1D05-BE06-4240-94D3-7918627BE171}" type="presOf" srcId="{6032A812-D495-414B-A260-3B4450F3346E}" destId="{8C8C8F80-435E-428D-9A7A-0C1739A1AB6A}" srcOrd="0" destOrd="3" presId="urn:microsoft.com/office/officeart/2005/8/layout/hList1"/>
    <dgm:cxn modelId="{B9B8EF16-685F-46D9-AFAD-565F5FD45D4F}" srcId="{9205EA56-32B2-4C1F-8F02-15DEAC4D0216}" destId="{627D30BB-8D78-47F7-B536-3A17871FCA20}" srcOrd="1" destOrd="0" parTransId="{1421787D-DD4C-406C-8814-6AF3995E4538}" sibTransId="{0075F576-B2FA-499F-B589-DC237EF13DE4}"/>
    <dgm:cxn modelId="{C591F89C-42C1-4F1D-B455-B0CC4DF5A757}" srcId="{B8F98C71-FE69-4454-A766-65B2ABE98E17}" destId="{8FE26FEF-F3E8-4315-921D-0C60AB896CDC}" srcOrd="1" destOrd="0" parTransId="{BA20FECA-F311-4D01-803D-0B12C34972DA}" sibTransId="{90D5296E-C1CB-43B5-BD8D-0AFE6E02A37B}"/>
    <dgm:cxn modelId="{99CFA57B-6927-4178-8FCC-7B5848938EB1}" srcId="{1D20431F-89F3-4A5B-B406-B890C43AA7BC}" destId="{5DD2CDB2-3DCB-449E-A153-FF24C9EEE7F3}" srcOrd="0" destOrd="0" parTransId="{166BF47B-8D47-4F03-854F-603575CE1AC9}" sibTransId="{63CB159E-6E4C-4F09-8D08-1CF921AF74EA}"/>
    <dgm:cxn modelId="{3F576046-5461-4573-AE11-976468A16FB5}" type="presOf" srcId="{EB41B977-470A-4842-BBC8-8D8F0DB0EB66}" destId="{8C8C8F80-435E-428D-9A7A-0C1739A1AB6A}" srcOrd="0" destOrd="0" presId="urn:microsoft.com/office/officeart/2005/8/layout/hList1"/>
    <dgm:cxn modelId="{C45AE341-213C-4A46-B625-8EAC74E6D1AD}" type="presOf" srcId="{76BB37B9-D1C6-4DCA-B832-EF21D3C8C000}" destId="{A3AE370E-C828-4526-AADC-56AADDDD1BDC}" srcOrd="0" destOrd="0" presId="urn:microsoft.com/office/officeart/2005/8/layout/hList1"/>
    <dgm:cxn modelId="{C312FA00-634F-438D-BCF5-709E410DC304}" srcId="{B8F98C71-FE69-4454-A766-65B2ABE98E17}" destId="{DFA7F6C2-3AAE-45CB-A465-A66A28ABA322}" srcOrd="2" destOrd="0" parTransId="{70888135-D572-4661-A486-C48C1835C375}" sibTransId="{03CB906A-2A28-4936-8ADE-A07413922EF6}"/>
    <dgm:cxn modelId="{A873FD3F-A75D-46F1-B923-EBA8A44B05C3}" type="presParOf" srcId="{A3AE370E-C828-4526-AADC-56AADDDD1BDC}" destId="{63D711CB-BD3C-488A-99E5-6F0A5FA1313A}" srcOrd="0" destOrd="0" presId="urn:microsoft.com/office/officeart/2005/8/layout/hList1"/>
    <dgm:cxn modelId="{02A9FE13-52F7-4D6F-B8E5-2F579B4C3C17}" type="presParOf" srcId="{63D711CB-BD3C-488A-99E5-6F0A5FA1313A}" destId="{80FAADE1-D77F-45F7-A8FE-1017E51A8C5C}" srcOrd="0" destOrd="0" presId="urn:microsoft.com/office/officeart/2005/8/layout/hList1"/>
    <dgm:cxn modelId="{2C90CA00-1BBD-4A71-AC89-7F240A2B9BEE}" type="presParOf" srcId="{63D711CB-BD3C-488A-99E5-6F0A5FA1313A}" destId="{8C8C8F80-435E-428D-9A7A-0C1739A1AB6A}" srcOrd="1" destOrd="0" presId="urn:microsoft.com/office/officeart/2005/8/layout/hList1"/>
    <dgm:cxn modelId="{F5B8010C-8D03-43B1-B1CD-56533A50211A}" type="presParOf" srcId="{A3AE370E-C828-4526-AADC-56AADDDD1BDC}" destId="{6831A9B8-6979-4E99-845D-830F5B7B4FEE}" srcOrd="1" destOrd="0" presId="urn:microsoft.com/office/officeart/2005/8/layout/hList1"/>
    <dgm:cxn modelId="{CCFE3EC4-6480-4264-A111-11B4FA5830D4}" type="presParOf" srcId="{A3AE370E-C828-4526-AADC-56AADDDD1BDC}" destId="{F53D8E7F-8DC2-401A-994A-77879EB37AA2}" srcOrd="2" destOrd="0" presId="urn:microsoft.com/office/officeart/2005/8/layout/hList1"/>
    <dgm:cxn modelId="{3AE9D14E-D776-4B24-8613-010EEF939E6D}" type="presParOf" srcId="{F53D8E7F-8DC2-401A-994A-77879EB37AA2}" destId="{BA0072E7-75E3-4577-B0A1-FFC753298722}" srcOrd="0" destOrd="0" presId="urn:microsoft.com/office/officeart/2005/8/layout/hList1"/>
    <dgm:cxn modelId="{471F2099-78E6-4991-9AA8-19D067FF0832}" type="presParOf" srcId="{F53D8E7F-8DC2-401A-994A-77879EB37AA2}" destId="{464833F3-AD6D-4FF6-BA4D-6EB2E1E0A237}" srcOrd="1" destOrd="0" presId="urn:microsoft.com/office/officeart/2005/8/layout/hList1"/>
    <dgm:cxn modelId="{5A12DB2B-FF50-4FA2-A495-7B835BD0D961}" type="presParOf" srcId="{A3AE370E-C828-4526-AADC-56AADDDD1BDC}" destId="{BF7A1648-859B-4D3C-80BD-A2AFEBDEA110}" srcOrd="3" destOrd="0" presId="urn:microsoft.com/office/officeart/2005/8/layout/hList1"/>
    <dgm:cxn modelId="{34586CA2-484B-4E72-B763-6AD74FB7D407}" type="presParOf" srcId="{A3AE370E-C828-4526-AADC-56AADDDD1BDC}" destId="{E9732AAA-0E9E-462E-977D-7F40A7FD7CE9}" srcOrd="4" destOrd="0" presId="urn:microsoft.com/office/officeart/2005/8/layout/hList1"/>
    <dgm:cxn modelId="{B3BF113D-47DD-4E6F-A2B9-D87B24D88C7B}" type="presParOf" srcId="{E9732AAA-0E9E-462E-977D-7F40A7FD7CE9}" destId="{FA4A8439-0A19-4084-94ED-DBBC549AC948}" srcOrd="0" destOrd="0" presId="urn:microsoft.com/office/officeart/2005/8/layout/hList1"/>
    <dgm:cxn modelId="{F27DFA64-CA78-440A-B52B-75646A118A47}" type="presParOf" srcId="{E9732AAA-0E9E-462E-977D-7F40A7FD7CE9}" destId="{9694FEF4-645A-417C-B81E-D6E44B51EDC4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BB37B9-D1C6-4DCA-B832-EF21D3C8C0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205EA56-32B2-4C1F-8F02-15DEAC4D0216}">
      <dgm:prSet phldrT="[Testo]"/>
      <dgm:spPr/>
      <dgm:t>
        <a:bodyPr/>
        <a:lstStyle/>
        <a:p>
          <a:r>
            <a:rPr lang="it-IT" dirty="0" smtClean="0"/>
            <a:t>DATI</a:t>
          </a:r>
          <a:endParaRPr lang="it-IT" dirty="0"/>
        </a:p>
      </dgm:t>
    </dgm:pt>
    <dgm:pt modelId="{5593523D-A292-4666-A158-6C539CCFB3EF}" type="parTrans" cxnId="{10095ADA-8619-4EC6-B650-96B909D5B8FD}">
      <dgm:prSet/>
      <dgm:spPr/>
      <dgm:t>
        <a:bodyPr/>
        <a:lstStyle/>
        <a:p>
          <a:endParaRPr lang="it-IT"/>
        </a:p>
      </dgm:t>
    </dgm:pt>
    <dgm:pt modelId="{AD70F3A3-EF5C-4B85-BF72-0FA980887D09}" type="sibTrans" cxnId="{10095ADA-8619-4EC6-B650-96B909D5B8FD}">
      <dgm:prSet/>
      <dgm:spPr/>
      <dgm:t>
        <a:bodyPr/>
        <a:lstStyle/>
        <a:p>
          <a:endParaRPr lang="it-IT"/>
        </a:p>
      </dgm:t>
    </dgm:pt>
    <dgm:pt modelId="{EB41B977-470A-4842-BBC8-8D8F0DB0EB66}">
      <dgm:prSet phldrT="[Testo]"/>
      <dgm:spPr/>
      <dgm:t>
        <a:bodyPr/>
        <a:lstStyle/>
        <a:p>
          <a:r>
            <a:rPr lang="it-IT" dirty="0" err="1" smtClean="0"/>
            <a:t>Rn</a:t>
          </a:r>
          <a:endParaRPr lang="it-IT" baseline="-25000" dirty="0"/>
        </a:p>
      </dgm:t>
    </dgm:pt>
    <dgm:pt modelId="{C7BBFF8D-60A3-4EB2-9C34-8042B4170FDC}" type="parTrans" cxnId="{1A50B7FD-6F07-4D27-AEEE-54F82F2F43A7}">
      <dgm:prSet/>
      <dgm:spPr/>
      <dgm:t>
        <a:bodyPr/>
        <a:lstStyle/>
        <a:p>
          <a:endParaRPr lang="it-IT"/>
        </a:p>
      </dgm:t>
    </dgm:pt>
    <dgm:pt modelId="{DEC61E0C-AABD-44AC-ADC7-473A72C506C6}" type="sibTrans" cxnId="{1A50B7FD-6F07-4D27-AEEE-54F82F2F43A7}">
      <dgm:prSet/>
      <dgm:spPr/>
      <dgm:t>
        <a:bodyPr/>
        <a:lstStyle/>
        <a:p>
          <a:endParaRPr lang="it-IT"/>
        </a:p>
      </dgm:t>
    </dgm:pt>
    <dgm:pt modelId="{627D30BB-8D78-47F7-B536-3A17871FCA20}">
      <dgm:prSet phldrT="[Testo]"/>
      <dgm:spPr/>
      <dgm:t>
        <a:bodyPr/>
        <a:lstStyle/>
        <a:p>
          <a:r>
            <a:rPr lang="it-IT" dirty="0" err="1" smtClean="0"/>
            <a:t>Vn</a:t>
          </a:r>
          <a:endParaRPr lang="it-IT" dirty="0"/>
        </a:p>
      </dgm:t>
    </dgm:pt>
    <dgm:pt modelId="{1421787D-DD4C-406C-8814-6AF3995E4538}" type="parTrans" cxnId="{B9B8EF16-685F-46D9-AFAD-565F5FD45D4F}">
      <dgm:prSet/>
      <dgm:spPr/>
      <dgm:t>
        <a:bodyPr/>
        <a:lstStyle/>
        <a:p>
          <a:endParaRPr lang="it-IT"/>
        </a:p>
      </dgm:t>
    </dgm:pt>
    <dgm:pt modelId="{0075F576-B2FA-499F-B589-DC237EF13DE4}" type="sibTrans" cxnId="{B9B8EF16-685F-46D9-AFAD-565F5FD45D4F}">
      <dgm:prSet/>
      <dgm:spPr/>
      <dgm:t>
        <a:bodyPr/>
        <a:lstStyle/>
        <a:p>
          <a:endParaRPr lang="it-IT"/>
        </a:p>
      </dgm:t>
    </dgm:pt>
    <dgm:pt modelId="{1D20431F-89F3-4A5B-B406-B890C43AA7BC}">
      <dgm:prSet phldrT="[Testo]"/>
      <dgm:spPr/>
      <dgm:t>
        <a:bodyPr/>
        <a:lstStyle/>
        <a:p>
          <a:r>
            <a:rPr lang="it-IT" dirty="0" smtClean="0"/>
            <a:t>INCOGNITE</a:t>
          </a:r>
          <a:endParaRPr lang="it-IT" dirty="0"/>
        </a:p>
      </dgm:t>
    </dgm:pt>
    <dgm:pt modelId="{CC0D3095-F9F2-4A53-90F8-E01E89D5700A}" type="parTrans" cxnId="{C51AFFF4-6800-4B61-9818-57778816F816}">
      <dgm:prSet/>
      <dgm:spPr/>
      <dgm:t>
        <a:bodyPr/>
        <a:lstStyle/>
        <a:p>
          <a:endParaRPr lang="it-IT"/>
        </a:p>
      </dgm:t>
    </dgm:pt>
    <dgm:pt modelId="{27F05CD0-E433-48F6-B2A9-9912E449AA17}" type="sibTrans" cxnId="{C51AFFF4-6800-4B61-9818-57778816F816}">
      <dgm:prSet/>
      <dgm:spPr/>
      <dgm:t>
        <a:bodyPr/>
        <a:lstStyle/>
        <a:p>
          <a:endParaRPr lang="it-IT"/>
        </a:p>
      </dgm:t>
    </dgm:pt>
    <dgm:pt modelId="{5DD2CDB2-3DCB-449E-A153-FF24C9EEE7F3}">
      <dgm:prSet phldrT="[Testo]"/>
      <dgm:spPr/>
      <dgm:t>
        <a:bodyPr/>
        <a:lstStyle/>
        <a:p>
          <a:r>
            <a:rPr lang="it-IT" dirty="0" err="1" smtClean="0"/>
            <a:t>THi</a:t>
          </a:r>
          <a:endParaRPr lang="it-IT" dirty="0"/>
        </a:p>
      </dgm:t>
    </dgm:pt>
    <dgm:pt modelId="{166BF47B-8D47-4F03-854F-603575CE1AC9}" type="parTrans" cxnId="{99CFA57B-6927-4178-8FCC-7B5848938EB1}">
      <dgm:prSet/>
      <dgm:spPr/>
      <dgm:t>
        <a:bodyPr/>
        <a:lstStyle/>
        <a:p>
          <a:endParaRPr lang="it-IT"/>
        </a:p>
      </dgm:t>
    </dgm:pt>
    <dgm:pt modelId="{63CB159E-6E4C-4F09-8D08-1CF921AF74EA}" type="sibTrans" cxnId="{99CFA57B-6927-4178-8FCC-7B5848938EB1}">
      <dgm:prSet/>
      <dgm:spPr/>
      <dgm:t>
        <a:bodyPr/>
        <a:lstStyle/>
        <a:p>
          <a:endParaRPr lang="it-IT"/>
        </a:p>
      </dgm:t>
    </dgm:pt>
    <dgm:pt modelId="{351FC65A-792C-4B2B-A85F-1FD9C4DA8BE2}">
      <dgm:prSet phldrT="[Testo]"/>
      <dgm:spPr/>
      <dgm:t>
        <a:bodyPr/>
        <a:lstStyle/>
        <a:p>
          <a:r>
            <a:rPr lang="it-IT" dirty="0" err="1" smtClean="0"/>
            <a:t>FTi</a:t>
          </a:r>
          <a:endParaRPr lang="it-IT" dirty="0"/>
        </a:p>
      </dgm:t>
    </dgm:pt>
    <dgm:pt modelId="{3F95641D-BE16-42F3-8943-76C5C80C6349}" type="parTrans" cxnId="{96A31BF5-9AAB-46EC-AA19-99C427BE383B}">
      <dgm:prSet/>
      <dgm:spPr/>
      <dgm:t>
        <a:bodyPr/>
        <a:lstStyle/>
        <a:p>
          <a:endParaRPr lang="it-IT"/>
        </a:p>
      </dgm:t>
    </dgm:pt>
    <dgm:pt modelId="{A9095AB9-4A67-4D37-8B14-21DB0FEF0596}" type="sibTrans" cxnId="{96A31BF5-9AAB-46EC-AA19-99C427BE383B}">
      <dgm:prSet/>
      <dgm:spPr/>
      <dgm:t>
        <a:bodyPr/>
        <a:lstStyle/>
        <a:p>
          <a:endParaRPr lang="it-IT"/>
        </a:p>
      </dgm:t>
    </dgm:pt>
    <dgm:pt modelId="{B8F98C71-FE69-4454-A766-65B2ABE98E17}">
      <dgm:prSet phldrT="[Testo]"/>
      <dgm:spPr/>
      <dgm:t>
        <a:bodyPr/>
        <a:lstStyle/>
        <a:p>
          <a:r>
            <a:rPr lang="it-IT" dirty="0" smtClean="0"/>
            <a:t>METODI</a:t>
          </a:r>
          <a:endParaRPr lang="it-IT" dirty="0"/>
        </a:p>
      </dgm:t>
    </dgm:pt>
    <dgm:pt modelId="{C60DA003-8EB1-4EAC-A654-073179638119}" type="parTrans" cxnId="{AA926567-9FCC-44B6-B344-086B6A0B7AF3}">
      <dgm:prSet/>
      <dgm:spPr/>
      <dgm:t>
        <a:bodyPr/>
        <a:lstStyle/>
        <a:p>
          <a:endParaRPr lang="it-IT"/>
        </a:p>
      </dgm:t>
    </dgm:pt>
    <dgm:pt modelId="{6FF1CFB6-280D-4AB5-A3EA-38D6186C78C7}" type="sibTrans" cxnId="{AA926567-9FCC-44B6-B344-086B6A0B7AF3}">
      <dgm:prSet/>
      <dgm:spPr/>
      <dgm:t>
        <a:bodyPr/>
        <a:lstStyle/>
        <a:p>
          <a:endParaRPr lang="it-IT"/>
        </a:p>
      </dgm:t>
    </dgm:pt>
    <dgm:pt modelId="{060E06C8-DE78-4F64-8B88-316FDB4740E0}">
      <dgm:prSet phldrT="[Testo]"/>
      <dgm:spPr/>
      <dgm:t>
        <a:bodyPr/>
        <a:lstStyle/>
        <a:p>
          <a:r>
            <a:rPr lang="it-IT" dirty="0" smtClean="0"/>
            <a:t>GRAFICO</a:t>
          </a:r>
          <a:endParaRPr lang="it-IT" dirty="0"/>
        </a:p>
      </dgm:t>
    </dgm:pt>
    <dgm:pt modelId="{DDF35DE9-2F04-4453-B6EE-0FA7BFC1026F}" type="parTrans" cxnId="{7DE714F8-7B0C-4095-A13A-DC850458320E}">
      <dgm:prSet/>
      <dgm:spPr/>
      <dgm:t>
        <a:bodyPr/>
        <a:lstStyle/>
        <a:p>
          <a:endParaRPr lang="it-IT"/>
        </a:p>
      </dgm:t>
    </dgm:pt>
    <dgm:pt modelId="{5E317C62-9BA3-4BD9-BA9F-DFDF43E22188}" type="sibTrans" cxnId="{7DE714F8-7B0C-4095-A13A-DC850458320E}">
      <dgm:prSet/>
      <dgm:spPr/>
      <dgm:t>
        <a:bodyPr/>
        <a:lstStyle/>
        <a:p>
          <a:endParaRPr lang="it-IT"/>
        </a:p>
      </dgm:t>
    </dgm:pt>
    <dgm:pt modelId="{8FE26FEF-F3E8-4315-921D-0C60AB896CDC}">
      <dgm:prSet phldrT="[Testo]"/>
      <dgm:spPr/>
      <dgm:t>
        <a:bodyPr/>
        <a:lstStyle/>
        <a:p>
          <a:r>
            <a:rPr lang="it-IT" dirty="0" smtClean="0"/>
            <a:t>REGOLO JEPPESEN</a:t>
          </a:r>
          <a:endParaRPr lang="it-IT" dirty="0"/>
        </a:p>
      </dgm:t>
    </dgm:pt>
    <dgm:pt modelId="{BA20FECA-F311-4D01-803D-0B12C34972DA}" type="parTrans" cxnId="{C591F89C-42C1-4F1D-B455-B0CC4DF5A757}">
      <dgm:prSet/>
      <dgm:spPr/>
      <dgm:t>
        <a:bodyPr/>
        <a:lstStyle/>
        <a:p>
          <a:endParaRPr lang="it-IT"/>
        </a:p>
      </dgm:t>
    </dgm:pt>
    <dgm:pt modelId="{90D5296E-C1CB-43B5-BD8D-0AFE6E02A37B}" type="sibTrans" cxnId="{C591F89C-42C1-4F1D-B455-B0CC4DF5A757}">
      <dgm:prSet/>
      <dgm:spPr/>
      <dgm:t>
        <a:bodyPr/>
        <a:lstStyle/>
        <a:p>
          <a:endParaRPr lang="it-IT"/>
        </a:p>
      </dgm:t>
    </dgm:pt>
    <dgm:pt modelId="{A20A8C3D-275D-4B14-AF8F-BF73B8242C96}">
      <dgm:prSet phldrT="[Testo]"/>
      <dgm:spPr/>
      <dgm:t>
        <a:bodyPr/>
        <a:lstStyle/>
        <a:p>
          <a:r>
            <a:rPr lang="it-IT" dirty="0" smtClean="0"/>
            <a:t>W/V</a:t>
          </a:r>
          <a:endParaRPr lang="it-IT" dirty="0"/>
        </a:p>
      </dgm:t>
    </dgm:pt>
    <dgm:pt modelId="{8103C646-2F96-4BD8-AF71-740C9AA13A07}" type="parTrans" cxnId="{BABE4A5F-9811-42E2-B380-67B5F40AAD37}">
      <dgm:prSet/>
      <dgm:spPr/>
      <dgm:t>
        <a:bodyPr/>
        <a:lstStyle/>
        <a:p>
          <a:endParaRPr lang="it-IT"/>
        </a:p>
      </dgm:t>
    </dgm:pt>
    <dgm:pt modelId="{4B7DDE8A-2B0E-417D-A95A-01FC22DE866B}" type="sibTrans" cxnId="{BABE4A5F-9811-42E2-B380-67B5F40AAD37}">
      <dgm:prSet/>
      <dgm:spPr/>
      <dgm:t>
        <a:bodyPr/>
        <a:lstStyle/>
        <a:p>
          <a:endParaRPr lang="it-IT"/>
        </a:p>
      </dgm:t>
    </dgm:pt>
    <dgm:pt modelId="{6032A812-D495-414B-A260-3B4450F3346E}">
      <dgm:prSet phldrT="[Testo]"/>
      <dgm:spPr/>
      <dgm:t>
        <a:bodyPr/>
        <a:lstStyle/>
        <a:p>
          <a:r>
            <a:rPr lang="it-IT" dirty="0" err="1" smtClean="0"/>
            <a:t>TAS</a:t>
          </a:r>
          <a:r>
            <a:rPr lang="it-IT" baseline="-25000" dirty="0" err="1" smtClean="0"/>
            <a:t>i</a:t>
          </a:r>
          <a:r>
            <a:rPr lang="it-IT" baseline="-25000" dirty="0" smtClean="0"/>
            <a:t>/e</a:t>
          </a:r>
          <a:endParaRPr lang="it-IT" dirty="0"/>
        </a:p>
      </dgm:t>
    </dgm:pt>
    <dgm:pt modelId="{5FFB511F-CFE9-4C94-8F1D-090E5844441B}" type="parTrans" cxnId="{B4F158E4-E0E2-4F54-8B8A-ABC25F7C9E8B}">
      <dgm:prSet/>
      <dgm:spPr/>
      <dgm:t>
        <a:bodyPr/>
        <a:lstStyle/>
        <a:p>
          <a:endParaRPr lang="it-IT"/>
        </a:p>
      </dgm:t>
    </dgm:pt>
    <dgm:pt modelId="{E1183303-3AED-4BD7-9596-52E17381DAD0}" type="sibTrans" cxnId="{B4F158E4-E0E2-4F54-8B8A-ABC25F7C9E8B}">
      <dgm:prSet/>
      <dgm:spPr/>
      <dgm:t>
        <a:bodyPr/>
        <a:lstStyle/>
        <a:p>
          <a:endParaRPr lang="it-IT"/>
        </a:p>
      </dgm:t>
    </dgm:pt>
    <dgm:pt modelId="{C2E30984-85BB-4F19-A2B4-F9D2B39CE65E}">
      <dgm:prSet phldrT="[Testo]"/>
      <dgm:spPr/>
      <dgm:t>
        <a:bodyPr/>
        <a:lstStyle/>
        <a:p>
          <a:r>
            <a:rPr lang="it-IT" dirty="0" err="1" smtClean="0"/>
            <a:t>TB</a:t>
          </a:r>
          <a:r>
            <a:rPr lang="it-IT" baseline="-25000" dirty="0" err="1" smtClean="0"/>
            <a:t>i</a:t>
          </a:r>
          <a:r>
            <a:rPr lang="it-IT" baseline="-25000" dirty="0" smtClean="0"/>
            <a:t>/e-i/o</a:t>
          </a:r>
          <a:endParaRPr lang="it-IT" dirty="0"/>
        </a:p>
      </dgm:t>
    </dgm:pt>
    <dgm:pt modelId="{ED855E7E-14FE-429D-948F-6E2C857E30A0}" type="parTrans" cxnId="{8C6148CA-E18A-4748-B772-95B9C14EED7F}">
      <dgm:prSet/>
      <dgm:spPr/>
      <dgm:t>
        <a:bodyPr/>
        <a:lstStyle/>
        <a:p>
          <a:endParaRPr lang="it-IT"/>
        </a:p>
      </dgm:t>
    </dgm:pt>
    <dgm:pt modelId="{171A32E6-F9D2-4666-BC7A-6CAB26545157}" type="sibTrans" cxnId="{8C6148CA-E18A-4748-B772-95B9C14EED7F}">
      <dgm:prSet/>
      <dgm:spPr/>
      <dgm:t>
        <a:bodyPr/>
        <a:lstStyle/>
        <a:p>
          <a:endParaRPr lang="it-IT"/>
        </a:p>
      </dgm:t>
    </dgm:pt>
    <dgm:pt modelId="{6C14FD37-B82D-4F04-871F-0CB252F95168}">
      <dgm:prSet phldrT="[Testo]"/>
      <dgm:spPr/>
      <dgm:t>
        <a:bodyPr/>
        <a:lstStyle/>
        <a:p>
          <a:r>
            <a:rPr lang="it-IT" dirty="0" smtClean="0"/>
            <a:t>D</a:t>
          </a:r>
          <a:r>
            <a:rPr lang="it-IT" baseline="-25000" dirty="0" smtClean="0"/>
            <a:t>i/e-i/o</a:t>
          </a:r>
          <a:endParaRPr lang="it-IT" dirty="0"/>
        </a:p>
      </dgm:t>
    </dgm:pt>
    <dgm:pt modelId="{0F315D95-5B6E-48D4-8EC6-79E83F88B8A7}" type="parTrans" cxnId="{19810B95-8C24-4CC9-8922-D9B9A0A96734}">
      <dgm:prSet/>
      <dgm:spPr/>
      <dgm:t>
        <a:bodyPr/>
        <a:lstStyle/>
        <a:p>
          <a:endParaRPr lang="it-IT"/>
        </a:p>
      </dgm:t>
    </dgm:pt>
    <dgm:pt modelId="{7B471AD9-0F4C-435B-9F82-D157EF582133}" type="sibTrans" cxnId="{19810B95-8C24-4CC9-8922-D9B9A0A96734}">
      <dgm:prSet/>
      <dgm:spPr/>
      <dgm:t>
        <a:bodyPr/>
        <a:lstStyle/>
        <a:p>
          <a:endParaRPr lang="it-IT"/>
        </a:p>
      </dgm:t>
    </dgm:pt>
    <dgm:pt modelId="{7E5F03F1-D8A7-4C01-A451-93A5A0A1CC67}">
      <dgm:prSet phldrT="[Testo]"/>
      <dgm:spPr/>
      <dgm:t>
        <a:bodyPr/>
        <a:lstStyle/>
        <a:p>
          <a:r>
            <a:rPr lang="it-IT" dirty="0" err="1" smtClean="0"/>
            <a:t>TCi</a:t>
          </a:r>
          <a:endParaRPr lang="it-IT" dirty="0"/>
        </a:p>
      </dgm:t>
    </dgm:pt>
    <dgm:pt modelId="{5B66548E-2E08-4D1C-8873-06C1B9DEF181}" type="parTrans" cxnId="{AB41B5BE-7417-46AE-961F-A2590C772E11}">
      <dgm:prSet/>
      <dgm:spPr/>
      <dgm:t>
        <a:bodyPr/>
        <a:lstStyle/>
        <a:p>
          <a:endParaRPr lang="it-IT"/>
        </a:p>
      </dgm:t>
    </dgm:pt>
    <dgm:pt modelId="{B5382BD3-F01F-4318-A0EA-F80123838215}" type="sibTrans" cxnId="{AB41B5BE-7417-46AE-961F-A2590C772E11}">
      <dgm:prSet/>
      <dgm:spPr/>
      <dgm:t>
        <a:bodyPr/>
        <a:lstStyle/>
        <a:p>
          <a:endParaRPr lang="it-IT"/>
        </a:p>
      </dgm:t>
    </dgm:pt>
    <dgm:pt modelId="{39DA4F84-C866-42C0-A11E-0FBA59C80B4E}">
      <dgm:prSet phldrT="[Testo]"/>
      <dgm:spPr/>
      <dgm:t>
        <a:bodyPr/>
        <a:lstStyle/>
        <a:p>
          <a:r>
            <a:rPr lang="it-IT" dirty="0" smtClean="0"/>
            <a:t>Di</a:t>
          </a:r>
          <a:endParaRPr lang="it-IT" dirty="0"/>
        </a:p>
      </dgm:t>
    </dgm:pt>
    <dgm:pt modelId="{43577FDE-5800-4DBF-932A-7A82EFFF6022}" type="parTrans" cxnId="{7D88580C-DB60-488E-8970-203BEF81FF2D}">
      <dgm:prSet/>
      <dgm:spPr/>
      <dgm:t>
        <a:bodyPr/>
        <a:lstStyle/>
        <a:p>
          <a:endParaRPr lang="it-IT"/>
        </a:p>
      </dgm:t>
    </dgm:pt>
    <dgm:pt modelId="{910DAB10-8EEE-4579-B677-08CF41C3E338}" type="sibTrans" cxnId="{7D88580C-DB60-488E-8970-203BEF81FF2D}">
      <dgm:prSet/>
      <dgm:spPr/>
      <dgm:t>
        <a:bodyPr/>
        <a:lstStyle/>
        <a:p>
          <a:endParaRPr lang="it-IT"/>
        </a:p>
      </dgm:t>
    </dgm:pt>
    <dgm:pt modelId="{DFA7F6C2-3AAE-45CB-A465-A66A28ABA322}">
      <dgm:prSet phldrT="[Testo]"/>
      <dgm:spPr/>
      <dgm:t>
        <a:bodyPr/>
        <a:lstStyle/>
        <a:p>
          <a:r>
            <a:rPr lang="it-IT" dirty="0" smtClean="0"/>
            <a:t>ANALITICO</a:t>
          </a:r>
          <a:endParaRPr lang="it-IT" dirty="0"/>
        </a:p>
      </dgm:t>
    </dgm:pt>
    <dgm:pt modelId="{70888135-D572-4661-A486-C48C1835C375}" type="parTrans" cxnId="{C312FA00-634F-438D-BCF5-709E410DC304}">
      <dgm:prSet/>
      <dgm:spPr/>
      <dgm:t>
        <a:bodyPr/>
        <a:lstStyle/>
        <a:p>
          <a:endParaRPr lang="it-IT"/>
        </a:p>
      </dgm:t>
    </dgm:pt>
    <dgm:pt modelId="{03CB906A-2A28-4936-8ADE-A07413922EF6}" type="sibTrans" cxnId="{C312FA00-634F-438D-BCF5-709E410DC304}">
      <dgm:prSet/>
      <dgm:spPr/>
      <dgm:t>
        <a:bodyPr/>
        <a:lstStyle/>
        <a:p>
          <a:endParaRPr lang="it-IT"/>
        </a:p>
      </dgm:t>
    </dgm:pt>
    <dgm:pt modelId="{A3AE370E-C828-4526-AADC-56AADDDD1BDC}" type="pres">
      <dgm:prSet presAssocID="{76BB37B9-D1C6-4DCA-B832-EF21D3C8C0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3D711CB-BD3C-488A-99E5-6F0A5FA1313A}" type="pres">
      <dgm:prSet presAssocID="{9205EA56-32B2-4C1F-8F02-15DEAC4D0216}" presName="composite" presStyleCnt="0"/>
      <dgm:spPr/>
    </dgm:pt>
    <dgm:pt modelId="{80FAADE1-D77F-45F7-A8FE-1017E51A8C5C}" type="pres">
      <dgm:prSet presAssocID="{9205EA56-32B2-4C1F-8F02-15DEAC4D021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8C8F80-435E-428D-9A7A-0C1739A1AB6A}" type="pres">
      <dgm:prSet presAssocID="{9205EA56-32B2-4C1F-8F02-15DEAC4D021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31A9B8-6979-4E99-845D-830F5B7B4FEE}" type="pres">
      <dgm:prSet presAssocID="{AD70F3A3-EF5C-4B85-BF72-0FA980887D09}" presName="space" presStyleCnt="0"/>
      <dgm:spPr/>
    </dgm:pt>
    <dgm:pt modelId="{F53D8E7F-8DC2-401A-994A-77879EB37AA2}" type="pres">
      <dgm:prSet presAssocID="{1D20431F-89F3-4A5B-B406-B890C43AA7BC}" presName="composite" presStyleCnt="0"/>
      <dgm:spPr/>
    </dgm:pt>
    <dgm:pt modelId="{BA0072E7-75E3-4577-B0A1-FFC753298722}" type="pres">
      <dgm:prSet presAssocID="{1D20431F-89F3-4A5B-B406-B890C43AA7B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4833F3-AD6D-4FF6-BA4D-6EB2E1E0A237}" type="pres">
      <dgm:prSet presAssocID="{1D20431F-89F3-4A5B-B406-B890C43AA7B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7A1648-859B-4D3C-80BD-A2AFEBDEA110}" type="pres">
      <dgm:prSet presAssocID="{27F05CD0-E433-48F6-B2A9-9912E449AA17}" presName="space" presStyleCnt="0"/>
      <dgm:spPr/>
    </dgm:pt>
    <dgm:pt modelId="{E9732AAA-0E9E-462E-977D-7F40A7FD7CE9}" type="pres">
      <dgm:prSet presAssocID="{B8F98C71-FE69-4454-A766-65B2ABE98E17}" presName="composite" presStyleCnt="0"/>
      <dgm:spPr/>
    </dgm:pt>
    <dgm:pt modelId="{FA4A8439-0A19-4084-94ED-DBBC549AC948}" type="pres">
      <dgm:prSet presAssocID="{B8F98C71-FE69-4454-A766-65B2ABE98E1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94FEF4-645A-417C-B81E-D6E44B51EDC4}" type="pres">
      <dgm:prSet presAssocID="{B8F98C71-FE69-4454-A766-65B2ABE98E1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09EEAFC-46CC-42F2-AC7F-CD62107B6039}" type="presOf" srcId="{5DD2CDB2-3DCB-449E-A153-FF24C9EEE7F3}" destId="{464833F3-AD6D-4FF6-BA4D-6EB2E1E0A237}" srcOrd="0" destOrd="0" presId="urn:microsoft.com/office/officeart/2005/8/layout/hList1"/>
    <dgm:cxn modelId="{AB41B5BE-7417-46AE-961F-A2590C772E11}" srcId="{1D20431F-89F3-4A5B-B406-B890C43AA7BC}" destId="{7E5F03F1-D8A7-4C01-A451-93A5A0A1CC67}" srcOrd="2" destOrd="0" parTransId="{5B66548E-2E08-4D1C-8873-06C1B9DEF181}" sibTransId="{B5382BD3-F01F-4318-A0EA-F80123838215}"/>
    <dgm:cxn modelId="{B4F158E4-E0E2-4F54-8B8A-ABC25F7C9E8B}" srcId="{9205EA56-32B2-4C1F-8F02-15DEAC4D0216}" destId="{6032A812-D495-414B-A260-3B4450F3346E}" srcOrd="3" destOrd="0" parTransId="{5FFB511F-CFE9-4C94-8F1D-090E5844441B}" sibTransId="{E1183303-3AED-4BD7-9596-52E17381DAD0}"/>
    <dgm:cxn modelId="{1A50B7FD-6F07-4D27-AEEE-54F82F2F43A7}" srcId="{9205EA56-32B2-4C1F-8F02-15DEAC4D0216}" destId="{EB41B977-470A-4842-BBC8-8D8F0DB0EB66}" srcOrd="0" destOrd="0" parTransId="{C7BBFF8D-60A3-4EB2-9C34-8042B4170FDC}" sibTransId="{DEC61E0C-AABD-44AC-ADC7-473A72C506C6}"/>
    <dgm:cxn modelId="{7DE714F8-7B0C-4095-A13A-DC850458320E}" srcId="{B8F98C71-FE69-4454-A766-65B2ABE98E17}" destId="{060E06C8-DE78-4F64-8B88-316FDB4740E0}" srcOrd="0" destOrd="0" parTransId="{DDF35DE9-2F04-4453-B6EE-0FA7BFC1026F}" sibTransId="{5E317C62-9BA3-4BD9-BA9F-DFDF43E22188}"/>
    <dgm:cxn modelId="{70E91E75-E183-48BF-A94C-A5D0C035F348}" type="presOf" srcId="{76BB37B9-D1C6-4DCA-B832-EF21D3C8C000}" destId="{A3AE370E-C828-4526-AADC-56AADDDD1BDC}" srcOrd="0" destOrd="0" presId="urn:microsoft.com/office/officeart/2005/8/layout/hList1"/>
    <dgm:cxn modelId="{4BD7BBCA-D585-4919-8D69-9E5F83B81DAE}" type="presOf" srcId="{351FC65A-792C-4B2B-A85F-1FD9C4DA8BE2}" destId="{464833F3-AD6D-4FF6-BA4D-6EB2E1E0A237}" srcOrd="0" destOrd="1" presId="urn:microsoft.com/office/officeart/2005/8/layout/hList1"/>
    <dgm:cxn modelId="{E2426B50-F692-49F0-93E3-DFC43192A8A3}" type="presOf" srcId="{DFA7F6C2-3AAE-45CB-A465-A66A28ABA322}" destId="{9694FEF4-645A-417C-B81E-D6E44B51EDC4}" srcOrd="0" destOrd="2" presId="urn:microsoft.com/office/officeart/2005/8/layout/hList1"/>
    <dgm:cxn modelId="{AEE763C4-540A-478A-8D4F-EAA1394595B7}" type="presOf" srcId="{9205EA56-32B2-4C1F-8F02-15DEAC4D0216}" destId="{80FAADE1-D77F-45F7-A8FE-1017E51A8C5C}" srcOrd="0" destOrd="0" presId="urn:microsoft.com/office/officeart/2005/8/layout/hList1"/>
    <dgm:cxn modelId="{7D88580C-DB60-488E-8970-203BEF81FF2D}" srcId="{1D20431F-89F3-4A5B-B406-B890C43AA7BC}" destId="{39DA4F84-C866-42C0-A11E-0FBA59C80B4E}" srcOrd="3" destOrd="0" parTransId="{43577FDE-5800-4DBF-932A-7A82EFFF6022}" sibTransId="{910DAB10-8EEE-4579-B677-08CF41C3E338}"/>
    <dgm:cxn modelId="{25E75CCE-C049-4C4A-938D-0D79D601C347}" type="presOf" srcId="{6032A812-D495-414B-A260-3B4450F3346E}" destId="{8C8C8F80-435E-428D-9A7A-0C1739A1AB6A}" srcOrd="0" destOrd="3" presId="urn:microsoft.com/office/officeart/2005/8/layout/hList1"/>
    <dgm:cxn modelId="{BABE4A5F-9811-42E2-B380-67B5F40AAD37}" srcId="{9205EA56-32B2-4C1F-8F02-15DEAC4D0216}" destId="{A20A8C3D-275D-4B14-AF8F-BF73B8242C96}" srcOrd="2" destOrd="0" parTransId="{8103C646-2F96-4BD8-AF71-740C9AA13A07}" sibTransId="{4B7DDE8A-2B0E-417D-A95A-01FC22DE866B}"/>
    <dgm:cxn modelId="{8CA94D48-25C3-4C1C-A8D4-2093D8A60B88}" type="presOf" srcId="{060E06C8-DE78-4F64-8B88-316FDB4740E0}" destId="{9694FEF4-645A-417C-B81E-D6E44B51EDC4}" srcOrd="0" destOrd="0" presId="urn:microsoft.com/office/officeart/2005/8/layout/hList1"/>
    <dgm:cxn modelId="{1F607A63-0010-4E64-8469-E88689C95510}" type="presOf" srcId="{6C14FD37-B82D-4F04-871F-0CB252F95168}" destId="{8C8C8F80-435E-428D-9A7A-0C1739A1AB6A}" srcOrd="0" destOrd="5" presId="urn:microsoft.com/office/officeart/2005/8/layout/hList1"/>
    <dgm:cxn modelId="{C51AFFF4-6800-4B61-9818-57778816F816}" srcId="{76BB37B9-D1C6-4DCA-B832-EF21D3C8C000}" destId="{1D20431F-89F3-4A5B-B406-B890C43AA7BC}" srcOrd="1" destOrd="0" parTransId="{CC0D3095-F9F2-4A53-90F8-E01E89D5700A}" sibTransId="{27F05CD0-E433-48F6-B2A9-9912E449AA17}"/>
    <dgm:cxn modelId="{C72DDDFC-666A-41C5-9FD1-77FC9425BC46}" type="presOf" srcId="{7E5F03F1-D8A7-4C01-A451-93A5A0A1CC67}" destId="{464833F3-AD6D-4FF6-BA4D-6EB2E1E0A237}" srcOrd="0" destOrd="2" presId="urn:microsoft.com/office/officeart/2005/8/layout/hList1"/>
    <dgm:cxn modelId="{10095ADA-8619-4EC6-B650-96B909D5B8FD}" srcId="{76BB37B9-D1C6-4DCA-B832-EF21D3C8C000}" destId="{9205EA56-32B2-4C1F-8F02-15DEAC4D0216}" srcOrd="0" destOrd="0" parTransId="{5593523D-A292-4666-A158-6C539CCFB3EF}" sibTransId="{AD70F3A3-EF5C-4B85-BF72-0FA980887D09}"/>
    <dgm:cxn modelId="{6180A721-E709-44F5-898E-A181C49FC7A5}" type="presOf" srcId="{A20A8C3D-275D-4B14-AF8F-BF73B8242C96}" destId="{8C8C8F80-435E-428D-9A7A-0C1739A1AB6A}" srcOrd="0" destOrd="2" presId="urn:microsoft.com/office/officeart/2005/8/layout/hList1"/>
    <dgm:cxn modelId="{AA926567-9FCC-44B6-B344-086B6A0B7AF3}" srcId="{76BB37B9-D1C6-4DCA-B832-EF21D3C8C000}" destId="{B8F98C71-FE69-4454-A766-65B2ABE98E17}" srcOrd="2" destOrd="0" parTransId="{C60DA003-8EB1-4EAC-A654-073179638119}" sibTransId="{6FF1CFB6-280D-4AB5-A3EA-38D6186C78C7}"/>
    <dgm:cxn modelId="{91FD3D7E-08A3-4E23-817D-D211EF2F1580}" type="presOf" srcId="{39DA4F84-C866-42C0-A11E-0FBA59C80B4E}" destId="{464833F3-AD6D-4FF6-BA4D-6EB2E1E0A237}" srcOrd="0" destOrd="3" presId="urn:microsoft.com/office/officeart/2005/8/layout/hList1"/>
    <dgm:cxn modelId="{96A31BF5-9AAB-46EC-AA19-99C427BE383B}" srcId="{1D20431F-89F3-4A5B-B406-B890C43AA7BC}" destId="{351FC65A-792C-4B2B-A85F-1FD9C4DA8BE2}" srcOrd="1" destOrd="0" parTransId="{3F95641D-BE16-42F3-8943-76C5C80C6349}" sibTransId="{A9095AB9-4A67-4D37-8B14-21DB0FEF0596}"/>
    <dgm:cxn modelId="{B205FA2C-DD5D-488E-9789-FD23E9232C1C}" type="presOf" srcId="{8FE26FEF-F3E8-4315-921D-0C60AB896CDC}" destId="{9694FEF4-645A-417C-B81E-D6E44B51EDC4}" srcOrd="0" destOrd="1" presId="urn:microsoft.com/office/officeart/2005/8/layout/hList1"/>
    <dgm:cxn modelId="{19810B95-8C24-4CC9-8922-D9B9A0A96734}" srcId="{9205EA56-32B2-4C1F-8F02-15DEAC4D0216}" destId="{6C14FD37-B82D-4F04-871F-0CB252F95168}" srcOrd="5" destOrd="0" parTransId="{0F315D95-5B6E-48D4-8EC6-79E83F88B8A7}" sibTransId="{7B471AD9-0F4C-435B-9F82-D157EF582133}"/>
    <dgm:cxn modelId="{8C6148CA-E18A-4748-B772-95B9C14EED7F}" srcId="{9205EA56-32B2-4C1F-8F02-15DEAC4D0216}" destId="{C2E30984-85BB-4F19-A2B4-F9D2B39CE65E}" srcOrd="4" destOrd="0" parTransId="{ED855E7E-14FE-429D-948F-6E2C857E30A0}" sibTransId="{171A32E6-F9D2-4666-BC7A-6CAB26545157}"/>
    <dgm:cxn modelId="{2B087FB9-C855-48C9-9402-F1EFBB082688}" type="presOf" srcId="{627D30BB-8D78-47F7-B536-3A17871FCA20}" destId="{8C8C8F80-435E-428D-9A7A-0C1739A1AB6A}" srcOrd="0" destOrd="1" presId="urn:microsoft.com/office/officeart/2005/8/layout/hList1"/>
    <dgm:cxn modelId="{B9B8EF16-685F-46D9-AFAD-565F5FD45D4F}" srcId="{9205EA56-32B2-4C1F-8F02-15DEAC4D0216}" destId="{627D30BB-8D78-47F7-B536-3A17871FCA20}" srcOrd="1" destOrd="0" parTransId="{1421787D-DD4C-406C-8814-6AF3995E4538}" sibTransId="{0075F576-B2FA-499F-B589-DC237EF13DE4}"/>
    <dgm:cxn modelId="{C591F89C-42C1-4F1D-B455-B0CC4DF5A757}" srcId="{B8F98C71-FE69-4454-A766-65B2ABE98E17}" destId="{8FE26FEF-F3E8-4315-921D-0C60AB896CDC}" srcOrd="1" destOrd="0" parTransId="{BA20FECA-F311-4D01-803D-0B12C34972DA}" sibTransId="{90D5296E-C1CB-43B5-BD8D-0AFE6E02A37B}"/>
    <dgm:cxn modelId="{99CFA57B-6927-4178-8FCC-7B5848938EB1}" srcId="{1D20431F-89F3-4A5B-B406-B890C43AA7BC}" destId="{5DD2CDB2-3DCB-449E-A153-FF24C9EEE7F3}" srcOrd="0" destOrd="0" parTransId="{166BF47B-8D47-4F03-854F-603575CE1AC9}" sibTransId="{63CB159E-6E4C-4F09-8D08-1CF921AF74EA}"/>
    <dgm:cxn modelId="{3A509DEF-247A-48F2-A5E0-2D487C14FB93}" type="presOf" srcId="{B8F98C71-FE69-4454-A766-65B2ABE98E17}" destId="{FA4A8439-0A19-4084-94ED-DBBC549AC948}" srcOrd="0" destOrd="0" presId="urn:microsoft.com/office/officeart/2005/8/layout/hList1"/>
    <dgm:cxn modelId="{FA424048-022A-472B-AAA9-F6B3CDB2D7C3}" type="presOf" srcId="{EB41B977-470A-4842-BBC8-8D8F0DB0EB66}" destId="{8C8C8F80-435E-428D-9A7A-0C1739A1AB6A}" srcOrd="0" destOrd="0" presId="urn:microsoft.com/office/officeart/2005/8/layout/hList1"/>
    <dgm:cxn modelId="{3DA1917F-FD44-46B9-AEC7-DD8DC867507B}" type="presOf" srcId="{1D20431F-89F3-4A5B-B406-B890C43AA7BC}" destId="{BA0072E7-75E3-4577-B0A1-FFC753298722}" srcOrd="0" destOrd="0" presId="urn:microsoft.com/office/officeart/2005/8/layout/hList1"/>
    <dgm:cxn modelId="{86E08458-811A-4020-8C18-10B3396BAE41}" type="presOf" srcId="{C2E30984-85BB-4F19-A2B4-F9D2B39CE65E}" destId="{8C8C8F80-435E-428D-9A7A-0C1739A1AB6A}" srcOrd="0" destOrd="4" presId="urn:microsoft.com/office/officeart/2005/8/layout/hList1"/>
    <dgm:cxn modelId="{C312FA00-634F-438D-BCF5-709E410DC304}" srcId="{B8F98C71-FE69-4454-A766-65B2ABE98E17}" destId="{DFA7F6C2-3AAE-45CB-A465-A66A28ABA322}" srcOrd="2" destOrd="0" parTransId="{70888135-D572-4661-A486-C48C1835C375}" sibTransId="{03CB906A-2A28-4936-8ADE-A07413922EF6}"/>
    <dgm:cxn modelId="{A00E5AD3-9917-4EF9-A3BF-A41805CDB9DC}" type="presParOf" srcId="{A3AE370E-C828-4526-AADC-56AADDDD1BDC}" destId="{63D711CB-BD3C-488A-99E5-6F0A5FA1313A}" srcOrd="0" destOrd="0" presId="urn:microsoft.com/office/officeart/2005/8/layout/hList1"/>
    <dgm:cxn modelId="{275C3886-382E-4101-A4E7-28DD61BE9E5C}" type="presParOf" srcId="{63D711CB-BD3C-488A-99E5-6F0A5FA1313A}" destId="{80FAADE1-D77F-45F7-A8FE-1017E51A8C5C}" srcOrd="0" destOrd="0" presId="urn:microsoft.com/office/officeart/2005/8/layout/hList1"/>
    <dgm:cxn modelId="{4051BD7F-387F-4507-A712-D1A0A04562CA}" type="presParOf" srcId="{63D711CB-BD3C-488A-99E5-6F0A5FA1313A}" destId="{8C8C8F80-435E-428D-9A7A-0C1739A1AB6A}" srcOrd="1" destOrd="0" presId="urn:microsoft.com/office/officeart/2005/8/layout/hList1"/>
    <dgm:cxn modelId="{D39173F5-BC2E-45F7-8E1C-706B39FB28EE}" type="presParOf" srcId="{A3AE370E-C828-4526-AADC-56AADDDD1BDC}" destId="{6831A9B8-6979-4E99-845D-830F5B7B4FEE}" srcOrd="1" destOrd="0" presId="urn:microsoft.com/office/officeart/2005/8/layout/hList1"/>
    <dgm:cxn modelId="{3E33C092-6292-4789-896E-10D812B57466}" type="presParOf" srcId="{A3AE370E-C828-4526-AADC-56AADDDD1BDC}" destId="{F53D8E7F-8DC2-401A-994A-77879EB37AA2}" srcOrd="2" destOrd="0" presId="urn:microsoft.com/office/officeart/2005/8/layout/hList1"/>
    <dgm:cxn modelId="{6023F78F-CF95-444A-B433-3FF831CA56E2}" type="presParOf" srcId="{F53D8E7F-8DC2-401A-994A-77879EB37AA2}" destId="{BA0072E7-75E3-4577-B0A1-FFC753298722}" srcOrd="0" destOrd="0" presId="urn:microsoft.com/office/officeart/2005/8/layout/hList1"/>
    <dgm:cxn modelId="{517F8A49-F3ED-40EA-9A15-6FC8AB35A7BA}" type="presParOf" srcId="{F53D8E7F-8DC2-401A-994A-77879EB37AA2}" destId="{464833F3-AD6D-4FF6-BA4D-6EB2E1E0A237}" srcOrd="1" destOrd="0" presId="urn:microsoft.com/office/officeart/2005/8/layout/hList1"/>
    <dgm:cxn modelId="{103A2265-16DE-48EE-A515-27D34BC6EBBF}" type="presParOf" srcId="{A3AE370E-C828-4526-AADC-56AADDDD1BDC}" destId="{BF7A1648-859B-4D3C-80BD-A2AFEBDEA110}" srcOrd="3" destOrd="0" presId="urn:microsoft.com/office/officeart/2005/8/layout/hList1"/>
    <dgm:cxn modelId="{B91C3545-35B0-4274-9A8A-E3F5B83F4677}" type="presParOf" srcId="{A3AE370E-C828-4526-AADC-56AADDDD1BDC}" destId="{E9732AAA-0E9E-462E-977D-7F40A7FD7CE9}" srcOrd="4" destOrd="0" presId="urn:microsoft.com/office/officeart/2005/8/layout/hList1"/>
    <dgm:cxn modelId="{AFC8E13C-DE06-44AC-ADC1-E473EF2D314B}" type="presParOf" srcId="{E9732AAA-0E9E-462E-977D-7F40A7FD7CE9}" destId="{FA4A8439-0A19-4084-94ED-DBBC549AC948}" srcOrd="0" destOrd="0" presId="urn:microsoft.com/office/officeart/2005/8/layout/hList1"/>
    <dgm:cxn modelId="{76A5D317-A259-4BD2-8D9A-AC80EAF7E3A2}" type="presParOf" srcId="{E9732AAA-0E9E-462E-977D-7F40A7FD7CE9}" destId="{9694FEF4-645A-417C-B81E-D6E44B51EDC4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BB37B9-D1C6-4DCA-B832-EF21D3C8C0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205EA56-32B2-4C1F-8F02-15DEAC4D0216}">
      <dgm:prSet phldrT="[Testo]"/>
      <dgm:spPr/>
      <dgm:t>
        <a:bodyPr/>
        <a:lstStyle/>
        <a:p>
          <a:r>
            <a:rPr lang="it-IT" dirty="0" smtClean="0"/>
            <a:t>DATI</a:t>
          </a:r>
          <a:endParaRPr lang="it-IT" dirty="0"/>
        </a:p>
      </dgm:t>
    </dgm:pt>
    <dgm:pt modelId="{5593523D-A292-4666-A158-6C539CCFB3EF}" type="parTrans" cxnId="{10095ADA-8619-4EC6-B650-96B909D5B8FD}">
      <dgm:prSet/>
      <dgm:spPr/>
      <dgm:t>
        <a:bodyPr/>
        <a:lstStyle/>
        <a:p>
          <a:endParaRPr lang="it-IT"/>
        </a:p>
      </dgm:t>
    </dgm:pt>
    <dgm:pt modelId="{AD70F3A3-EF5C-4B85-BF72-0FA980887D09}" type="sibTrans" cxnId="{10095ADA-8619-4EC6-B650-96B909D5B8FD}">
      <dgm:prSet/>
      <dgm:spPr/>
      <dgm:t>
        <a:bodyPr/>
        <a:lstStyle/>
        <a:p>
          <a:endParaRPr lang="it-IT"/>
        </a:p>
      </dgm:t>
    </dgm:pt>
    <dgm:pt modelId="{EB41B977-470A-4842-BBC8-8D8F0DB0EB66}">
      <dgm:prSet phldrT="[Testo]"/>
      <dgm:spPr/>
      <dgm:t>
        <a:bodyPr/>
        <a:lstStyle/>
        <a:p>
          <a:r>
            <a:rPr lang="it-IT" dirty="0" err="1" smtClean="0"/>
            <a:t>Rn</a:t>
          </a:r>
          <a:endParaRPr lang="it-IT" baseline="-25000" dirty="0"/>
        </a:p>
      </dgm:t>
    </dgm:pt>
    <dgm:pt modelId="{C7BBFF8D-60A3-4EB2-9C34-8042B4170FDC}" type="parTrans" cxnId="{1A50B7FD-6F07-4D27-AEEE-54F82F2F43A7}">
      <dgm:prSet/>
      <dgm:spPr/>
      <dgm:t>
        <a:bodyPr/>
        <a:lstStyle/>
        <a:p>
          <a:endParaRPr lang="it-IT"/>
        </a:p>
      </dgm:t>
    </dgm:pt>
    <dgm:pt modelId="{DEC61E0C-AABD-44AC-ADC7-473A72C506C6}" type="sibTrans" cxnId="{1A50B7FD-6F07-4D27-AEEE-54F82F2F43A7}">
      <dgm:prSet/>
      <dgm:spPr/>
      <dgm:t>
        <a:bodyPr/>
        <a:lstStyle/>
        <a:p>
          <a:endParaRPr lang="it-IT"/>
        </a:p>
      </dgm:t>
    </dgm:pt>
    <dgm:pt modelId="{627D30BB-8D78-47F7-B536-3A17871FCA20}">
      <dgm:prSet phldrT="[Testo]"/>
      <dgm:spPr/>
      <dgm:t>
        <a:bodyPr/>
        <a:lstStyle/>
        <a:p>
          <a:r>
            <a:rPr lang="it-IT" dirty="0" err="1" smtClean="0"/>
            <a:t>Vn</a:t>
          </a:r>
          <a:endParaRPr lang="it-IT" dirty="0"/>
        </a:p>
      </dgm:t>
    </dgm:pt>
    <dgm:pt modelId="{1421787D-DD4C-406C-8814-6AF3995E4538}" type="parTrans" cxnId="{B9B8EF16-685F-46D9-AFAD-565F5FD45D4F}">
      <dgm:prSet/>
      <dgm:spPr/>
      <dgm:t>
        <a:bodyPr/>
        <a:lstStyle/>
        <a:p>
          <a:endParaRPr lang="it-IT"/>
        </a:p>
      </dgm:t>
    </dgm:pt>
    <dgm:pt modelId="{0075F576-B2FA-499F-B589-DC237EF13DE4}" type="sibTrans" cxnId="{B9B8EF16-685F-46D9-AFAD-565F5FD45D4F}">
      <dgm:prSet/>
      <dgm:spPr/>
      <dgm:t>
        <a:bodyPr/>
        <a:lstStyle/>
        <a:p>
          <a:endParaRPr lang="it-IT"/>
        </a:p>
      </dgm:t>
    </dgm:pt>
    <dgm:pt modelId="{1D20431F-89F3-4A5B-B406-B890C43AA7BC}">
      <dgm:prSet phldrT="[Testo]"/>
      <dgm:spPr/>
      <dgm:t>
        <a:bodyPr/>
        <a:lstStyle/>
        <a:p>
          <a:r>
            <a:rPr lang="it-IT" dirty="0" smtClean="0"/>
            <a:t>INCOGNITE</a:t>
          </a:r>
          <a:endParaRPr lang="it-IT" dirty="0"/>
        </a:p>
      </dgm:t>
    </dgm:pt>
    <dgm:pt modelId="{CC0D3095-F9F2-4A53-90F8-E01E89D5700A}" type="parTrans" cxnId="{C51AFFF4-6800-4B61-9818-57778816F816}">
      <dgm:prSet/>
      <dgm:spPr/>
      <dgm:t>
        <a:bodyPr/>
        <a:lstStyle/>
        <a:p>
          <a:endParaRPr lang="it-IT"/>
        </a:p>
      </dgm:t>
    </dgm:pt>
    <dgm:pt modelId="{27F05CD0-E433-48F6-B2A9-9912E449AA17}" type="sibTrans" cxnId="{C51AFFF4-6800-4B61-9818-57778816F816}">
      <dgm:prSet/>
      <dgm:spPr/>
      <dgm:t>
        <a:bodyPr/>
        <a:lstStyle/>
        <a:p>
          <a:endParaRPr lang="it-IT"/>
        </a:p>
      </dgm:t>
    </dgm:pt>
    <dgm:pt modelId="{5DD2CDB2-3DCB-449E-A153-FF24C9EEE7F3}">
      <dgm:prSet phldrT="[Testo]"/>
      <dgm:spPr/>
      <dgm:t>
        <a:bodyPr/>
        <a:lstStyle/>
        <a:p>
          <a:r>
            <a:rPr lang="it-IT" dirty="0" err="1" smtClean="0"/>
            <a:t>THi</a:t>
          </a:r>
          <a:endParaRPr lang="it-IT" dirty="0"/>
        </a:p>
      </dgm:t>
    </dgm:pt>
    <dgm:pt modelId="{166BF47B-8D47-4F03-854F-603575CE1AC9}" type="parTrans" cxnId="{99CFA57B-6927-4178-8FCC-7B5848938EB1}">
      <dgm:prSet/>
      <dgm:spPr/>
      <dgm:t>
        <a:bodyPr/>
        <a:lstStyle/>
        <a:p>
          <a:endParaRPr lang="it-IT"/>
        </a:p>
      </dgm:t>
    </dgm:pt>
    <dgm:pt modelId="{63CB159E-6E4C-4F09-8D08-1CF921AF74EA}" type="sibTrans" cxnId="{99CFA57B-6927-4178-8FCC-7B5848938EB1}">
      <dgm:prSet/>
      <dgm:spPr/>
      <dgm:t>
        <a:bodyPr/>
        <a:lstStyle/>
        <a:p>
          <a:endParaRPr lang="it-IT"/>
        </a:p>
      </dgm:t>
    </dgm:pt>
    <dgm:pt modelId="{351FC65A-792C-4B2B-A85F-1FD9C4DA8BE2}">
      <dgm:prSet phldrT="[Testo]"/>
      <dgm:spPr/>
      <dgm:t>
        <a:bodyPr/>
        <a:lstStyle/>
        <a:p>
          <a:r>
            <a:rPr lang="it-IT" dirty="0" err="1" smtClean="0"/>
            <a:t>FTi</a:t>
          </a:r>
          <a:endParaRPr lang="it-IT" dirty="0"/>
        </a:p>
      </dgm:t>
    </dgm:pt>
    <dgm:pt modelId="{3F95641D-BE16-42F3-8943-76C5C80C6349}" type="parTrans" cxnId="{96A31BF5-9AAB-46EC-AA19-99C427BE383B}">
      <dgm:prSet/>
      <dgm:spPr/>
      <dgm:t>
        <a:bodyPr/>
        <a:lstStyle/>
        <a:p>
          <a:endParaRPr lang="it-IT"/>
        </a:p>
      </dgm:t>
    </dgm:pt>
    <dgm:pt modelId="{A9095AB9-4A67-4D37-8B14-21DB0FEF0596}" type="sibTrans" cxnId="{96A31BF5-9AAB-46EC-AA19-99C427BE383B}">
      <dgm:prSet/>
      <dgm:spPr/>
      <dgm:t>
        <a:bodyPr/>
        <a:lstStyle/>
        <a:p>
          <a:endParaRPr lang="it-IT"/>
        </a:p>
      </dgm:t>
    </dgm:pt>
    <dgm:pt modelId="{B8F98C71-FE69-4454-A766-65B2ABE98E17}">
      <dgm:prSet phldrT="[Testo]"/>
      <dgm:spPr/>
      <dgm:t>
        <a:bodyPr/>
        <a:lstStyle/>
        <a:p>
          <a:r>
            <a:rPr lang="it-IT" dirty="0" smtClean="0"/>
            <a:t>METODI</a:t>
          </a:r>
          <a:endParaRPr lang="it-IT" dirty="0"/>
        </a:p>
      </dgm:t>
    </dgm:pt>
    <dgm:pt modelId="{C60DA003-8EB1-4EAC-A654-073179638119}" type="parTrans" cxnId="{AA926567-9FCC-44B6-B344-086B6A0B7AF3}">
      <dgm:prSet/>
      <dgm:spPr/>
      <dgm:t>
        <a:bodyPr/>
        <a:lstStyle/>
        <a:p>
          <a:endParaRPr lang="it-IT"/>
        </a:p>
      </dgm:t>
    </dgm:pt>
    <dgm:pt modelId="{6FF1CFB6-280D-4AB5-A3EA-38D6186C78C7}" type="sibTrans" cxnId="{AA926567-9FCC-44B6-B344-086B6A0B7AF3}">
      <dgm:prSet/>
      <dgm:spPr/>
      <dgm:t>
        <a:bodyPr/>
        <a:lstStyle/>
        <a:p>
          <a:endParaRPr lang="it-IT"/>
        </a:p>
      </dgm:t>
    </dgm:pt>
    <dgm:pt modelId="{060E06C8-DE78-4F64-8B88-316FDB4740E0}">
      <dgm:prSet phldrT="[Testo]"/>
      <dgm:spPr/>
      <dgm:t>
        <a:bodyPr/>
        <a:lstStyle/>
        <a:p>
          <a:r>
            <a:rPr lang="it-IT" dirty="0" smtClean="0"/>
            <a:t>GRAFICO</a:t>
          </a:r>
          <a:endParaRPr lang="it-IT" dirty="0"/>
        </a:p>
      </dgm:t>
    </dgm:pt>
    <dgm:pt modelId="{DDF35DE9-2F04-4453-B6EE-0FA7BFC1026F}" type="parTrans" cxnId="{7DE714F8-7B0C-4095-A13A-DC850458320E}">
      <dgm:prSet/>
      <dgm:spPr/>
      <dgm:t>
        <a:bodyPr/>
        <a:lstStyle/>
        <a:p>
          <a:endParaRPr lang="it-IT"/>
        </a:p>
      </dgm:t>
    </dgm:pt>
    <dgm:pt modelId="{5E317C62-9BA3-4BD9-BA9F-DFDF43E22188}" type="sibTrans" cxnId="{7DE714F8-7B0C-4095-A13A-DC850458320E}">
      <dgm:prSet/>
      <dgm:spPr/>
      <dgm:t>
        <a:bodyPr/>
        <a:lstStyle/>
        <a:p>
          <a:endParaRPr lang="it-IT"/>
        </a:p>
      </dgm:t>
    </dgm:pt>
    <dgm:pt modelId="{8FE26FEF-F3E8-4315-921D-0C60AB896CDC}">
      <dgm:prSet phldrT="[Testo]"/>
      <dgm:spPr/>
      <dgm:t>
        <a:bodyPr/>
        <a:lstStyle/>
        <a:p>
          <a:r>
            <a:rPr lang="it-IT" dirty="0" smtClean="0"/>
            <a:t>REGOLO JEPPESEN</a:t>
          </a:r>
          <a:endParaRPr lang="it-IT" dirty="0"/>
        </a:p>
      </dgm:t>
    </dgm:pt>
    <dgm:pt modelId="{BA20FECA-F311-4D01-803D-0B12C34972DA}" type="parTrans" cxnId="{C591F89C-42C1-4F1D-B455-B0CC4DF5A757}">
      <dgm:prSet/>
      <dgm:spPr/>
      <dgm:t>
        <a:bodyPr/>
        <a:lstStyle/>
        <a:p>
          <a:endParaRPr lang="it-IT"/>
        </a:p>
      </dgm:t>
    </dgm:pt>
    <dgm:pt modelId="{90D5296E-C1CB-43B5-BD8D-0AFE6E02A37B}" type="sibTrans" cxnId="{C591F89C-42C1-4F1D-B455-B0CC4DF5A757}">
      <dgm:prSet/>
      <dgm:spPr/>
      <dgm:t>
        <a:bodyPr/>
        <a:lstStyle/>
        <a:p>
          <a:endParaRPr lang="it-IT"/>
        </a:p>
      </dgm:t>
    </dgm:pt>
    <dgm:pt modelId="{6032A812-D495-414B-A260-3B4450F3346E}">
      <dgm:prSet phldrT="[Testo]"/>
      <dgm:spPr/>
      <dgm:t>
        <a:bodyPr/>
        <a:lstStyle/>
        <a:p>
          <a:r>
            <a:rPr lang="it-IT" dirty="0" err="1" smtClean="0"/>
            <a:t>TAS</a:t>
          </a:r>
          <a:r>
            <a:rPr lang="it-IT" baseline="-25000" dirty="0" err="1" smtClean="0"/>
            <a:t>i</a:t>
          </a:r>
          <a:r>
            <a:rPr lang="it-IT" baseline="-25000" dirty="0" smtClean="0"/>
            <a:t>/e</a:t>
          </a:r>
          <a:endParaRPr lang="it-IT" dirty="0"/>
        </a:p>
      </dgm:t>
    </dgm:pt>
    <dgm:pt modelId="{5FFB511F-CFE9-4C94-8F1D-090E5844441B}" type="parTrans" cxnId="{B4F158E4-E0E2-4F54-8B8A-ABC25F7C9E8B}">
      <dgm:prSet/>
      <dgm:spPr/>
      <dgm:t>
        <a:bodyPr/>
        <a:lstStyle/>
        <a:p>
          <a:endParaRPr lang="it-IT"/>
        </a:p>
      </dgm:t>
    </dgm:pt>
    <dgm:pt modelId="{E1183303-3AED-4BD7-9596-52E17381DAD0}" type="sibTrans" cxnId="{B4F158E4-E0E2-4F54-8B8A-ABC25F7C9E8B}">
      <dgm:prSet/>
      <dgm:spPr/>
      <dgm:t>
        <a:bodyPr/>
        <a:lstStyle/>
        <a:p>
          <a:endParaRPr lang="it-IT"/>
        </a:p>
      </dgm:t>
    </dgm:pt>
    <dgm:pt modelId="{C2E30984-85BB-4F19-A2B4-F9D2B39CE65E}">
      <dgm:prSet phldrT="[Testo]"/>
      <dgm:spPr/>
      <dgm:t>
        <a:bodyPr/>
        <a:lstStyle/>
        <a:p>
          <a:r>
            <a:rPr lang="it-IT" dirty="0" err="1" smtClean="0"/>
            <a:t>TB</a:t>
          </a:r>
          <a:r>
            <a:rPr lang="it-IT" baseline="-25000" dirty="0" err="1" smtClean="0"/>
            <a:t>i</a:t>
          </a:r>
          <a:r>
            <a:rPr lang="it-IT" baseline="-25000" dirty="0" smtClean="0"/>
            <a:t>/e-i/o</a:t>
          </a:r>
          <a:endParaRPr lang="it-IT" dirty="0"/>
        </a:p>
      </dgm:t>
    </dgm:pt>
    <dgm:pt modelId="{ED855E7E-14FE-429D-948F-6E2C857E30A0}" type="parTrans" cxnId="{8C6148CA-E18A-4748-B772-95B9C14EED7F}">
      <dgm:prSet/>
      <dgm:spPr/>
      <dgm:t>
        <a:bodyPr/>
        <a:lstStyle/>
        <a:p>
          <a:endParaRPr lang="it-IT"/>
        </a:p>
      </dgm:t>
    </dgm:pt>
    <dgm:pt modelId="{171A32E6-F9D2-4666-BC7A-6CAB26545157}" type="sibTrans" cxnId="{8C6148CA-E18A-4748-B772-95B9C14EED7F}">
      <dgm:prSet/>
      <dgm:spPr/>
      <dgm:t>
        <a:bodyPr/>
        <a:lstStyle/>
        <a:p>
          <a:endParaRPr lang="it-IT"/>
        </a:p>
      </dgm:t>
    </dgm:pt>
    <dgm:pt modelId="{6C14FD37-B82D-4F04-871F-0CB252F95168}">
      <dgm:prSet phldrT="[Testo]"/>
      <dgm:spPr/>
      <dgm:t>
        <a:bodyPr/>
        <a:lstStyle/>
        <a:p>
          <a:r>
            <a:rPr lang="it-IT" dirty="0" smtClean="0"/>
            <a:t>D</a:t>
          </a:r>
          <a:r>
            <a:rPr lang="it-IT" baseline="-25000" dirty="0" smtClean="0"/>
            <a:t>i/e-i/o</a:t>
          </a:r>
          <a:endParaRPr lang="it-IT" dirty="0"/>
        </a:p>
      </dgm:t>
    </dgm:pt>
    <dgm:pt modelId="{0F315D95-5B6E-48D4-8EC6-79E83F88B8A7}" type="parTrans" cxnId="{19810B95-8C24-4CC9-8922-D9B9A0A96734}">
      <dgm:prSet/>
      <dgm:spPr/>
      <dgm:t>
        <a:bodyPr/>
        <a:lstStyle/>
        <a:p>
          <a:endParaRPr lang="it-IT"/>
        </a:p>
      </dgm:t>
    </dgm:pt>
    <dgm:pt modelId="{7B471AD9-0F4C-435B-9F82-D157EF582133}" type="sibTrans" cxnId="{19810B95-8C24-4CC9-8922-D9B9A0A96734}">
      <dgm:prSet/>
      <dgm:spPr/>
      <dgm:t>
        <a:bodyPr/>
        <a:lstStyle/>
        <a:p>
          <a:endParaRPr lang="it-IT"/>
        </a:p>
      </dgm:t>
    </dgm:pt>
    <dgm:pt modelId="{7E5F03F1-D8A7-4C01-A451-93A5A0A1CC67}">
      <dgm:prSet phldrT="[Testo]"/>
      <dgm:spPr/>
      <dgm:t>
        <a:bodyPr/>
        <a:lstStyle/>
        <a:p>
          <a:r>
            <a:rPr lang="it-IT" dirty="0" err="1" smtClean="0"/>
            <a:t>TCi</a:t>
          </a:r>
          <a:endParaRPr lang="it-IT" dirty="0"/>
        </a:p>
      </dgm:t>
    </dgm:pt>
    <dgm:pt modelId="{5B66548E-2E08-4D1C-8873-06C1B9DEF181}" type="parTrans" cxnId="{AB41B5BE-7417-46AE-961F-A2590C772E11}">
      <dgm:prSet/>
      <dgm:spPr/>
      <dgm:t>
        <a:bodyPr/>
        <a:lstStyle/>
        <a:p>
          <a:endParaRPr lang="it-IT"/>
        </a:p>
      </dgm:t>
    </dgm:pt>
    <dgm:pt modelId="{B5382BD3-F01F-4318-A0EA-F80123838215}" type="sibTrans" cxnId="{AB41B5BE-7417-46AE-961F-A2590C772E11}">
      <dgm:prSet/>
      <dgm:spPr/>
      <dgm:t>
        <a:bodyPr/>
        <a:lstStyle/>
        <a:p>
          <a:endParaRPr lang="it-IT"/>
        </a:p>
      </dgm:t>
    </dgm:pt>
    <dgm:pt modelId="{39DA4F84-C866-42C0-A11E-0FBA59C80B4E}">
      <dgm:prSet phldrT="[Testo]"/>
      <dgm:spPr/>
      <dgm:t>
        <a:bodyPr/>
        <a:lstStyle/>
        <a:p>
          <a:r>
            <a:rPr lang="it-IT" dirty="0" smtClean="0"/>
            <a:t>Di</a:t>
          </a:r>
          <a:endParaRPr lang="it-IT" dirty="0"/>
        </a:p>
      </dgm:t>
    </dgm:pt>
    <dgm:pt modelId="{43577FDE-5800-4DBF-932A-7A82EFFF6022}" type="parTrans" cxnId="{7D88580C-DB60-488E-8970-203BEF81FF2D}">
      <dgm:prSet/>
      <dgm:spPr/>
      <dgm:t>
        <a:bodyPr/>
        <a:lstStyle/>
        <a:p>
          <a:endParaRPr lang="it-IT"/>
        </a:p>
      </dgm:t>
    </dgm:pt>
    <dgm:pt modelId="{910DAB10-8EEE-4579-B677-08CF41C3E338}" type="sibTrans" cxnId="{7D88580C-DB60-488E-8970-203BEF81FF2D}">
      <dgm:prSet/>
      <dgm:spPr/>
      <dgm:t>
        <a:bodyPr/>
        <a:lstStyle/>
        <a:p>
          <a:endParaRPr lang="it-IT"/>
        </a:p>
      </dgm:t>
    </dgm:pt>
    <dgm:pt modelId="{DFA7F6C2-3AAE-45CB-A465-A66A28ABA322}">
      <dgm:prSet phldrT="[Testo]"/>
      <dgm:spPr/>
      <dgm:t>
        <a:bodyPr/>
        <a:lstStyle/>
        <a:p>
          <a:r>
            <a:rPr lang="it-IT" dirty="0" smtClean="0"/>
            <a:t>ANALITICO</a:t>
          </a:r>
          <a:endParaRPr lang="it-IT" dirty="0"/>
        </a:p>
      </dgm:t>
    </dgm:pt>
    <dgm:pt modelId="{70888135-D572-4661-A486-C48C1835C375}" type="parTrans" cxnId="{C312FA00-634F-438D-BCF5-709E410DC304}">
      <dgm:prSet/>
      <dgm:spPr/>
      <dgm:t>
        <a:bodyPr/>
        <a:lstStyle/>
        <a:p>
          <a:endParaRPr lang="it-IT"/>
        </a:p>
      </dgm:t>
    </dgm:pt>
    <dgm:pt modelId="{03CB906A-2A28-4936-8ADE-A07413922EF6}" type="sibTrans" cxnId="{C312FA00-634F-438D-BCF5-709E410DC304}">
      <dgm:prSet/>
      <dgm:spPr/>
      <dgm:t>
        <a:bodyPr/>
        <a:lstStyle/>
        <a:p>
          <a:endParaRPr lang="it-IT"/>
        </a:p>
      </dgm:t>
    </dgm:pt>
    <dgm:pt modelId="{A3AE370E-C828-4526-AADC-56AADDDD1BDC}" type="pres">
      <dgm:prSet presAssocID="{76BB37B9-D1C6-4DCA-B832-EF21D3C8C0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3D711CB-BD3C-488A-99E5-6F0A5FA1313A}" type="pres">
      <dgm:prSet presAssocID="{9205EA56-32B2-4C1F-8F02-15DEAC4D0216}" presName="composite" presStyleCnt="0"/>
      <dgm:spPr/>
    </dgm:pt>
    <dgm:pt modelId="{80FAADE1-D77F-45F7-A8FE-1017E51A8C5C}" type="pres">
      <dgm:prSet presAssocID="{9205EA56-32B2-4C1F-8F02-15DEAC4D021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8C8F80-435E-428D-9A7A-0C1739A1AB6A}" type="pres">
      <dgm:prSet presAssocID="{9205EA56-32B2-4C1F-8F02-15DEAC4D021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31A9B8-6979-4E99-845D-830F5B7B4FEE}" type="pres">
      <dgm:prSet presAssocID="{AD70F3A3-EF5C-4B85-BF72-0FA980887D09}" presName="space" presStyleCnt="0"/>
      <dgm:spPr/>
    </dgm:pt>
    <dgm:pt modelId="{F53D8E7F-8DC2-401A-994A-77879EB37AA2}" type="pres">
      <dgm:prSet presAssocID="{1D20431F-89F3-4A5B-B406-B890C43AA7BC}" presName="composite" presStyleCnt="0"/>
      <dgm:spPr/>
    </dgm:pt>
    <dgm:pt modelId="{BA0072E7-75E3-4577-B0A1-FFC753298722}" type="pres">
      <dgm:prSet presAssocID="{1D20431F-89F3-4A5B-B406-B890C43AA7B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4833F3-AD6D-4FF6-BA4D-6EB2E1E0A237}" type="pres">
      <dgm:prSet presAssocID="{1D20431F-89F3-4A5B-B406-B890C43AA7B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7A1648-859B-4D3C-80BD-A2AFEBDEA110}" type="pres">
      <dgm:prSet presAssocID="{27F05CD0-E433-48F6-B2A9-9912E449AA17}" presName="space" presStyleCnt="0"/>
      <dgm:spPr/>
    </dgm:pt>
    <dgm:pt modelId="{E9732AAA-0E9E-462E-977D-7F40A7FD7CE9}" type="pres">
      <dgm:prSet presAssocID="{B8F98C71-FE69-4454-A766-65B2ABE98E17}" presName="composite" presStyleCnt="0"/>
      <dgm:spPr/>
    </dgm:pt>
    <dgm:pt modelId="{FA4A8439-0A19-4084-94ED-DBBC549AC948}" type="pres">
      <dgm:prSet presAssocID="{B8F98C71-FE69-4454-A766-65B2ABE98E1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94FEF4-645A-417C-B81E-D6E44B51EDC4}" type="pres">
      <dgm:prSet presAssocID="{B8F98C71-FE69-4454-A766-65B2ABE98E1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B41B5BE-7417-46AE-961F-A2590C772E11}" srcId="{1D20431F-89F3-4A5B-B406-B890C43AA7BC}" destId="{7E5F03F1-D8A7-4C01-A451-93A5A0A1CC67}" srcOrd="2" destOrd="0" parTransId="{5B66548E-2E08-4D1C-8873-06C1B9DEF181}" sibTransId="{B5382BD3-F01F-4318-A0EA-F80123838215}"/>
    <dgm:cxn modelId="{B4F158E4-E0E2-4F54-8B8A-ABC25F7C9E8B}" srcId="{9205EA56-32B2-4C1F-8F02-15DEAC4D0216}" destId="{6032A812-D495-414B-A260-3B4450F3346E}" srcOrd="2" destOrd="0" parTransId="{5FFB511F-CFE9-4C94-8F1D-090E5844441B}" sibTransId="{E1183303-3AED-4BD7-9596-52E17381DAD0}"/>
    <dgm:cxn modelId="{1A50B7FD-6F07-4D27-AEEE-54F82F2F43A7}" srcId="{9205EA56-32B2-4C1F-8F02-15DEAC4D0216}" destId="{EB41B977-470A-4842-BBC8-8D8F0DB0EB66}" srcOrd="0" destOrd="0" parTransId="{C7BBFF8D-60A3-4EB2-9C34-8042B4170FDC}" sibTransId="{DEC61E0C-AABD-44AC-ADC7-473A72C506C6}"/>
    <dgm:cxn modelId="{F71126A2-8073-40DB-97E2-9D9228386620}" type="presOf" srcId="{060E06C8-DE78-4F64-8B88-316FDB4740E0}" destId="{9694FEF4-645A-417C-B81E-D6E44B51EDC4}" srcOrd="0" destOrd="0" presId="urn:microsoft.com/office/officeart/2005/8/layout/hList1"/>
    <dgm:cxn modelId="{BBE53B07-7EC5-4B8E-8B64-C233DCCE25D7}" type="presOf" srcId="{6C14FD37-B82D-4F04-871F-0CB252F95168}" destId="{8C8C8F80-435E-428D-9A7A-0C1739A1AB6A}" srcOrd="0" destOrd="4" presId="urn:microsoft.com/office/officeart/2005/8/layout/hList1"/>
    <dgm:cxn modelId="{7DE714F8-7B0C-4095-A13A-DC850458320E}" srcId="{B8F98C71-FE69-4454-A766-65B2ABE98E17}" destId="{060E06C8-DE78-4F64-8B88-316FDB4740E0}" srcOrd="0" destOrd="0" parTransId="{DDF35DE9-2F04-4453-B6EE-0FA7BFC1026F}" sibTransId="{5E317C62-9BA3-4BD9-BA9F-DFDF43E22188}"/>
    <dgm:cxn modelId="{F298FF49-3EF6-46D8-A8BB-6D8B45520B45}" type="presOf" srcId="{C2E30984-85BB-4F19-A2B4-F9D2B39CE65E}" destId="{8C8C8F80-435E-428D-9A7A-0C1739A1AB6A}" srcOrd="0" destOrd="3" presId="urn:microsoft.com/office/officeart/2005/8/layout/hList1"/>
    <dgm:cxn modelId="{A31F0FB0-0233-47AC-B87A-06AED804A495}" type="presOf" srcId="{39DA4F84-C866-42C0-A11E-0FBA59C80B4E}" destId="{464833F3-AD6D-4FF6-BA4D-6EB2E1E0A237}" srcOrd="0" destOrd="3" presId="urn:microsoft.com/office/officeart/2005/8/layout/hList1"/>
    <dgm:cxn modelId="{7D88580C-DB60-488E-8970-203BEF81FF2D}" srcId="{1D20431F-89F3-4A5B-B406-B890C43AA7BC}" destId="{39DA4F84-C866-42C0-A11E-0FBA59C80B4E}" srcOrd="3" destOrd="0" parTransId="{43577FDE-5800-4DBF-932A-7A82EFFF6022}" sibTransId="{910DAB10-8EEE-4579-B677-08CF41C3E338}"/>
    <dgm:cxn modelId="{302D4EEF-A0F6-42FB-A22A-C6AFA86D9838}" type="presOf" srcId="{7E5F03F1-D8A7-4C01-A451-93A5A0A1CC67}" destId="{464833F3-AD6D-4FF6-BA4D-6EB2E1E0A237}" srcOrd="0" destOrd="2" presId="urn:microsoft.com/office/officeart/2005/8/layout/hList1"/>
    <dgm:cxn modelId="{8AA9EFF9-0C70-4EFC-9A93-C863313107FD}" type="presOf" srcId="{351FC65A-792C-4B2B-A85F-1FD9C4DA8BE2}" destId="{464833F3-AD6D-4FF6-BA4D-6EB2E1E0A237}" srcOrd="0" destOrd="1" presId="urn:microsoft.com/office/officeart/2005/8/layout/hList1"/>
    <dgm:cxn modelId="{7DEE37EB-B719-4225-9CF8-FD0BEC4BB2BC}" type="presOf" srcId="{1D20431F-89F3-4A5B-B406-B890C43AA7BC}" destId="{BA0072E7-75E3-4577-B0A1-FFC753298722}" srcOrd="0" destOrd="0" presId="urn:microsoft.com/office/officeart/2005/8/layout/hList1"/>
    <dgm:cxn modelId="{C51AFFF4-6800-4B61-9818-57778816F816}" srcId="{76BB37B9-D1C6-4DCA-B832-EF21D3C8C000}" destId="{1D20431F-89F3-4A5B-B406-B890C43AA7BC}" srcOrd="1" destOrd="0" parTransId="{CC0D3095-F9F2-4A53-90F8-E01E89D5700A}" sibTransId="{27F05CD0-E433-48F6-B2A9-9912E449AA17}"/>
    <dgm:cxn modelId="{D887207F-14B0-497D-A853-EDA2C582B9BB}" type="presOf" srcId="{DFA7F6C2-3AAE-45CB-A465-A66A28ABA322}" destId="{9694FEF4-645A-417C-B81E-D6E44B51EDC4}" srcOrd="0" destOrd="2" presId="urn:microsoft.com/office/officeart/2005/8/layout/hList1"/>
    <dgm:cxn modelId="{10095ADA-8619-4EC6-B650-96B909D5B8FD}" srcId="{76BB37B9-D1C6-4DCA-B832-EF21D3C8C000}" destId="{9205EA56-32B2-4C1F-8F02-15DEAC4D0216}" srcOrd="0" destOrd="0" parTransId="{5593523D-A292-4666-A158-6C539CCFB3EF}" sibTransId="{AD70F3A3-EF5C-4B85-BF72-0FA980887D09}"/>
    <dgm:cxn modelId="{161C678F-C05C-475A-BD36-E5230BC7DD9E}" type="presOf" srcId="{5DD2CDB2-3DCB-449E-A153-FF24C9EEE7F3}" destId="{464833F3-AD6D-4FF6-BA4D-6EB2E1E0A237}" srcOrd="0" destOrd="0" presId="urn:microsoft.com/office/officeart/2005/8/layout/hList1"/>
    <dgm:cxn modelId="{AA926567-9FCC-44B6-B344-086B6A0B7AF3}" srcId="{76BB37B9-D1C6-4DCA-B832-EF21D3C8C000}" destId="{B8F98C71-FE69-4454-A766-65B2ABE98E17}" srcOrd="2" destOrd="0" parTransId="{C60DA003-8EB1-4EAC-A654-073179638119}" sibTransId="{6FF1CFB6-280D-4AB5-A3EA-38D6186C78C7}"/>
    <dgm:cxn modelId="{96A31BF5-9AAB-46EC-AA19-99C427BE383B}" srcId="{1D20431F-89F3-4A5B-B406-B890C43AA7BC}" destId="{351FC65A-792C-4B2B-A85F-1FD9C4DA8BE2}" srcOrd="1" destOrd="0" parTransId="{3F95641D-BE16-42F3-8943-76C5C80C6349}" sibTransId="{A9095AB9-4A67-4D37-8B14-21DB0FEF0596}"/>
    <dgm:cxn modelId="{8C6148CA-E18A-4748-B772-95B9C14EED7F}" srcId="{9205EA56-32B2-4C1F-8F02-15DEAC4D0216}" destId="{C2E30984-85BB-4F19-A2B4-F9D2B39CE65E}" srcOrd="3" destOrd="0" parTransId="{ED855E7E-14FE-429D-948F-6E2C857E30A0}" sibTransId="{171A32E6-F9D2-4666-BC7A-6CAB26545157}"/>
    <dgm:cxn modelId="{19810B95-8C24-4CC9-8922-D9B9A0A96734}" srcId="{9205EA56-32B2-4C1F-8F02-15DEAC4D0216}" destId="{6C14FD37-B82D-4F04-871F-0CB252F95168}" srcOrd="4" destOrd="0" parTransId="{0F315D95-5B6E-48D4-8EC6-79E83F88B8A7}" sibTransId="{7B471AD9-0F4C-435B-9F82-D157EF582133}"/>
    <dgm:cxn modelId="{187AC5C4-579C-4A4E-A928-1C1551783C0E}" type="presOf" srcId="{8FE26FEF-F3E8-4315-921D-0C60AB896CDC}" destId="{9694FEF4-645A-417C-B81E-D6E44B51EDC4}" srcOrd="0" destOrd="1" presId="urn:microsoft.com/office/officeart/2005/8/layout/hList1"/>
    <dgm:cxn modelId="{B9B8EF16-685F-46D9-AFAD-565F5FD45D4F}" srcId="{9205EA56-32B2-4C1F-8F02-15DEAC4D0216}" destId="{627D30BB-8D78-47F7-B536-3A17871FCA20}" srcOrd="1" destOrd="0" parTransId="{1421787D-DD4C-406C-8814-6AF3995E4538}" sibTransId="{0075F576-B2FA-499F-B589-DC237EF13DE4}"/>
    <dgm:cxn modelId="{C591F89C-42C1-4F1D-B455-B0CC4DF5A757}" srcId="{B8F98C71-FE69-4454-A766-65B2ABE98E17}" destId="{8FE26FEF-F3E8-4315-921D-0C60AB896CDC}" srcOrd="1" destOrd="0" parTransId="{BA20FECA-F311-4D01-803D-0B12C34972DA}" sibTransId="{90D5296E-C1CB-43B5-BD8D-0AFE6E02A37B}"/>
    <dgm:cxn modelId="{E9549B32-7241-48FB-9C8D-F1B8233BB463}" type="presOf" srcId="{76BB37B9-D1C6-4DCA-B832-EF21D3C8C000}" destId="{A3AE370E-C828-4526-AADC-56AADDDD1BDC}" srcOrd="0" destOrd="0" presId="urn:microsoft.com/office/officeart/2005/8/layout/hList1"/>
    <dgm:cxn modelId="{99CFA57B-6927-4178-8FCC-7B5848938EB1}" srcId="{1D20431F-89F3-4A5B-B406-B890C43AA7BC}" destId="{5DD2CDB2-3DCB-449E-A153-FF24C9EEE7F3}" srcOrd="0" destOrd="0" parTransId="{166BF47B-8D47-4F03-854F-603575CE1AC9}" sibTransId="{63CB159E-6E4C-4F09-8D08-1CF921AF74EA}"/>
    <dgm:cxn modelId="{3083DC27-F2E3-49F6-8787-904D693CCCD4}" type="presOf" srcId="{B8F98C71-FE69-4454-A766-65B2ABE98E17}" destId="{FA4A8439-0A19-4084-94ED-DBBC549AC948}" srcOrd="0" destOrd="0" presId="urn:microsoft.com/office/officeart/2005/8/layout/hList1"/>
    <dgm:cxn modelId="{A71A6025-11C0-4546-BE03-6270657D1385}" type="presOf" srcId="{EB41B977-470A-4842-BBC8-8D8F0DB0EB66}" destId="{8C8C8F80-435E-428D-9A7A-0C1739A1AB6A}" srcOrd="0" destOrd="0" presId="urn:microsoft.com/office/officeart/2005/8/layout/hList1"/>
    <dgm:cxn modelId="{EF11B6C5-0846-4E9A-B4AD-CF111F2DBF95}" type="presOf" srcId="{9205EA56-32B2-4C1F-8F02-15DEAC4D0216}" destId="{80FAADE1-D77F-45F7-A8FE-1017E51A8C5C}" srcOrd="0" destOrd="0" presId="urn:microsoft.com/office/officeart/2005/8/layout/hList1"/>
    <dgm:cxn modelId="{9E633295-CC8A-45BB-92E0-6AE234A5C090}" type="presOf" srcId="{627D30BB-8D78-47F7-B536-3A17871FCA20}" destId="{8C8C8F80-435E-428D-9A7A-0C1739A1AB6A}" srcOrd="0" destOrd="1" presId="urn:microsoft.com/office/officeart/2005/8/layout/hList1"/>
    <dgm:cxn modelId="{C312FA00-634F-438D-BCF5-709E410DC304}" srcId="{B8F98C71-FE69-4454-A766-65B2ABE98E17}" destId="{DFA7F6C2-3AAE-45CB-A465-A66A28ABA322}" srcOrd="2" destOrd="0" parTransId="{70888135-D572-4661-A486-C48C1835C375}" sibTransId="{03CB906A-2A28-4936-8ADE-A07413922EF6}"/>
    <dgm:cxn modelId="{1E54162A-47CD-49CB-B028-FECFEA4A3EA6}" type="presOf" srcId="{6032A812-D495-414B-A260-3B4450F3346E}" destId="{8C8C8F80-435E-428D-9A7A-0C1739A1AB6A}" srcOrd="0" destOrd="2" presId="urn:microsoft.com/office/officeart/2005/8/layout/hList1"/>
    <dgm:cxn modelId="{106F1A53-9A13-4CAB-A9E7-3AE7E26E66B2}" type="presParOf" srcId="{A3AE370E-C828-4526-AADC-56AADDDD1BDC}" destId="{63D711CB-BD3C-488A-99E5-6F0A5FA1313A}" srcOrd="0" destOrd="0" presId="urn:microsoft.com/office/officeart/2005/8/layout/hList1"/>
    <dgm:cxn modelId="{7E9025F1-675F-4CEF-8A86-6C077CA05FC5}" type="presParOf" srcId="{63D711CB-BD3C-488A-99E5-6F0A5FA1313A}" destId="{80FAADE1-D77F-45F7-A8FE-1017E51A8C5C}" srcOrd="0" destOrd="0" presId="urn:microsoft.com/office/officeart/2005/8/layout/hList1"/>
    <dgm:cxn modelId="{7944E815-B6AA-488E-A1A9-24D25FE176D7}" type="presParOf" srcId="{63D711CB-BD3C-488A-99E5-6F0A5FA1313A}" destId="{8C8C8F80-435E-428D-9A7A-0C1739A1AB6A}" srcOrd="1" destOrd="0" presId="urn:microsoft.com/office/officeart/2005/8/layout/hList1"/>
    <dgm:cxn modelId="{7AF2FF0B-2A11-4AF1-8529-D643A385E9F5}" type="presParOf" srcId="{A3AE370E-C828-4526-AADC-56AADDDD1BDC}" destId="{6831A9B8-6979-4E99-845D-830F5B7B4FEE}" srcOrd="1" destOrd="0" presId="urn:microsoft.com/office/officeart/2005/8/layout/hList1"/>
    <dgm:cxn modelId="{E7F1689B-F277-4237-BB69-C4DD057682FD}" type="presParOf" srcId="{A3AE370E-C828-4526-AADC-56AADDDD1BDC}" destId="{F53D8E7F-8DC2-401A-994A-77879EB37AA2}" srcOrd="2" destOrd="0" presId="urn:microsoft.com/office/officeart/2005/8/layout/hList1"/>
    <dgm:cxn modelId="{10BEC02E-254D-4EB1-AE50-7587D7E91D2F}" type="presParOf" srcId="{F53D8E7F-8DC2-401A-994A-77879EB37AA2}" destId="{BA0072E7-75E3-4577-B0A1-FFC753298722}" srcOrd="0" destOrd="0" presId="urn:microsoft.com/office/officeart/2005/8/layout/hList1"/>
    <dgm:cxn modelId="{57F3164A-A5F4-4C35-A360-00AF8CE1BC20}" type="presParOf" srcId="{F53D8E7F-8DC2-401A-994A-77879EB37AA2}" destId="{464833F3-AD6D-4FF6-BA4D-6EB2E1E0A237}" srcOrd="1" destOrd="0" presId="urn:microsoft.com/office/officeart/2005/8/layout/hList1"/>
    <dgm:cxn modelId="{E3487986-BB92-42DB-B782-1E3E56CC3189}" type="presParOf" srcId="{A3AE370E-C828-4526-AADC-56AADDDD1BDC}" destId="{BF7A1648-859B-4D3C-80BD-A2AFEBDEA110}" srcOrd="3" destOrd="0" presId="urn:microsoft.com/office/officeart/2005/8/layout/hList1"/>
    <dgm:cxn modelId="{A1C605C0-4E41-4F66-BAF2-2F81E021D823}" type="presParOf" srcId="{A3AE370E-C828-4526-AADC-56AADDDD1BDC}" destId="{E9732AAA-0E9E-462E-977D-7F40A7FD7CE9}" srcOrd="4" destOrd="0" presId="urn:microsoft.com/office/officeart/2005/8/layout/hList1"/>
    <dgm:cxn modelId="{4A465998-C341-41FE-B14B-5CC168569610}" type="presParOf" srcId="{E9732AAA-0E9E-462E-977D-7F40A7FD7CE9}" destId="{FA4A8439-0A19-4084-94ED-DBBC549AC948}" srcOrd="0" destOrd="0" presId="urn:microsoft.com/office/officeart/2005/8/layout/hList1"/>
    <dgm:cxn modelId="{A5778CD0-1835-453E-9969-F0F0EC39FE29}" type="presParOf" srcId="{E9732AAA-0E9E-462E-977D-7F40A7FD7CE9}" destId="{9694FEF4-645A-417C-B81E-D6E44B51EDC4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BB37B9-D1C6-4DCA-B832-EF21D3C8C0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205EA56-32B2-4C1F-8F02-15DEAC4D0216}">
      <dgm:prSet phldrT="[Testo]"/>
      <dgm:spPr/>
      <dgm:t>
        <a:bodyPr/>
        <a:lstStyle/>
        <a:p>
          <a:r>
            <a:rPr lang="it-IT" dirty="0" smtClean="0"/>
            <a:t>DATI</a:t>
          </a:r>
          <a:endParaRPr lang="it-IT" dirty="0"/>
        </a:p>
      </dgm:t>
    </dgm:pt>
    <dgm:pt modelId="{5593523D-A292-4666-A158-6C539CCFB3EF}" type="parTrans" cxnId="{10095ADA-8619-4EC6-B650-96B909D5B8FD}">
      <dgm:prSet/>
      <dgm:spPr/>
      <dgm:t>
        <a:bodyPr/>
        <a:lstStyle/>
        <a:p>
          <a:endParaRPr lang="it-IT"/>
        </a:p>
      </dgm:t>
    </dgm:pt>
    <dgm:pt modelId="{AD70F3A3-EF5C-4B85-BF72-0FA980887D09}" type="sibTrans" cxnId="{10095ADA-8619-4EC6-B650-96B909D5B8FD}">
      <dgm:prSet/>
      <dgm:spPr/>
      <dgm:t>
        <a:bodyPr/>
        <a:lstStyle/>
        <a:p>
          <a:endParaRPr lang="it-IT"/>
        </a:p>
      </dgm:t>
    </dgm:pt>
    <dgm:pt modelId="{EB41B977-470A-4842-BBC8-8D8F0DB0EB66}">
      <dgm:prSet phldrT="[Testo]"/>
      <dgm:spPr/>
      <dgm:t>
        <a:bodyPr/>
        <a:lstStyle/>
        <a:p>
          <a:r>
            <a:rPr lang="it-IT" dirty="0" err="1" smtClean="0"/>
            <a:t>TC</a:t>
          </a:r>
          <a:r>
            <a:rPr lang="it-IT" baseline="-25000" dirty="0" err="1" smtClean="0"/>
            <a:t>o</a:t>
          </a:r>
          <a:endParaRPr lang="it-IT" baseline="-25000" dirty="0"/>
        </a:p>
      </dgm:t>
    </dgm:pt>
    <dgm:pt modelId="{C7BBFF8D-60A3-4EB2-9C34-8042B4170FDC}" type="parTrans" cxnId="{1A50B7FD-6F07-4D27-AEEE-54F82F2F43A7}">
      <dgm:prSet/>
      <dgm:spPr/>
      <dgm:t>
        <a:bodyPr/>
        <a:lstStyle/>
        <a:p>
          <a:endParaRPr lang="it-IT"/>
        </a:p>
      </dgm:t>
    </dgm:pt>
    <dgm:pt modelId="{DEC61E0C-AABD-44AC-ADC7-473A72C506C6}" type="sibTrans" cxnId="{1A50B7FD-6F07-4D27-AEEE-54F82F2F43A7}">
      <dgm:prSet/>
      <dgm:spPr/>
      <dgm:t>
        <a:bodyPr/>
        <a:lstStyle/>
        <a:p>
          <a:endParaRPr lang="it-IT"/>
        </a:p>
      </dgm:t>
    </dgm:pt>
    <dgm:pt modelId="{627D30BB-8D78-47F7-B536-3A17871FCA20}">
      <dgm:prSet phldrT="[Testo]"/>
      <dgm:spPr/>
      <dgm:t>
        <a:bodyPr/>
        <a:lstStyle/>
        <a:p>
          <a:r>
            <a:rPr lang="it-IT" dirty="0" smtClean="0"/>
            <a:t>TAS</a:t>
          </a:r>
          <a:endParaRPr lang="it-IT" dirty="0"/>
        </a:p>
      </dgm:t>
    </dgm:pt>
    <dgm:pt modelId="{1421787D-DD4C-406C-8814-6AF3995E4538}" type="parTrans" cxnId="{B9B8EF16-685F-46D9-AFAD-565F5FD45D4F}">
      <dgm:prSet/>
      <dgm:spPr/>
      <dgm:t>
        <a:bodyPr/>
        <a:lstStyle/>
        <a:p>
          <a:endParaRPr lang="it-IT"/>
        </a:p>
      </dgm:t>
    </dgm:pt>
    <dgm:pt modelId="{0075F576-B2FA-499F-B589-DC237EF13DE4}" type="sibTrans" cxnId="{B9B8EF16-685F-46D9-AFAD-565F5FD45D4F}">
      <dgm:prSet/>
      <dgm:spPr/>
      <dgm:t>
        <a:bodyPr/>
        <a:lstStyle/>
        <a:p>
          <a:endParaRPr lang="it-IT"/>
        </a:p>
      </dgm:t>
    </dgm:pt>
    <dgm:pt modelId="{1D20431F-89F3-4A5B-B406-B890C43AA7BC}">
      <dgm:prSet phldrT="[Testo]"/>
      <dgm:spPr/>
      <dgm:t>
        <a:bodyPr/>
        <a:lstStyle/>
        <a:p>
          <a:r>
            <a:rPr lang="it-IT" dirty="0" smtClean="0"/>
            <a:t>INCOGNITE</a:t>
          </a:r>
          <a:endParaRPr lang="it-IT" dirty="0"/>
        </a:p>
      </dgm:t>
    </dgm:pt>
    <dgm:pt modelId="{CC0D3095-F9F2-4A53-90F8-E01E89D5700A}" type="parTrans" cxnId="{C51AFFF4-6800-4B61-9818-57778816F816}">
      <dgm:prSet/>
      <dgm:spPr/>
      <dgm:t>
        <a:bodyPr/>
        <a:lstStyle/>
        <a:p>
          <a:endParaRPr lang="it-IT"/>
        </a:p>
      </dgm:t>
    </dgm:pt>
    <dgm:pt modelId="{27F05CD0-E433-48F6-B2A9-9912E449AA17}" type="sibTrans" cxnId="{C51AFFF4-6800-4B61-9818-57778816F816}">
      <dgm:prSet/>
      <dgm:spPr/>
      <dgm:t>
        <a:bodyPr/>
        <a:lstStyle/>
        <a:p>
          <a:endParaRPr lang="it-IT"/>
        </a:p>
      </dgm:t>
    </dgm:pt>
    <dgm:pt modelId="{5DD2CDB2-3DCB-449E-A153-FF24C9EEE7F3}">
      <dgm:prSet phldrT="[Testo]"/>
      <dgm:spPr/>
      <dgm:t>
        <a:bodyPr/>
        <a:lstStyle/>
        <a:p>
          <a:r>
            <a:rPr lang="it-IT" dirty="0" err="1" smtClean="0"/>
            <a:t>PNR</a:t>
          </a:r>
          <a:r>
            <a:rPr lang="it-IT" baseline="-25000" dirty="0" err="1" smtClean="0"/>
            <a:t>t</a:t>
          </a:r>
          <a:endParaRPr lang="it-IT" baseline="-25000" dirty="0"/>
        </a:p>
      </dgm:t>
    </dgm:pt>
    <dgm:pt modelId="{166BF47B-8D47-4F03-854F-603575CE1AC9}" type="parTrans" cxnId="{99CFA57B-6927-4178-8FCC-7B5848938EB1}">
      <dgm:prSet/>
      <dgm:spPr/>
      <dgm:t>
        <a:bodyPr/>
        <a:lstStyle/>
        <a:p>
          <a:endParaRPr lang="it-IT"/>
        </a:p>
      </dgm:t>
    </dgm:pt>
    <dgm:pt modelId="{63CB159E-6E4C-4F09-8D08-1CF921AF74EA}" type="sibTrans" cxnId="{99CFA57B-6927-4178-8FCC-7B5848938EB1}">
      <dgm:prSet/>
      <dgm:spPr/>
      <dgm:t>
        <a:bodyPr/>
        <a:lstStyle/>
        <a:p>
          <a:endParaRPr lang="it-IT"/>
        </a:p>
      </dgm:t>
    </dgm:pt>
    <dgm:pt modelId="{351FC65A-792C-4B2B-A85F-1FD9C4DA8BE2}">
      <dgm:prSet phldrT="[Testo]"/>
      <dgm:spPr/>
      <dgm:t>
        <a:bodyPr/>
        <a:lstStyle/>
        <a:p>
          <a:r>
            <a:rPr lang="it-IT" dirty="0" err="1" smtClean="0"/>
            <a:t>PNR</a:t>
          </a:r>
          <a:r>
            <a:rPr lang="it-IT" baseline="-25000" dirty="0" err="1" smtClean="0"/>
            <a:t>d</a:t>
          </a:r>
          <a:endParaRPr lang="it-IT" baseline="-25000" dirty="0"/>
        </a:p>
      </dgm:t>
    </dgm:pt>
    <dgm:pt modelId="{3F95641D-BE16-42F3-8943-76C5C80C6349}" type="parTrans" cxnId="{96A31BF5-9AAB-46EC-AA19-99C427BE383B}">
      <dgm:prSet/>
      <dgm:spPr/>
      <dgm:t>
        <a:bodyPr/>
        <a:lstStyle/>
        <a:p>
          <a:endParaRPr lang="it-IT"/>
        </a:p>
      </dgm:t>
    </dgm:pt>
    <dgm:pt modelId="{A9095AB9-4A67-4D37-8B14-21DB0FEF0596}" type="sibTrans" cxnId="{96A31BF5-9AAB-46EC-AA19-99C427BE383B}">
      <dgm:prSet/>
      <dgm:spPr/>
      <dgm:t>
        <a:bodyPr/>
        <a:lstStyle/>
        <a:p>
          <a:endParaRPr lang="it-IT"/>
        </a:p>
      </dgm:t>
    </dgm:pt>
    <dgm:pt modelId="{B8F98C71-FE69-4454-A766-65B2ABE98E17}">
      <dgm:prSet phldrT="[Testo]"/>
      <dgm:spPr/>
      <dgm:t>
        <a:bodyPr/>
        <a:lstStyle/>
        <a:p>
          <a:r>
            <a:rPr lang="it-IT" dirty="0" smtClean="0"/>
            <a:t>METODI</a:t>
          </a:r>
          <a:endParaRPr lang="it-IT" dirty="0"/>
        </a:p>
      </dgm:t>
    </dgm:pt>
    <dgm:pt modelId="{C60DA003-8EB1-4EAC-A654-073179638119}" type="parTrans" cxnId="{AA926567-9FCC-44B6-B344-086B6A0B7AF3}">
      <dgm:prSet/>
      <dgm:spPr/>
      <dgm:t>
        <a:bodyPr/>
        <a:lstStyle/>
        <a:p>
          <a:endParaRPr lang="it-IT"/>
        </a:p>
      </dgm:t>
    </dgm:pt>
    <dgm:pt modelId="{6FF1CFB6-280D-4AB5-A3EA-38D6186C78C7}" type="sibTrans" cxnId="{AA926567-9FCC-44B6-B344-086B6A0B7AF3}">
      <dgm:prSet/>
      <dgm:spPr/>
      <dgm:t>
        <a:bodyPr/>
        <a:lstStyle/>
        <a:p>
          <a:endParaRPr lang="it-IT"/>
        </a:p>
      </dgm:t>
    </dgm:pt>
    <dgm:pt modelId="{060E06C8-DE78-4F64-8B88-316FDB4740E0}">
      <dgm:prSet phldrT="[Testo]"/>
      <dgm:spPr/>
      <dgm:t>
        <a:bodyPr/>
        <a:lstStyle/>
        <a:p>
          <a:r>
            <a:rPr lang="it-IT" dirty="0" smtClean="0"/>
            <a:t>GRAFICO</a:t>
          </a:r>
          <a:endParaRPr lang="it-IT" dirty="0"/>
        </a:p>
      </dgm:t>
    </dgm:pt>
    <dgm:pt modelId="{DDF35DE9-2F04-4453-B6EE-0FA7BFC1026F}" type="parTrans" cxnId="{7DE714F8-7B0C-4095-A13A-DC850458320E}">
      <dgm:prSet/>
      <dgm:spPr/>
      <dgm:t>
        <a:bodyPr/>
        <a:lstStyle/>
        <a:p>
          <a:endParaRPr lang="it-IT"/>
        </a:p>
      </dgm:t>
    </dgm:pt>
    <dgm:pt modelId="{5E317C62-9BA3-4BD9-BA9F-DFDF43E22188}" type="sibTrans" cxnId="{7DE714F8-7B0C-4095-A13A-DC850458320E}">
      <dgm:prSet/>
      <dgm:spPr/>
      <dgm:t>
        <a:bodyPr/>
        <a:lstStyle/>
        <a:p>
          <a:endParaRPr lang="it-IT"/>
        </a:p>
      </dgm:t>
    </dgm:pt>
    <dgm:pt modelId="{A20A8C3D-275D-4B14-AF8F-BF73B8242C96}">
      <dgm:prSet phldrT="[Testo]"/>
      <dgm:spPr/>
      <dgm:t>
        <a:bodyPr/>
        <a:lstStyle/>
        <a:p>
          <a:r>
            <a:rPr lang="it-IT" dirty="0" smtClean="0"/>
            <a:t>W/V</a:t>
          </a:r>
          <a:endParaRPr lang="it-IT" dirty="0"/>
        </a:p>
      </dgm:t>
    </dgm:pt>
    <dgm:pt modelId="{8103C646-2F96-4BD8-AF71-740C9AA13A07}" type="parTrans" cxnId="{BABE4A5F-9811-42E2-B380-67B5F40AAD37}">
      <dgm:prSet/>
      <dgm:spPr/>
      <dgm:t>
        <a:bodyPr/>
        <a:lstStyle/>
        <a:p>
          <a:endParaRPr lang="it-IT"/>
        </a:p>
      </dgm:t>
    </dgm:pt>
    <dgm:pt modelId="{4B7DDE8A-2B0E-417D-A95A-01FC22DE866B}" type="sibTrans" cxnId="{BABE4A5F-9811-42E2-B380-67B5F40AAD37}">
      <dgm:prSet/>
      <dgm:spPr/>
      <dgm:t>
        <a:bodyPr/>
        <a:lstStyle/>
        <a:p>
          <a:endParaRPr lang="it-IT"/>
        </a:p>
      </dgm:t>
    </dgm:pt>
    <dgm:pt modelId="{6032A812-D495-414B-A260-3B4450F3346E}">
      <dgm:prSet phldrT="[Testo]"/>
      <dgm:spPr/>
      <dgm:t>
        <a:bodyPr/>
        <a:lstStyle/>
        <a:p>
          <a:r>
            <a:rPr lang="it-IT" dirty="0" smtClean="0"/>
            <a:t>ENDURANCE (E)</a:t>
          </a:r>
          <a:endParaRPr lang="it-IT" dirty="0"/>
        </a:p>
      </dgm:t>
    </dgm:pt>
    <dgm:pt modelId="{5FFB511F-CFE9-4C94-8F1D-090E5844441B}" type="parTrans" cxnId="{B4F158E4-E0E2-4F54-8B8A-ABC25F7C9E8B}">
      <dgm:prSet/>
      <dgm:spPr/>
      <dgm:t>
        <a:bodyPr/>
        <a:lstStyle/>
        <a:p>
          <a:endParaRPr lang="it-IT"/>
        </a:p>
      </dgm:t>
    </dgm:pt>
    <dgm:pt modelId="{E1183303-3AED-4BD7-9596-52E17381DAD0}" type="sibTrans" cxnId="{B4F158E4-E0E2-4F54-8B8A-ABC25F7C9E8B}">
      <dgm:prSet/>
      <dgm:spPr/>
      <dgm:t>
        <a:bodyPr/>
        <a:lstStyle/>
        <a:p>
          <a:endParaRPr lang="it-IT"/>
        </a:p>
      </dgm:t>
    </dgm:pt>
    <dgm:pt modelId="{7E5F03F1-D8A7-4C01-A451-93A5A0A1CC67}">
      <dgm:prSet phldrT="[Testo]"/>
      <dgm:spPr/>
      <dgm:t>
        <a:bodyPr/>
        <a:lstStyle/>
        <a:p>
          <a:r>
            <a:rPr lang="it-IT" dirty="0" err="1" smtClean="0"/>
            <a:t>TC</a:t>
          </a:r>
          <a:r>
            <a:rPr lang="it-IT" baseline="-25000" dirty="0" err="1" smtClean="0"/>
            <a:t>h</a:t>
          </a:r>
          <a:endParaRPr lang="it-IT" baseline="-25000" dirty="0"/>
        </a:p>
      </dgm:t>
    </dgm:pt>
    <dgm:pt modelId="{5B66548E-2E08-4D1C-8873-06C1B9DEF181}" type="parTrans" cxnId="{AB41B5BE-7417-46AE-961F-A2590C772E11}">
      <dgm:prSet/>
      <dgm:spPr/>
      <dgm:t>
        <a:bodyPr/>
        <a:lstStyle/>
        <a:p>
          <a:endParaRPr lang="it-IT"/>
        </a:p>
      </dgm:t>
    </dgm:pt>
    <dgm:pt modelId="{B5382BD3-F01F-4318-A0EA-F80123838215}" type="sibTrans" cxnId="{AB41B5BE-7417-46AE-961F-A2590C772E11}">
      <dgm:prSet/>
      <dgm:spPr/>
      <dgm:t>
        <a:bodyPr/>
        <a:lstStyle/>
        <a:p>
          <a:endParaRPr lang="it-IT"/>
        </a:p>
      </dgm:t>
    </dgm:pt>
    <dgm:pt modelId="{39DA4F84-C866-42C0-A11E-0FBA59C80B4E}">
      <dgm:prSet phldrT="[Testo]"/>
      <dgm:spPr/>
      <dgm:t>
        <a:bodyPr/>
        <a:lstStyle/>
        <a:p>
          <a:r>
            <a:rPr lang="it-IT" dirty="0" err="1" smtClean="0"/>
            <a:t>TH</a:t>
          </a:r>
          <a:r>
            <a:rPr lang="it-IT" baseline="-25000" dirty="0" err="1" smtClean="0"/>
            <a:t>h</a:t>
          </a:r>
          <a:endParaRPr lang="it-IT" baseline="-25000" dirty="0"/>
        </a:p>
      </dgm:t>
    </dgm:pt>
    <dgm:pt modelId="{43577FDE-5800-4DBF-932A-7A82EFFF6022}" type="parTrans" cxnId="{7D88580C-DB60-488E-8970-203BEF81FF2D}">
      <dgm:prSet/>
      <dgm:spPr/>
      <dgm:t>
        <a:bodyPr/>
        <a:lstStyle/>
        <a:p>
          <a:endParaRPr lang="it-IT"/>
        </a:p>
      </dgm:t>
    </dgm:pt>
    <dgm:pt modelId="{910DAB10-8EEE-4579-B677-08CF41C3E338}" type="sibTrans" cxnId="{7D88580C-DB60-488E-8970-203BEF81FF2D}">
      <dgm:prSet/>
      <dgm:spPr/>
      <dgm:t>
        <a:bodyPr/>
        <a:lstStyle/>
        <a:p>
          <a:endParaRPr lang="it-IT"/>
        </a:p>
      </dgm:t>
    </dgm:pt>
    <dgm:pt modelId="{DFA7F6C2-3AAE-45CB-A465-A66A28ABA322}">
      <dgm:prSet phldrT="[Testo]"/>
      <dgm:spPr/>
      <dgm:t>
        <a:bodyPr/>
        <a:lstStyle/>
        <a:p>
          <a:r>
            <a:rPr lang="it-IT" dirty="0" smtClean="0"/>
            <a:t>REGOLO JEPPESEN / ANALITICO</a:t>
          </a:r>
          <a:endParaRPr lang="it-IT" dirty="0"/>
        </a:p>
      </dgm:t>
    </dgm:pt>
    <dgm:pt modelId="{70888135-D572-4661-A486-C48C1835C375}" type="parTrans" cxnId="{C312FA00-634F-438D-BCF5-709E410DC304}">
      <dgm:prSet/>
      <dgm:spPr/>
      <dgm:t>
        <a:bodyPr/>
        <a:lstStyle/>
        <a:p>
          <a:endParaRPr lang="it-IT"/>
        </a:p>
      </dgm:t>
    </dgm:pt>
    <dgm:pt modelId="{03CB906A-2A28-4936-8ADE-A07413922EF6}" type="sibTrans" cxnId="{C312FA00-634F-438D-BCF5-709E410DC304}">
      <dgm:prSet/>
      <dgm:spPr/>
      <dgm:t>
        <a:bodyPr/>
        <a:lstStyle/>
        <a:p>
          <a:endParaRPr lang="it-IT"/>
        </a:p>
      </dgm:t>
    </dgm:pt>
    <dgm:pt modelId="{3A1F28D5-F2B1-438D-BF2E-59F4D9C7B8B0}">
      <dgm:prSet phldrT="[Testo]"/>
      <dgm:spPr/>
      <dgm:t>
        <a:bodyPr/>
        <a:lstStyle/>
        <a:p>
          <a:r>
            <a:rPr lang="it-IT" dirty="0" err="1" smtClean="0"/>
            <a:t>D</a:t>
          </a:r>
          <a:r>
            <a:rPr lang="it-IT" baseline="-25000" dirty="0" err="1" smtClean="0"/>
            <a:t>h</a:t>
          </a:r>
          <a:endParaRPr lang="it-IT" baseline="-25000" dirty="0"/>
        </a:p>
      </dgm:t>
    </dgm:pt>
    <dgm:pt modelId="{901C8987-AD4A-4B1A-95C4-B8E7672798FA}" type="parTrans" cxnId="{1A9E3048-79ED-47A3-9455-C7947D5D36CD}">
      <dgm:prSet/>
      <dgm:spPr/>
      <dgm:t>
        <a:bodyPr/>
        <a:lstStyle/>
        <a:p>
          <a:endParaRPr lang="it-IT"/>
        </a:p>
      </dgm:t>
    </dgm:pt>
    <dgm:pt modelId="{BF112818-52C6-4888-B516-04AE5244844C}" type="sibTrans" cxnId="{1A9E3048-79ED-47A3-9455-C7947D5D36CD}">
      <dgm:prSet/>
      <dgm:spPr/>
      <dgm:t>
        <a:bodyPr/>
        <a:lstStyle/>
        <a:p>
          <a:endParaRPr lang="it-IT"/>
        </a:p>
      </dgm:t>
    </dgm:pt>
    <dgm:pt modelId="{F36D16BB-5752-4C92-AC8F-E5A31332A20C}">
      <dgm:prSet phldrT="[Testo]"/>
      <dgm:spPr/>
      <dgm:t>
        <a:bodyPr/>
        <a:lstStyle/>
        <a:p>
          <a:r>
            <a:rPr lang="it-IT" dirty="0" err="1" smtClean="0"/>
            <a:t>FT</a:t>
          </a:r>
          <a:r>
            <a:rPr lang="it-IT" baseline="-25000" dirty="0" err="1" smtClean="0"/>
            <a:t>h</a:t>
          </a:r>
          <a:endParaRPr lang="it-IT" baseline="-25000" dirty="0"/>
        </a:p>
      </dgm:t>
    </dgm:pt>
    <dgm:pt modelId="{7528142D-C010-4298-8C5A-F9647CD03EB9}" type="parTrans" cxnId="{5722624F-94D3-4452-93D9-5377EA811BFA}">
      <dgm:prSet/>
      <dgm:spPr/>
      <dgm:t>
        <a:bodyPr/>
        <a:lstStyle/>
        <a:p>
          <a:endParaRPr lang="it-IT"/>
        </a:p>
      </dgm:t>
    </dgm:pt>
    <dgm:pt modelId="{413D350B-A125-4DAB-885C-F49B11745358}" type="sibTrans" cxnId="{5722624F-94D3-4452-93D9-5377EA811BFA}">
      <dgm:prSet/>
      <dgm:spPr/>
      <dgm:t>
        <a:bodyPr/>
        <a:lstStyle/>
        <a:p>
          <a:endParaRPr lang="it-IT"/>
        </a:p>
      </dgm:t>
    </dgm:pt>
    <dgm:pt modelId="{A3AE370E-C828-4526-AADC-56AADDDD1BDC}" type="pres">
      <dgm:prSet presAssocID="{76BB37B9-D1C6-4DCA-B832-EF21D3C8C0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3D711CB-BD3C-488A-99E5-6F0A5FA1313A}" type="pres">
      <dgm:prSet presAssocID="{9205EA56-32B2-4C1F-8F02-15DEAC4D0216}" presName="composite" presStyleCnt="0"/>
      <dgm:spPr/>
    </dgm:pt>
    <dgm:pt modelId="{80FAADE1-D77F-45F7-A8FE-1017E51A8C5C}" type="pres">
      <dgm:prSet presAssocID="{9205EA56-32B2-4C1F-8F02-15DEAC4D0216}" presName="parTx" presStyleLbl="alignNode1" presStyleIdx="0" presStyleCnt="3" custScaleX="1232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8C8F80-435E-428D-9A7A-0C1739A1AB6A}" type="pres">
      <dgm:prSet presAssocID="{9205EA56-32B2-4C1F-8F02-15DEAC4D0216}" presName="desTx" presStyleLbl="alignAccFollowNode1" presStyleIdx="0" presStyleCnt="3" custScaleX="12272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31A9B8-6979-4E99-845D-830F5B7B4FEE}" type="pres">
      <dgm:prSet presAssocID="{AD70F3A3-EF5C-4B85-BF72-0FA980887D09}" presName="space" presStyleCnt="0"/>
      <dgm:spPr/>
    </dgm:pt>
    <dgm:pt modelId="{F53D8E7F-8DC2-401A-994A-77879EB37AA2}" type="pres">
      <dgm:prSet presAssocID="{1D20431F-89F3-4A5B-B406-B890C43AA7BC}" presName="composite" presStyleCnt="0"/>
      <dgm:spPr/>
    </dgm:pt>
    <dgm:pt modelId="{BA0072E7-75E3-4577-B0A1-FFC753298722}" type="pres">
      <dgm:prSet presAssocID="{1D20431F-89F3-4A5B-B406-B890C43AA7B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4833F3-AD6D-4FF6-BA4D-6EB2E1E0A237}" type="pres">
      <dgm:prSet presAssocID="{1D20431F-89F3-4A5B-B406-B890C43AA7B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7A1648-859B-4D3C-80BD-A2AFEBDEA110}" type="pres">
      <dgm:prSet presAssocID="{27F05CD0-E433-48F6-B2A9-9912E449AA17}" presName="space" presStyleCnt="0"/>
      <dgm:spPr/>
    </dgm:pt>
    <dgm:pt modelId="{E9732AAA-0E9E-462E-977D-7F40A7FD7CE9}" type="pres">
      <dgm:prSet presAssocID="{B8F98C71-FE69-4454-A766-65B2ABE98E17}" presName="composite" presStyleCnt="0"/>
      <dgm:spPr/>
    </dgm:pt>
    <dgm:pt modelId="{FA4A8439-0A19-4084-94ED-DBBC549AC948}" type="pres">
      <dgm:prSet presAssocID="{B8F98C71-FE69-4454-A766-65B2ABE98E1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94FEF4-645A-417C-B81E-D6E44B51EDC4}" type="pres">
      <dgm:prSet presAssocID="{B8F98C71-FE69-4454-A766-65B2ABE98E1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33BF337-63FA-44A4-81B9-D9DA89EB65D0}" type="presOf" srcId="{060E06C8-DE78-4F64-8B88-316FDB4740E0}" destId="{9694FEF4-645A-417C-B81E-D6E44B51EDC4}" srcOrd="0" destOrd="0" presId="urn:microsoft.com/office/officeart/2005/8/layout/hList1"/>
    <dgm:cxn modelId="{ED3C3C8C-FCA1-4759-933F-5C226F9F025C}" type="presOf" srcId="{1D20431F-89F3-4A5B-B406-B890C43AA7BC}" destId="{BA0072E7-75E3-4577-B0A1-FFC753298722}" srcOrd="0" destOrd="0" presId="urn:microsoft.com/office/officeart/2005/8/layout/hList1"/>
    <dgm:cxn modelId="{1A9E3048-79ED-47A3-9455-C7947D5D36CD}" srcId="{1D20431F-89F3-4A5B-B406-B890C43AA7BC}" destId="{3A1F28D5-F2B1-438D-BF2E-59F4D9C7B8B0}" srcOrd="4" destOrd="0" parTransId="{901C8987-AD4A-4B1A-95C4-B8E7672798FA}" sibTransId="{BF112818-52C6-4888-B516-04AE5244844C}"/>
    <dgm:cxn modelId="{1A50B7FD-6F07-4D27-AEEE-54F82F2F43A7}" srcId="{9205EA56-32B2-4C1F-8F02-15DEAC4D0216}" destId="{EB41B977-470A-4842-BBC8-8D8F0DB0EB66}" srcOrd="0" destOrd="0" parTransId="{C7BBFF8D-60A3-4EB2-9C34-8042B4170FDC}" sibTransId="{DEC61E0C-AABD-44AC-ADC7-473A72C506C6}"/>
    <dgm:cxn modelId="{BABE4A5F-9811-42E2-B380-67B5F40AAD37}" srcId="{9205EA56-32B2-4C1F-8F02-15DEAC4D0216}" destId="{A20A8C3D-275D-4B14-AF8F-BF73B8242C96}" srcOrd="2" destOrd="0" parTransId="{8103C646-2F96-4BD8-AF71-740C9AA13A07}" sibTransId="{4B7DDE8A-2B0E-417D-A95A-01FC22DE866B}"/>
    <dgm:cxn modelId="{99CFA57B-6927-4178-8FCC-7B5848938EB1}" srcId="{1D20431F-89F3-4A5B-B406-B890C43AA7BC}" destId="{5DD2CDB2-3DCB-449E-A153-FF24C9EEE7F3}" srcOrd="0" destOrd="0" parTransId="{166BF47B-8D47-4F03-854F-603575CE1AC9}" sibTransId="{63CB159E-6E4C-4F09-8D08-1CF921AF74EA}"/>
    <dgm:cxn modelId="{2F0B1FFA-CDD3-4F04-8E1F-6B8097407B53}" type="presOf" srcId="{6032A812-D495-414B-A260-3B4450F3346E}" destId="{8C8C8F80-435E-428D-9A7A-0C1739A1AB6A}" srcOrd="0" destOrd="3" presId="urn:microsoft.com/office/officeart/2005/8/layout/hList1"/>
    <dgm:cxn modelId="{7D88580C-DB60-488E-8970-203BEF81FF2D}" srcId="{1D20431F-89F3-4A5B-B406-B890C43AA7BC}" destId="{39DA4F84-C866-42C0-A11E-0FBA59C80B4E}" srcOrd="3" destOrd="0" parTransId="{43577FDE-5800-4DBF-932A-7A82EFFF6022}" sibTransId="{910DAB10-8EEE-4579-B677-08CF41C3E338}"/>
    <dgm:cxn modelId="{E6BEA616-782F-4D09-A9D8-38E56F1F3F4B}" type="presOf" srcId="{A20A8C3D-275D-4B14-AF8F-BF73B8242C96}" destId="{8C8C8F80-435E-428D-9A7A-0C1739A1AB6A}" srcOrd="0" destOrd="2" presId="urn:microsoft.com/office/officeart/2005/8/layout/hList1"/>
    <dgm:cxn modelId="{7DE714F8-7B0C-4095-A13A-DC850458320E}" srcId="{B8F98C71-FE69-4454-A766-65B2ABE98E17}" destId="{060E06C8-DE78-4F64-8B88-316FDB4740E0}" srcOrd="0" destOrd="0" parTransId="{DDF35DE9-2F04-4453-B6EE-0FA7BFC1026F}" sibTransId="{5E317C62-9BA3-4BD9-BA9F-DFDF43E22188}"/>
    <dgm:cxn modelId="{8C3BBB6D-487B-4124-B1D9-BF607B565EE9}" type="presOf" srcId="{627D30BB-8D78-47F7-B536-3A17871FCA20}" destId="{8C8C8F80-435E-428D-9A7A-0C1739A1AB6A}" srcOrd="0" destOrd="1" presId="urn:microsoft.com/office/officeart/2005/8/layout/hList1"/>
    <dgm:cxn modelId="{B4F158E4-E0E2-4F54-8B8A-ABC25F7C9E8B}" srcId="{9205EA56-32B2-4C1F-8F02-15DEAC4D0216}" destId="{6032A812-D495-414B-A260-3B4450F3346E}" srcOrd="3" destOrd="0" parTransId="{5FFB511F-CFE9-4C94-8F1D-090E5844441B}" sibTransId="{E1183303-3AED-4BD7-9596-52E17381DAD0}"/>
    <dgm:cxn modelId="{96A31BF5-9AAB-46EC-AA19-99C427BE383B}" srcId="{1D20431F-89F3-4A5B-B406-B890C43AA7BC}" destId="{351FC65A-792C-4B2B-A85F-1FD9C4DA8BE2}" srcOrd="1" destOrd="0" parTransId="{3F95641D-BE16-42F3-8943-76C5C80C6349}" sibTransId="{A9095AB9-4A67-4D37-8B14-21DB0FEF0596}"/>
    <dgm:cxn modelId="{6E082168-1794-40D1-BB84-6FF46938459F}" type="presOf" srcId="{7E5F03F1-D8A7-4C01-A451-93A5A0A1CC67}" destId="{464833F3-AD6D-4FF6-BA4D-6EB2E1E0A237}" srcOrd="0" destOrd="2" presId="urn:microsoft.com/office/officeart/2005/8/layout/hList1"/>
    <dgm:cxn modelId="{C312FA00-634F-438D-BCF5-709E410DC304}" srcId="{B8F98C71-FE69-4454-A766-65B2ABE98E17}" destId="{DFA7F6C2-3AAE-45CB-A465-A66A28ABA322}" srcOrd="1" destOrd="0" parTransId="{70888135-D572-4661-A486-C48C1835C375}" sibTransId="{03CB906A-2A28-4936-8ADE-A07413922EF6}"/>
    <dgm:cxn modelId="{55338A5E-08AC-4D50-AF53-3E82ECFB9463}" type="presOf" srcId="{B8F98C71-FE69-4454-A766-65B2ABE98E17}" destId="{FA4A8439-0A19-4084-94ED-DBBC549AC948}" srcOrd="0" destOrd="0" presId="urn:microsoft.com/office/officeart/2005/8/layout/hList1"/>
    <dgm:cxn modelId="{64FF909A-FD8F-428B-B9D9-E27CB78DE8F0}" type="presOf" srcId="{DFA7F6C2-3AAE-45CB-A465-A66A28ABA322}" destId="{9694FEF4-645A-417C-B81E-D6E44B51EDC4}" srcOrd="0" destOrd="1" presId="urn:microsoft.com/office/officeart/2005/8/layout/hList1"/>
    <dgm:cxn modelId="{B9B8EF16-685F-46D9-AFAD-565F5FD45D4F}" srcId="{9205EA56-32B2-4C1F-8F02-15DEAC4D0216}" destId="{627D30BB-8D78-47F7-B536-3A17871FCA20}" srcOrd="1" destOrd="0" parTransId="{1421787D-DD4C-406C-8814-6AF3995E4538}" sibTransId="{0075F576-B2FA-499F-B589-DC237EF13DE4}"/>
    <dgm:cxn modelId="{AA926567-9FCC-44B6-B344-086B6A0B7AF3}" srcId="{76BB37B9-D1C6-4DCA-B832-EF21D3C8C000}" destId="{B8F98C71-FE69-4454-A766-65B2ABE98E17}" srcOrd="2" destOrd="0" parTransId="{C60DA003-8EB1-4EAC-A654-073179638119}" sibTransId="{6FF1CFB6-280D-4AB5-A3EA-38D6186C78C7}"/>
    <dgm:cxn modelId="{8034D575-0929-4B86-8C5D-94FE1B04994D}" type="presOf" srcId="{9205EA56-32B2-4C1F-8F02-15DEAC4D0216}" destId="{80FAADE1-D77F-45F7-A8FE-1017E51A8C5C}" srcOrd="0" destOrd="0" presId="urn:microsoft.com/office/officeart/2005/8/layout/hList1"/>
    <dgm:cxn modelId="{5C3167EB-591E-43A4-8307-15E0E358EFA4}" type="presOf" srcId="{76BB37B9-D1C6-4DCA-B832-EF21D3C8C000}" destId="{A3AE370E-C828-4526-AADC-56AADDDD1BDC}" srcOrd="0" destOrd="0" presId="urn:microsoft.com/office/officeart/2005/8/layout/hList1"/>
    <dgm:cxn modelId="{5722624F-94D3-4452-93D9-5377EA811BFA}" srcId="{1D20431F-89F3-4A5B-B406-B890C43AA7BC}" destId="{F36D16BB-5752-4C92-AC8F-E5A31332A20C}" srcOrd="5" destOrd="0" parTransId="{7528142D-C010-4298-8C5A-F9647CD03EB9}" sibTransId="{413D350B-A125-4DAB-885C-F49B11745358}"/>
    <dgm:cxn modelId="{AB41B5BE-7417-46AE-961F-A2590C772E11}" srcId="{1D20431F-89F3-4A5B-B406-B890C43AA7BC}" destId="{7E5F03F1-D8A7-4C01-A451-93A5A0A1CC67}" srcOrd="2" destOrd="0" parTransId="{5B66548E-2E08-4D1C-8873-06C1B9DEF181}" sibTransId="{B5382BD3-F01F-4318-A0EA-F80123838215}"/>
    <dgm:cxn modelId="{C51AFFF4-6800-4B61-9818-57778816F816}" srcId="{76BB37B9-D1C6-4DCA-B832-EF21D3C8C000}" destId="{1D20431F-89F3-4A5B-B406-B890C43AA7BC}" srcOrd="1" destOrd="0" parTransId="{CC0D3095-F9F2-4A53-90F8-E01E89D5700A}" sibTransId="{27F05CD0-E433-48F6-B2A9-9912E449AA17}"/>
    <dgm:cxn modelId="{D2045846-4D89-4A5D-AB1F-14E001C50967}" type="presOf" srcId="{5DD2CDB2-3DCB-449E-A153-FF24C9EEE7F3}" destId="{464833F3-AD6D-4FF6-BA4D-6EB2E1E0A237}" srcOrd="0" destOrd="0" presId="urn:microsoft.com/office/officeart/2005/8/layout/hList1"/>
    <dgm:cxn modelId="{10095ADA-8619-4EC6-B650-96B909D5B8FD}" srcId="{76BB37B9-D1C6-4DCA-B832-EF21D3C8C000}" destId="{9205EA56-32B2-4C1F-8F02-15DEAC4D0216}" srcOrd="0" destOrd="0" parTransId="{5593523D-A292-4666-A158-6C539CCFB3EF}" sibTransId="{AD70F3A3-EF5C-4B85-BF72-0FA980887D09}"/>
    <dgm:cxn modelId="{28461251-5710-4F40-A70D-3F12755EBCE4}" type="presOf" srcId="{3A1F28D5-F2B1-438D-BF2E-59F4D9C7B8B0}" destId="{464833F3-AD6D-4FF6-BA4D-6EB2E1E0A237}" srcOrd="0" destOrd="4" presId="urn:microsoft.com/office/officeart/2005/8/layout/hList1"/>
    <dgm:cxn modelId="{89037684-800F-4A97-A511-11FB221C08F9}" type="presOf" srcId="{39DA4F84-C866-42C0-A11E-0FBA59C80B4E}" destId="{464833F3-AD6D-4FF6-BA4D-6EB2E1E0A237}" srcOrd="0" destOrd="3" presId="urn:microsoft.com/office/officeart/2005/8/layout/hList1"/>
    <dgm:cxn modelId="{B7C736AB-1E23-4EFA-87CD-2272FB91E658}" type="presOf" srcId="{EB41B977-470A-4842-BBC8-8D8F0DB0EB66}" destId="{8C8C8F80-435E-428D-9A7A-0C1739A1AB6A}" srcOrd="0" destOrd="0" presId="urn:microsoft.com/office/officeart/2005/8/layout/hList1"/>
    <dgm:cxn modelId="{3359F49B-A275-4975-A39B-26F8E48B4D44}" type="presOf" srcId="{351FC65A-792C-4B2B-A85F-1FD9C4DA8BE2}" destId="{464833F3-AD6D-4FF6-BA4D-6EB2E1E0A237}" srcOrd="0" destOrd="1" presId="urn:microsoft.com/office/officeart/2005/8/layout/hList1"/>
    <dgm:cxn modelId="{87607BC6-3D03-4AA2-BEAB-FC11F7787322}" type="presOf" srcId="{F36D16BB-5752-4C92-AC8F-E5A31332A20C}" destId="{464833F3-AD6D-4FF6-BA4D-6EB2E1E0A237}" srcOrd="0" destOrd="5" presId="urn:microsoft.com/office/officeart/2005/8/layout/hList1"/>
    <dgm:cxn modelId="{1FC51D28-5770-482A-9FF9-7A4574484381}" type="presParOf" srcId="{A3AE370E-C828-4526-AADC-56AADDDD1BDC}" destId="{63D711CB-BD3C-488A-99E5-6F0A5FA1313A}" srcOrd="0" destOrd="0" presId="urn:microsoft.com/office/officeart/2005/8/layout/hList1"/>
    <dgm:cxn modelId="{A9AFBDB8-D4C4-427A-A9EB-0180ADAA72EE}" type="presParOf" srcId="{63D711CB-BD3C-488A-99E5-6F0A5FA1313A}" destId="{80FAADE1-D77F-45F7-A8FE-1017E51A8C5C}" srcOrd="0" destOrd="0" presId="urn:microsoft.com/office/officeart/2005/8/layout/hList1"/>
    <dgm:cxn modelId="{03FEB649-79ED-42BC-B5B1-80140C01B099}" type="presParOf" srcId="{63D711CB-BD3C-488A-99E5-6F0A5FA1313A}" destId="{8C8C8F80-435E-428D-9A7A-0C1739A1AB6A}" srcOrd="1" destOrd="0" presId="urn:microsoft.com/office/officeart/2005/8/layout/hList1"/>
    <dgm:cxn modelId="{3911D6D5-07E4-450C-8BA8-A704FCB62262}" type="presParOf" srcId="{A3AE370E-C828-4526-AADC-56AADDDD1BDC}" destId="{6831A9B8-6979-4E99-845D-830F5B7B4FEE}" srcOrd="1" destOrd="0" presId="urn:microsoft.com/office/officeart/2005/8/layout/hList1"/>
    <dgm:cxn modelId="{AEA77795-76DA-4FE1-81AF-20D9619EE616}" type="presParOf" srcId="{A3AE370E-C828-4526-AADC-56AADDDD1BDC}" destId="{F53D8E7F-8DC2-401A-994A-77879EB37AA2}" srcOrd="2" destOrd="0" presId="urn:microsoft.com/office/officeart/2005/8/layout/hList1"/>
    <dgm:cxn modelId="{30194DF0-51EE-4B7B-AC5F-F7ABFE7DF7D4}" type="presParOf" srcId="{F53D8E7F-8DC2-401A-994A-77879EB37AA2}" destId="{BA0072E7-75E3-4577-B0A1-FFC753298722}" srcOrd="0" destOrd="0" presId="urn:microsoft.com/office/officeart/2005/8/layout/hList1"/>
    <dgm:cxn modelId="{CA69B275-93F3-49F6-B92E-2F6F37CD165F}" type="presParOf" srcId="{F53D8E7F-8DC2-401A-994A-77879EB37AA2}" destId="{464833F3-AD6D-4FF6-BA4D-6EB2E1E0A237}" srcOrd="1" destOrd="0" presId="urn:microsoft.com/office/officeart/2005/8/layout/hList1"/>
    <dgm:cxn modelId="{7C23BCE7-BDE9-4AE6-AF48-198690C1DAD6}" type="presParOf" srcId="{A3AE370E-C828-4526-AADC-56AADDDD1BDC}" destId="{BF7A1648-859B-4D3C-80BD-A2AFEBDEA110}" srcOrd="3" destOrd="0" presId="urn:microsoft.com/office/officeart/2005/8/layout/hList1"/>
    <dgm:cxn modelId="{3F48C61D-247C-4A0D-8B5E-9D10E3BD38AB}" type="presParOf" srcId="{A3AE370E-C828-4526-AADC-56AADDDD1BDC}" destId="{E9732AAA-0E9E-462E-977D-7F40A7FD7CE9}" srcOrd="4" destOrd="0" presId="urn:microsoft.com/office/officeart/2005/8/layout/hList1"/>
    <dgm:cxn modelId="{4E85BAA0-3F32-4E43-9EA1-54C8A553837E}" type="presParOf" srcId="{E9732AAA-0E9E-462E-977D-7F40A7FD7CE9}" destId="{FA4A8439-0A19-4084-94ED-DBBC549AC948}" srcOrd="0" destOrd="0" presId="urn:microsoft.com/office/officeart/2005/8/layout/hList1"/>
    <dgm:cxn modelId="{C575CB5C-CAB6-4B05-8C81-7E11640FE89F}" type="presParOf" srcId="{E9732AAA-0E9E-462E-977D-7F40A7FD7CE9}" destId="{9694FEF4-645A-417C-B81E-D6E44B51EDC4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BB37B9-D1C6-4DCA-B832-EF21D3C8C0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205EA56-32B2-4C1F-8F02-15DEAC4D0216}">
      <dgm:prSet phldrT="[Testo]"/>
      <dgm:spPr/>
      <dgm:t>
        <a:bodyPr/>
        <a:lstStyle/>
        <a:p>
          <a:r>
            <a:rPr lang="it-IT" dirty="0" smtClean="0"/>
            <a:t>DATI</a:t>
          </a:r>
          <a:endParaRPr lang="it-IT" dirty="0"/>
        </a:p>
      </dgm:t>
    </dgm:pt>
    <dgm:pt modelId="{5593523D-A292-4666-A158-6C539CCFB3EF}" type="parTrans" cxnId="{10095ADA-8619-4EC6-B650-96B909D5B8FD}">
      <dgm:prSet/>
      <dgm:spPr/>
      <dgm:t>
        <a:bodyPr/>
        <a:lstStyle/>
        <a:p>
          <a:endParaRPr lang="it-IT"/>
        </a:p>
      </dgm:t>
    </dgm:pt>
    <dgm:pt modelId="{AD70F3A3-EF5C-4B85-BF72-0FA980887D09}" type="sibTrans" cxnId="{10095ADA-8619-4EC6-B650-96B909D5B8FD}">
      <dgm:prSet/>
      <dgm:spPr/>
      <dgm:t>
        <a:bodyPr/>
        <a:lstStyle/>
        <a:p>
          <a:endParaRPr lang="it-IT"/>
        </a:p>
      </dgm:t>
    </dgm:pt>
    <dgm:pt modelId="{EB41B977-470A-4842-BBC8-8D8F0DB0EB66}">
      <dgm:prSet phldrT="[Testo]"/>
      <dgm:spPr/>
      <dgm:t>
        <a:bodyPr/>
        <a:lstStyle/>
        <a:p>
          <a:r>
            <a:rPr lang="it-IT" dirty="0" smtClean="0"/>
            <a:t>TC</a:t>
          </a:r>
          <a:r>
            <a:rPr lang="it-IT" baseline="-25000" dirty="0" smtClean="0"/>
            <a:t>o1, </a:t>
          </a:r>
          <a:r>
            <a:rPr lang="it-IT" dirty="0" smtClean="0"/>
            <a:t>TC</a:t>
          </a:r>
          <a:r>
            <a:rPr lang="it-IT" baseline="-25000" dirty="0" smtClean="0"/>
            <a:t>o2, </a:t>
          </a:r>
          <a:r>
            <a:rPr lang="it-IT" baseline="-25000" dirty="0" err="1" smtClean="0"/>
            <a:t>……</a:t>
          </a:r>
          <a:r>
            <a:rPr lang="it-IT" baseline="-25000" dirty="0" smtClean="0"/>
            <a:t>.</a:t>
          </a:r>
          <a:endParaRPr lang="it-IT" baseline="-25000" dirty="0"/>
        </a:p>
      </dgm:t>
    </dgm:pt>
    <dgm:pt modelId="{C7BBFF8D-60A3-4EB2-9C34-8042B4170FDC}" type="parTrans" cxnId="{1A50B7FD-6F07-4D27-AEEE-54F82F2F43A7}">
      <dgm:prSet/>
      <dgm:spPr/>
      <dgm:t>
        <a:bodyPr/>
        <a:lstStyle/>
        <a:p>
          <a:endParaRPr lang="it-IT"/>
        </a:p>
      </dgm:t>
    </dgm:pt>
    <dgm:pt modelId="{DEC61E0C-AABD-44AC-ADC7-473A72C506C6}" type="sibTrans" cxnId="{1A50B7FD-6F07-4D27-AEEE-54F82F2F43A7}">
      <dgm:prSet/>
      <dgm:spPr/>
      <dgm:t>
        <a:bodyPr/>
        <a:lstStyle/>
        <a:p>
          <a:endParaRPr lang="it-IT"/>
        </a:p>
      </dgm:t>
    </dgm:pt>
    <dgm:pt modelId="{627D30BB-8D78-47F7-B536-3A17871FCA20}">
      <dgm:prSet phldrT="[Testo]"/>
      <dgm:spPr/>
      <dgm:t>
        <a:bodyPr/>
        <a:lstStyle/>
        <a:p>
          <a:r>
            <a:rPr lang="it-IT" dirty="0" smtClean="0"/>
            <a:t>TAS</a:t>
          </a:r>
          <a:endParaRPr lang="it-IT" dirty="0"/>
        </a:p>
      </dgm:t>
    </dgm:pt>
    <dgm:pt modelId="{1421787D-DD4C-406C-8814-6AF3995E4538}" type="parTrans" cxnId="{B9B8EF16-685F-46D9-AFAD-565F5FD45D4F}">
      <dgm:prSet/>
      <dgm:spPr/>
      <dgm:t>
        <a:bodyPr/>
        <a:lstStyle/>
        <a:p>
          <a:endParaRPr lang="it-IT"/>
        </a:p>
      </dgm:t>
    </dgm:pt>
    <dgm:pt modelId="{0075F576-B2FA-499F-B589-DC237EF13DE4}" type="sibTrans" cxnId="{B9B8EF16-685F-46D9-AFAD-565F5FD45D4F}">
      <dgm:prSet/>
      <dgm:spPr/>
      <dgm:t>
        <a:bodyPr/>
        <a:lstStyle/>
        <a:p>
          <a:endParaRPr lang="it-IT"/>
        </a:p>
      </dgm:t>
    </dgm:pt>
    <dgm:pt modelId="{1D20431F-89F3-4A5B-B406-B890C43AA7BC}">
      <dgm:prSet phldrT="[Testo]"/>
      <dgm:spPr/>
      <dgm:t>
        <a:bodyPr/>
        <a:lstStyle/>
        <a:p>
          <a:r>
            <a:rPr lang="it-IT" dirty="0" smtClean="0"/>
            <a:t>INCOGNITE</a:t>
          </a:r>
          <a:endParaRPr lang="it-IT" dirty="0"/>
        </a:p>
      </dgm:t>
    </dgm:pt>
    <dgm:pt modelId="{CC0D3095-F9F2-4A53-90F8-E01E89D5700A}" type="parTrans" cxnId="{C51AFFF4-6800-4B61-9818-57778816F816}">
      <dgm:prSet/>
      <dgm:spPr/>
      <dgm:t>
        <a:bodyPr/>
        <a:lstStyle/>
        <a:p>
          <a:endParaRPr lang="it-IT"/>
        </a:p>
      </dgm:t>
    </dgm:pt>
    <dgm:pt modelId="{27F05CD0-E433-48F6-B2A9-9912E449AA17}" type="sibTrans" cxnId="{C51AFFF4-6800-4B61-9818-57778816F816}">
      <dgm:prSet/>
      <dgm:spPr/>
      <dgm:t>
        <a:bodyPr/>
        <a:lstStyle/>
        <a:p>
          <a:endParaRPr lang="it-IT"/>
        </a:p>
      </dgm:t>
    </dgm:pt>
    <dgm:pt modelId="{5DD2CDB2-3DCB-449E-A153-FF24C9EEE7F3}">
      <dgm:prSet phldrT="[Testo]"/>
      <dgm:spPr/>
      <dgm:t>
        <a:bodyPr/>
        <a:lstStyle/>
        <a:p>
          <a:r>
            <a:rPr lang="it-IT" dirty="0" err="1" smtClean="0"/>
            <a:t>PNR</a:t>
          </a:r>
          <a:r>
            <a:rPr lang="it-IT" baseline="-25000" dirty="0" err="1" smtClean="0"/>
            <a:t>t</a:t>
          </a:r>
          <a:r>
            <a:rPr lang="it-IT" baseline="-25000" dirty="0" smtClean="0"/>
            <a:t> (effettivo)</a:t>
          </a:r>
          <a:endParaRPr lang="it-IT" baseline="-25000" dirty="0"/>
        </a:p>
      </dgm:t>
    </dgm:pt>
    <dgm:pt modelId="{166BF47B-8D47-4F03-854F-603575CE1AC9}" type="parTrans" cxnId="{99CFA57B-6927-4178-8FCC-7B5848938EB1}">
      <dgm:prSet/>
      <dgm:spPr/>
      <dgm:t>
        <a:bodyPr/>
        <a:lstStyle/>
        <a:p>
          <a:endParaRPr lang="it-IT"/>
        </a:p>
      </dgm:t>
    </dgm:pt>
    <dgm:pt modelId="{63CB159E-6E4C-4F09-8D08-1CF921AF74EA}" type="sibTrans" cxnId="{99CFA57B-6927-4178-8FCC-7B5848938EB1}">
      <dgm:prSet/>
      <dgm:spPr/>
      <dgm:t>
        <a:bodyPr/>
        <a:lstStyle/>
        <a:p>
          <a:endParaRPr lang="it-IT"/>
        </a:p>
      </dgm:t>
    </dgm:pt>
    <dgm:pt modelId="{351FC65A-792C-4B2B-A85F-1FD9C4DA8BE2}">
      <dgm:prSet phldrT="[Testo]"/>
      <dgm:spPr/>
      <dgm:t>
        <a:bodyPr/>
        <a:lstStyle/>
        <a:p>
          <a:r>
            <a:rPr lang="it-IT" dirty="0" err="1" smtClean="0"/>
            <a:t>PNR</a:t>
          </a:r>
          <a:r>
            <a:rPr lang="it-IT" baseline="-25000" dirty="0" err="1" smtClean="0"/>
            <a:t>d</a:t>
          </a:r>
          <a:r>
            <a:rPr lang="it-IT" baseline="-25000" dirty="0" smtClean="0"/>
            <a:t> (effettivo)</a:t>
          </a:r>
          <a:endParaRPr lang="it-IT" baseline="-25000" dirty="0"/>
        </a:p>
      </dgm:t>
    </dgm:pt>
    <dgm:pt modelId="{3F95641D-BE16-42F3-8943-76C5C80C6349}" type="parTrans" cxnId="{96A31BF5-9AAB-46EC-AA19-99C427BE383B}">
      <dgm:prSet/>
      <dgm:spPr/>
      <dgm:t>
        <a:bodyPr/>
        <a:lstStyle/>
        <a:p>
          <a:endParaRPr lang="it-IT"/>
        </a:p>
      </dgm:t>
    </dgm:pt>
    <dgm:pt modelId="{A9095AB9-4A67-4D37-8B14-21DB0FEF0596}" type="sibTrans" cxnId="{96A31BF5-9AAB-46EC-AA19-99C427BE383B}">
      <dgm:prSet/>
      <dgm:spPr/>
      <dgm:t>
        <a:bodyPr/>
        <a:lstStyle/>
        <a:p>
          <a:endParaRPr lang="it-IT"/>
        </a:p>
      </dgm:t>
    </dgm:pt>
    <dgm:pt modelId="{B8F98C71-FE69-4454-A766-65B2ABE98E17}">
      <dgm:prSet phldrT="[Testo]"/>
      <dgm:spPr/>
      <dgm:t>
        <a:bodyPr/>
        <a:lstStyle/>
        <a:p>
          <a:r>
            <a:rPr lang="it-IT" dirty="0" smtClean="0"/>
            <a:t>METODI</a:t>
          </a:r>
          <a:endParaRPr lang="it-IT" dirty="0"/>
        </a:p>
      </dgm:t>
    </dgm:pt>
    <dgm:pt modelId="{C60DA003-8EB1-4EAC-A654-073179638119}" type="parTrans" cxnId="{AA926567-9FCC-44B6-B344-086B6A0B7AF3}">
      <dgm:prSet/>
      <dgm:spPr/>
      <dgm:t>
        <a:bodyPr/>
        <a:lstStyle/>
        <a:p>
          <a:endParaRPr lang="it-IT"/>
        </a:p>
      </dgm:t>
    </dgm:pt>
    <dgm:pt modelId="{6FF1CFB6-280D-4AB5-A3EA-38D6186C78C7}" type="sibTrans" cxnId="{AA926567-9FCC-44B6-B344-086B6A0B7AF3}">
      <dgm:prSet/>
      <dgm:spPr/>
      <dgm:t>
        <a:bodyPr/>
        <a:lstStyle/>
        <a:p>
          <a:endParaRPr lang="it-IT"/>
        </a:p>
      </dgm:t>
    </dgm:pt>
    <dgm:pt modelId="{060E06C8-DE78-4F64-8B88-316FDB4740E0}">
      <dgm:prSet phldrT="[Testo]" custT="1"/>
      <dgm:spPr/>
      <dgm:t>
        <a:bodyPr/>
        <a:lstStyle/>
        <a:p>
          <a:r>
            <a:rPr lang="it-IT" sz="1800" dirty="0" smtClean="0"/>
            <a:t>REGOLO JEPPESEN / ANALITICO</a:t>
          </a:r>
          <a:endParaRPr lang="it-IT" sz="1800" dirty="0"/>
        </a:p>
      </dgm:t>
    </dgm:pt>
    <dgm:pt modelId="{DDF35DE9-2F04-4453-B6EE-0FA7BFC1026F}" type="parTrans" cxnId="{7DE714F8-7B0C-4095-A13A-DC850458320E}">
      <dgm:prSet/>
      <dgm:spPr/>
      <dgm:t>
        <a:bodyPr/>
        <a:lstStyle/>
        <a:p>
          <a:endParaRPr lang="it-IT"/>
        </a:p>
      </dgm:t>
    </dgm:pt>
    <dgm:pt modelId="{5E317C62-9BA3-4BD9-BA9F-DFDF43E22188}" type="sibTrans" cxnId="{7DE714F8-7B0C-4095-A13A-DC850458320E}">
      <dgm:prSet/>
      <dgm:spPr/>
      <dgm:t>
        <a:bodyPr/>
        <a:lstStyle/>
        <a:p>
          <a:endParaRPr lang="it-IT"/>
        </a:p>
      </dgm:t>
    </dgm:pt>
    <dgm:pt modelId="{A20A8C3D-275D-4B14-AF8F-BF73B8242C96}">
      <dgm:prSet phldrT="[Testo]"/>
      <dgm:spPr/>
      <dgm:t>
        <a:bodyPr/>
        <a:lstStyle/>
        <a:p>
          <a:r>
            <a:rPr lang="it-IT" dirty="0" smtClean="0"/>
            <a:t>W/V</a:t>
          </a:r>
          <a:endParaRPr lang="it-IT" dirty="0"/>
        </a:p>
      </dgm:t>
    </dgm:pt>
    <dgm:pt modelId="{8103C646-2F96-4BD8-AF71-740C9AA13A07}" type="parTrans" cxnId="{BABE4A5F-9811-42E2-B380-67B5F40AAD37}">
      <dgm:prSet/>
      <dgm:spPr/>
      <dgm:t>
        <a:bodyPr/>
        <a:lstStyle/>
        <a:p>
          <a:endParaRPr lang="it-IT"/>
        </a:p>
      </dgm:t>
    </dgm:pt>
    <dgm:pt modelId="{4B7DDE8A-2B0E-417D-A95A-01FC22DE866B}" type="sibTrans" cxnId="{BABE4A5F-9811-42E2-B380-67B5F40AAD37}">
      <dgm:prSet/>
      <dgm:spPr/>
      <dgm:t>
        <a:bodyPr/>
        <a:lstStyle/>
        <a:p>
          <a:endParaRPr lang="it-IT"/>
        </a:p>
      </dgm:t>
    </dgm:pt>
    <dgm:pt modelId="{6032A812-D495-414B-A260-3B4450F3346E}">
      <dgm:prSet phldrT="[Testo]"/>
      <dgm:spPr/>
      <dgm:t>
        <a:bodyPr/>
        <a:lstStyle/>
        <a:p>
          <a:r>
            <a:rPr lang="it-IT" dirty="0" smtClean="0"/>
            <a:t>ENDURANCE (E)</a:t>
          </a:r>
          <a:endParaRPr lang="it-IT" dirty="0"/>
        </a:p>
      </dgm:t>
    </dgm:pt>
    <dgm:pt modelId="{5FFB511F-CFE9-4C94-8F1D-090E5844441B}" type="parTrans" cxnId="{B4F158E4-E0E2-4F54-8B8A-ABC25F7C9E8B}">
      <dgm:prSet/>
      <dgm:spPr/>
      <dgm:t>
        <a:bodyPr/>
        <a:lstStyle/>
        <a:p>
          <a:endParaRPr lang="it-IT"/>
        </a:p>
      </dgm:t>
    </dgm:pt>
    <dgm:pt modelId="{E1183303-3AED-4BD7-9596-52E17381DAD0}" type="sibTrans" cxnId="{B4F158E4-E0E2-4F54-8B8A-ABC25F7C9E8B}">
      <dgm:prSet/>
      <dgm:spPr/>
      <dgm:t>
        <a:bodyPr/>
        <a:lstStyle/>
        <a:p>
          <a:endParaRPr lang="it-IT"/>
        </a:p>
      </dgm:t>
    </dgm:pt>
    <dgm:pt modelId="{CC69E581-BCD5-4FEF-80E9-EF427D8D6F3B}">
      <dgm:prSet phldrT="[Testo]"/>
      <dgm:spPr/>
      <dgm:t>
        <a:bodyPr/>
        <a:lstStyle/>
        <a:p>
          <a:r>
            <a:rPr lang="it-IT" baseline="0" dirty="0" smtClean="0"/>
            <a:t>D</a:t>
          </a:r>
          <a:r>
            <a:rPr lang="it-IT" baseline="-25000" dirty="0" smtClean="0"/>
            <a:t>1</a:t>
          </a:r>
          <a:r>
            <a:rPr lang="it-IT" baseline="0" dirty="0" smtClean="0"/>
            <a:t>, D</a:t>
          </a:r>
          <a:r>
            <a:rPr lang="it-IT" baseline="-25000" dirty="0" smtClean="0"/>
            <a:t>2</a:t>
          </a:r>
          <a:r>
            <a:rPr lang="it-IT" baseline="0" dirty="0" smtClean="0"/>
            <a:t>, ..</a:t>
          </a:r>
          <a:endParaRPr lang="it-IT" baseline="0" dirty="0"/>
        </a:p>
      </dgm:t>
    </dgm:pt>
    <dgm:pt modelId="{BC812CEF-54F7-4C7E-B458-A4F130534D25}" type="parTrans" cxnId="{B8D9074A-CA0F-43A7-B8E6-9797D5D53613}">
      <dgm:prSet/>
      <dgm:spPr/>
      <dgm:t>
        <a:bodyPr/>
        <a:lstStyle/>
        <a:p>
          <a:endParaRPr lang="it-IT"/>
        </a:p>
      </dgm:t>
    </dgm:pt>
    <dgm:pt modelId="{538442D2-8FAF-4C81-B70C-DAFACA2B195E}" type="sibTrans" cxnId="{B8D9074A-CA0F-43A7-B8E6-9797D5D53613}">
      <dgm:prSet/>
      <dgm:spPr/>
      <dgm:t>
        <a:bodyPr/>
        <a:lstStyle/>
        <a:p>
          <a:endParaRPr lang="it-IT"/>
        </a:p>
      </dgm:t>
    </dgm:pt>
    <dgm:pt modelId="{A3AE370E-C828-4526-AADC-56AADDDD1BDC}" type="pres">
      <dgm:prSet presAssocID="{76BB37B9-D1C6-4DCA-B832-EF21D3C8C0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3D711CB-BD3C-488A-99E5-6F0A5FA1313A}" type="pres">
      <dgm:prSet presAssocID="{9205EA56-32B2-4C1F-8F02-15DEAC4D0216}" presName="composite" presStyleCnt="0"/>
      <dgm:spPr/>
    </dgm:pt>
    <dgm:pt modelId="{80FAADE1-D77F-45F7-A8FE-1017E51A8C5C}" type="pres">
      <dgm:prSet presAssocID="{9205EA56-32B2-4C1F-8F02-15DEAC4D0216}" presName="parTx" presStyleLbl="alignNode1" presStyleIdx="0" presStyleCnt="3" custScaleX="1232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8C8F80-435E-428D-9A7A-0C1739A1AB6A}" type="pres">
      <dgm:prSet presAssocID="{9205EA56-32B2-4C1F-8F02-15DEAC4D0216}" presName="desTx" presStyleLbl="alignAccFollowNode1" presStyleIdx="0" presStyleCnt="3" custScaleX="12272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31A9B8-6979-4E99-845D-830F5B7B4FEE}" type="pres">
      <dgm:prSet presAssocID="{AD70F3A3-EF5C-4B85-BF72-0FA980887D09}" presName="space" presStyleCnt="0"/>
      <dgm:spPr/>
    </dgm:pt>
    <dgm:pt modelId="{F53D8E7F-8DC2-401A-994A-77879EB37AA2}" type="pres">
      <dgm:prSet presAssocID="{1D20431F-89F3-4A5B-B406-B890C43AA7BC}" presName="composite" presStyleCnt="0"/>
      <dgm:spPr/>
    </dgm:pt>
    <dgm:pt modelId="{BA0072E7-75E3-4577-B0A1-FFC753298722}" type="pres">
      <dgm:prSet presAssocID="{1D20431F-89F3-4A5B-B406-B890C43AA7B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4833F3-AD6D-4FF6-BA4D-6EB2E1E0A237}" type="pres">
      <dgm:prSet presAssocID="{1D20431F-89F3-4A5B-B406-B890C43AA7B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7A1648-859B-4D3C-80BD-A2AFEBDEA110}" type="pres">
      <dgm:prSet presAssocID="{27F05CD0-E433-48F6-B2A9-9912E449AA17}" presName="space" presStyleCnt="0"/>
      <dgm:spPr/>
    </dgm:pt>
    <dgm:pt modelId="{E9732AAA-0E9E-462E-977D-7F40A7FD7CE9}" type="pres">
      <dgm:prSet presAssocID="{B8F98C71-FE69-4454-A766-65B2ABE98E17}" presName="composite" presStyleCnt="0"/>
      <dgm:spPr/>
    </dgm:pt>
    <dgm:pt modelId="{FA4A8439-0A19-4084-94ED-DBBC549AC948}" type="pres">
      <dgm:prSet presAssocID="{B8F98C71-FE69-4454-A766-65B2ABE98E1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94FEF4-645A-417C-B81E-D6E44B51EDC4}" type="pres">
      <dgm:prSet presAssocID="{B8F98C71-FE69-4454-A766-65B2ABE98E1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91C7898-AC6E-4721-A6EC-9E6FCE19BBC3}" type="presOf" srcId="{76BB37B9-D1C6-4DCA-B832-EF21D3C8C000}" destId="{A3AE370E-C828-4526-AADC-56AADDDD1BDC}" srcOrd="0" destOrd="0" presId="urn:microsoft.com/office/officeart/2005/8/layout/hList1"/>
    <dgm:cxn modelId="{B4F158E4-E0E2-4F54-8B8A-ABC25F7C9E8B}" srcId="{9205EA56-32B2-4C1F-8F02-15DEAC4D0216}" destId="{6032A812-D495-414B-A260-3B4450F3346E}" srcOrd="4" destOrd="0" parTransId="{5FFB511F-CFE9-4C94-8F1D-090E5844441B}" sibTransId="{E1183303-3AED-4BD7-9596-52E17381DAD0}"/>
    <dgm:cxn modelId="{1A50B7FD-6F07-4D27-AEEE-54F82F2F43A7}" srcId="{9205EA56-32B2-4C1F-8F02-15DEAC4D0216}" destId="{EB41B977-470A-4842-BBC8-8D8F0DB0EB66}" srcOrd="0" destOrd="0" parTransId="{C7BBFF8D-60A3-4EB2-9C34-8042B4170FDC}" sibTransId="{DEC61E0C-AABD-44AC-ADC7-473A72C506C6}"/>
    <dgm:cxn modelId="{7DE714F8-7B0C-4095-A13A-DC850458320E}" srcId="{B8F98C71-FE69-4454-A766-65B2ABE98E17}" destId="{060E06C8-DE78-4F64-8B88-316FDB4740E0}" srcOrd="0" destOrd="0" parTransId="{DDF35DE9-2F04-4453-B6EE-0FA7BFC1026F}" sibTransId="{5E317C62-9BA3-4BD9-BA9F-DFDF43E22188}"/>
    <dgm:cxn modelId="{FB216ED1-B536-4947-8B2F-D5F08B24BC1E}" type="presOf" srcId="{351FC65A-792C-4B2B-A85F-1FD9C4DA8BE2}" destId="{464833F3-AD6D-4FF6-BA4D-6EB2E1E0A237}" srcOrd="0" destOrd="1" presId="urn:microsoft.com/office/officeart/2005/8/layout/hList1"/>
    <dgm:cxn modelId="{BABE4A5F-9811-42E2-B380-67B5F40AAD37}" srcId="{9205EA56-32B2-4C1F-8F02-15DEAC4D0216}" destId="{A20A8C3D-275D-4B14-AF8F-BF73B8242C96}" srcOrd="3" destOrd="0" parTransId="{8103C646-2F96-4BD8-AF71-740C9AA13A07}" sibTransId="{4B7DDE8A-2B0E-417D-A95A-01FC22DE866B}"/>
    <dgm:cxn modelId="{61A21A56-66D7-4018-B557-9E44455BFE52}" type="presOf" srcId="{9205EA56-32B2-4C1F-8F02-15DEAC4D0216}" destId="{80FAADE1-D77F-45F7-A8FE-1017E51A8C5C}" srcOrd="0" destOrd="0" presId="urn:microsoft.com/office/officeart/2005/8/layout/hList1"/>
    <dgm:cxn modelId="{C51AFFF4-6800-4B61-9818-57778816F816}" srcId="{76BB37B9-D1C6-4DCA-B832-EF21D3C8C000}" destId="{1D20431F-89F3-4A5B-B406-B890C43AA7BC}" srcOrd="1" destOrd="0" parTransId="{CC0D3095-F9F2-4A53-90F8-E01E89D5700A}" sibTransId="{27F05CD0-E433-48F6-B2A9-9912E449AA17}"/>
    <dgm:cxn modelId="{10095ADA-8619-4EC6-B650-96B909D5B8FD}" srcId="{76BB37B9-D1C6-4DCA-B832-EF21D3C8C000}" destId="{9205EA56-32B2-4C1F-8F02-15DEAC4D0216}" srcOrd="0" destOrd="0" parTransId="{5593523D-A292-4666-A158-6C539CCFB3EF}" sibTransId="{AD70F3A3-EF5C-4B85-BF72-0FA980887D09}"/>
    <dgm:cxn modelId="{862D9CB4-2137-40DE-A3D9-005914BADC33}" type="presOf" srcId="{627D30BB-8D78-47F7-B536-3A17871FCA20}" destId="{8C8C8F80-435E-428D-9A7A-0C1739A1AB6A}" srcOrd="0" destOrd="2" presId="urn:microsoft.com/office/officeart/2005/8/layout/hList1"/>
    <dgm:cxn modelId="{0FAF62A2-5369-498D-8833-52FFE799CD73}" type="presOf" srcId="{EB41B977-470A-4842-BBC8-8D8F0DB0EB66}" destId="{8C8C8F80-435E-428D-9A7A-0C1739A1AB6A}" srcOrd="0" destOrd="0" presId="urn:microsoft.com/office/officeart/2005/8/layout/hList1"/>
    <dgm:cxn modelId="{4FCD99B5-E059-44EE-8A67-049E3E72CA78}" type="presOf" srcId="{CC69E581-BCD5-4FEF-80E9-EF427D8D6F3B}" destId="{8C8C8F80-435E-428D-9A7A-0C1739A1AB6A}" srcOrd="0" destOrd="1" presId="urn:microsoft.com/office/officeart/2005/8/layout/hList1"/>
    <dgm:cxn modelId="{B8D9074A-CA0F-43A7-B8E6-9797D5D53613}" srcId="{9205EA56-32B2-4C1F-8F02-15DEAC4D0216}" destId="{CC69E581-BCD5-4FEF-80E9-EF427D8D6F3B}" srcOrd="1" destOrd="0" parTransId="{BC812CEF-54F7-4C7E-B458-A4F130534D25}" sibTransId="{538442D2-8FAF-4C81-B70C-DAFACA2B195E}"/>
    <dgm:cxn modelId="{AA926567-9FCC-44B6-B344-086B6A0B7AF3}" srcId="{76BB37B9-D1C6-4DCA-B832-EF21D3C8C000}" destId="{B8F98C71-FE69-4454-A766-65B2ABE98E17}" srcOrd="2" destOrd="0" parTransId="{C60DA003-8EB1-4EAC-A654-073179638119}" sibTransId="{6FF1CFB6-280D-4AB5-A3EA-38D6186C78C7}"/>
    <dgm:cxn modelId="{953AE1D2-B196-4090-AC0A-3606CF0BA425}" type="presOf" srcId="{1D20431F-89F3-4A5B-B406-B890C43AA7BC}" destId="{BA0072E7-75E3-4577-B0A1-FFC753298722}" srcOrd="0" destOrd="0" presId="urn:microsoft.com/office/officeart/2005/8/layout/hList1"/>
    <dgm:cxn modelId="{8A59A326-109D-4AB2-999D-FD24B130D354}" type="presOf" srcId="{B8F98C71-FE69-4454-A766-65B2ABE98E17}" destId="{FA4A8439-0A19-4084-94ED-DBBC549AC948}" srcOrd="0" destOrd="0" presId="urn:microsoft.com/office/officeart/2005/8/layout/hList1"/>
    <dgm:cxn modelId="{96A31BF5-9AAB-46EC-AA19-99C427BE383B}" srcId="{1D20431F-89F3-4A5B-B406-B890C43AA7BC}" destId="{351FC65A-792C-4B2B-A85F-1FD9C4DA8BE2}" srcOrd="1" destOrd="0" parTransId="{3F95641D-BE16-42F3-8943-76C5C80C6349}" sibTransId="{A9095AB9-4A67-4D37-8B14-21DB0FEF0596}"/>
    <dgm:cxn modelId="{95801627-9287-4FB2-B605-B1F765486C8F}" type="presOf" srcId="{6032A812-D495-414B-A260-3B4450F3346E}" destId="{8C8C8F80-435E-428D-9A7A-0C1739A1AB6A}" srcOrd="0" destOrd="4" presId="urn:microsoft.com/office/officeart/2005/8/layout/hList1"/>
    <dgm:cxn modelId="{FB8CB88E-D9D3-4F14-83BD-1B8446F20285}" type="presOf" srcId="{5DD2CDB2-3DCB-449E-A153-FF24C9EEE7F3}" destId="{464833F3-AD6D-4FF6-BA4D-6EB2E1E0A237}" srcOrd="0" destOrd="0" presId="urn:microsoft.com/office/officeart/2005/8/layout/hList1"/>
    <dgm:cxn modelId="{B9B8EF16-685F-46D9-AFAD-565F5FD45D4F}" srcId="{9205EA56-32B2-4C1F-8F02-15DEAC4D0216}" destId="{627D30BB-8D78-47F7-B536-3A17871FCA20}" srcOrd="2" destOrd="0" parTransId="{1421787D-DD4C-406C-8814-6AF3995E4538}" sibTransId="{0075F576-B2FA-499F-B589-DC237EF13DE4}"/>
    <dgm:cxn modelId="{99CFA57B-6927-4178-8FCC-7B5848938EB1}" srcId="{1D20431F-89F3-4A5B-B406-B890C43AA7BC}" destId="{5DD2CDB2-3DCB-449E-A153-FF24C9EEE7F3}" srcOrd="0" destOrd="0" parTransId="{166BF47B-8D47-4F03-854F-603575CE1AC9}" sibTransId="{63CB159E-6E4C-4F09-8D08-1CF921AF74EA}"/>
    <dgm:cxn modelId="{AF682219-28B0-4A43-A9DC-03861F2E1CDF}" type="presOf" srcId="{A20A8C3D-275D-4B14-AF8F-BF73B8242C96}" destId="{8C8C8F80-435E-428D-9A7A-0C1739A1AB6A}" srcOrd="0" destOrd="3" presId="urn:microsoft.com/office/officeart/2005/8/layout/hList1"/>
    <dgm:cxn modelId="{1F5095DB-A031-4D10-90AF-713B518E58BF}" type="presOf" srcId="{060E06C8-DE78-4F64-8B88-316FDB4740E0}" destId="{9694FEF4-645A-417C-B81E-D6E44B51EDC4}" srcOrd="0" destOrd="0" presId="urn:microsoft.com/office/officeart/2005/8/layout/hList1"/>
    <dgm:cxn modelId="{D70EF8B4-25BF-441B-A749-E8A947BE1AB2}" type="presParOf" srcId="{A3AE370E-C828-4526-AADC-56AADDDD1BDC}" destId="{63D711CB-BD3C-488A-99E5-6F0A5FA1313A}" srcOrd="0" destOrd="0" presId="urn:microsoft.com/office/officeart/2005/8/layout/hList1"/>
    <dgm:cxn modelId="{AEF05822-7EEE-4F82-8DCF-CD5D25397D4F}" type="presParOf" srcId="{63D711CB-BD3C-488A-99E5-6F0A5FA1313A}" destId="{80FAADE1-D77F-45F7-A8FE-1017E51A8C5C}" srcOrd="0" destOrd="0" presId="urn:microsoft.com/office/officeart/2005/8/layout/hList1"/>
    <dgm:cxn modelId="{4047FBB7-A48B-4126-A307-67DA8A1BFB90}" type="presParOf" srcId="{63D711CB-BD3C-488A-99E5-6F0A5FA1313A}" destId="{8C8C8F80-435E-428D-9A7A-0C1739A1AB6A}" srcOrd="1" destOrd="0" presId="urn:microsoft.com/office/officeart/2005/8/layout/hList1"/>
    <dgm:cxn modelId="{E50C970B-0D90-4898-9CA9-0AC187131BA9}" type="presParOf" srcId="{A3AE370E-C828-4526-AADC-56AADDDD1BDC}" destId="{6831A9B8-6979-4E99-845D-830F5B7B4FEE}" srcOrd="1" destOrd="0" presId="urn:microsoft.com/office/officeart/2005/8/layout/hList1"/>
    <dgm:cxn modelId="{B3D19A72-38DD-4647-A7CC-9C703EAF7802}" type="presParOf" srcId="{A3AE370E-C828-4526-AADC-56AADDDD1BDC}" destId="{F53D8E7F-8DC2-401A-994A-77879EB37AA2}" srcOrd="2" destOrd="0" presId="urn:microsoft.com/office/officeart/2005/8/layout/hList1"/>
    <dgm:cxn modelId="{7A5E4908-DF76-4642-B147-1D132FECE120}" type="presParOf" srcId="{F53D8E7F-8DC2-401A-994A-77879EB37AA2}" destId="{BA0072E7-75E3-4577-B0A1-FFC753298722}" srcOrd="0" destOrd="0" presId="urn:microsoft.com/office/officeart/2005/8/layout/hList1"/>
    <dgm:cxn modelId="{FF4FEF1F-2352-4BB0-AE4E-3AA68676CBCB}" type="presParOf" srcId="{F53D8E7F-8DC2-401A-994A-77879EB37AA2}" destId="{464833F3-AD6D-4FF6-BA4D-6EB2E1E0A237}" srcOrd="1" destOrd="0" presId="urn:microsoft.com/office/officeart/2005/8/layout/hList1"/>
    <dgm:cxn modelId="{69D37272-C717-4B99-9DE7-A8FF28F93EFA}" type="presParOf" srcId="{A3AE370E-C828-4526-AADC-56AADDDD1BDC}" destId="{BF7A1648-859B-4D3C-80BD-A2AFEBDEA110}" srcOrd="3" destOrd="0" presId="urn:microsoft.com/office/officeart/2005/8/layout/hList1"/>
    <dgm:cxn modelId="{31AF2101-5A54-46F1-98A3-00FE7725307D}" type="presParOf" srcId="{A3AE370E-C828-4526-AADC-56AADDDD1BDC}" destId="{E9732AAA-0E9E-462E-977D-7F40A7FD7CE9}" srcOrd="4" destOrd="0" presId="urn:microsoft.com/office/officeart/2005/8/layout/hList1"/>
    <dgm:cxn modelId="{E6A98D09-EDB8-4C2F-BEFE-C1528C4D6E99}" type="presParOf" srcId="{E9732AAA-0E9E-462E-977D-7F40A7FD7CE9}" destId="{FA4A8439-0A19-4084-94ED-DBBC549AC948}" srcOrd="0" destOrd="0" presId="urn:microsoft.com/office/officeart/2005/8/layout/hList1"/>
    <dgm:cxn modelId="{1595A94E-35C5-42D5-8CA5-A361DA015EF4}" type="presParOf" srcId="{E9732AAA-0E9E-462E-977D-7F40A7FD7CE9}" destId="{9694FEF4-645A-417C-B81E-D6E44B51EDC4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BB37B9-D1C6-4DCA-B832-EF21D3C8C0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205EA56-32B2-4C1F-8F02-15DEAC4D0216}">
      <dgm:prSet phldrT="[Testo]"/>
      <dgm:spPr/>
      <dgm:t>
        <a:bodyPr/>
        <a:lstStyle/>
        <a:p>
          <a:r>
            <a:rPr lang="it-IT" dirty="0" smtClean="0"/>
            <a:t>DATI</a:t>
          </a:r>
          <a:endParaRPr lang="it-IT" dirty="0"/>
        </a:p>
      </dgm:t>
    </dgm:pt>
    <dgm:pt modelId="{5593523D-A292-4666-A158-6C539CCFB3EF}" type="parTrans" cxnId="{10095ADA-8619-4EC6-B650-96B909D5B8FD}">
      <dgm:prSet/>
      <dgm:spPr/>
      <dgm:t>
        <a:bodyPr/>
        <a:lstStyle/>
        <a:p>
          <a:endParaRPr lang="it-IT"/>
        </a:p>
      </dgm:t>
    </dgm:pt>
    <dgm:pt modelId="{AD70F3A3-EF5C-4B85-BF72-0FA980887D09}" type="sibTrans" cxnId="{10095ADA-8619-4EC6-B650-96B909D5B8FD}">
      <dgm:prSet/>
      <dgm:spPr/>
      <dgm:t>
        <a:bodyPr/>
        <a:lstStyle/>
        <a:p>
          <a:endParaRPr lang="it-IT"/>
        </a:p>
      </dgm:t>
    </dgm:pt>
    <dgm:pt modelId="{EB41B977-470A-4842-BBC8-8D8F0DB0EB66}">
      <dgm:prSet phldrT="[Testo]"/>
      <dgm:spPr/>
      <dgm:t>
        <a:bodyPr/>
        <a:lstStyle/>
        <a:p>
          <a:r>
            <a:rPr lang="it-IT" dirty="0" err="1" smtClean="0"/>
            <a:t>TC</a:t>
          </a:r>
          <a:r>
            <a:rPr lang="it-IT" baseline="-25000" dirty="0" err="1" smtClean="0"/>
            <a:t>o</a:t>
          </a:r>
          <a:endParaRPr lang="it-IT" baseline="-25000" dirty="0"/>
        </a:p>
      </dgm:t>
    </dgm:pt>
    <dgm:pt modelId="{C7BBFF8D-60A3-4EB2-9C34-8042B4170FDC}" type="parTrans" cxnId="{1A50B7FD-6F07-4D27-AEEE-54F82F2F43A7}">
      <dgm:prSet/>
      <dgm:spPr/>
      <dgm:t>
        <a:bodyPr/>
        <a:lstStyle/>
        <a:p>
          <a:endParaRPr lang="it-IT"/>
        </a:p>
      </dgm:t>
    </dgm:pt>
    <dgm:pt modelId="{DEC61E0C-AABD-44AC-ADC7-473A72C506C6}" type="sibTrans" cxnId="{1A50B7FD-6F07-4D27-AEEE-54F82F2F43A7}">
      <dgm:prSet/>
      <dgm:spPr/>
      <dgm:t>
        <a:bodyPr/>
        <a:lstStyle/>
        <a:p>
          <a:endParaRPr lang="it-IT"/>
        </a:p>
      </dgm:t>
    </dgm:pt>
    <dgm:pt modelId="{627D30BB-8D78-47F7-B536-3A17871FCA20}">
      <dgm:prSet phldrT="[Testo]"/>
      <dgm:spPr/>
      <dgm:t>
        <a:bodyPr/>
        <a:lstStyle/>
        <a:p>
          <a:r>
            <a:rPr lang="it-IT" dirty="0" smtClean="0"/>
            <a:t>TAS</a:t>
          </a:r>
          <a:endParaRPr lang="it-IT" dirty="0"/>
        </a:p>
      </dgm:t>
    </dgm:pt>
    <dgm:pt modelId="{1421787D-DD4C-406C-8814-6AF3995E4538}" type="parTrans" cxnId="{B9B8EF16-685F-46D9-AFAD-565F5FD45D4F}">
      <dgm:prSet/>
      <dgm:spPr/>
      <dgm:t>
        <a:bodyPr/>
        <a:lstStyle/>
        <a:p>
          <a:endParaRPr lang="it-IT"/>
        </a:p>
      </dgm:t>
    </dgm:pt>
    <dgm:pt modelId="{0075F576-B2FA-499F-B589-DC237EF13DE4}" type="sibTrans" cxnId="{B9B8EF16-685F-46D9-AFAD-565F5FD45D4F}">
      <dgm:prSet/>
      <dgm:spPr/>
      <dgm:t>
        <a:bodyPr/>
        <a:lstStyle/>
        <a:p>
          <a:endParaRPr lang="it-IT"/>
        </a:p>
      </dgm:t>
    </dgm:pt>
    <dgm:pt modelId="{1D20431F-89F3-4A5B-B406-B890C43AA7BC}">
      <dgm:prSet phldrT="[Testo]"/>
      <dgm:spPr/>
      <dgm:t>
        <a:bodyPr/>
        <a:lstStyle/>
        <a:p>
          <a:r>
            <a:rPr lang="it-IT" dirty="0" smtClean="0"/>
            <a:t>INCOGNITE</a:t>
          </a:r>
          <a:endParaRPr lang="it-IT" dirty="0"/>
        </a:p>
      </dgm:t>
    </dgm:pt>
    <dgm:pt modelId="{CC0D3095-F9F2-4A53-90F8-E01E89D5700A}" type="parTrans" cxnId="{C51AFFF4-6800-4B61-9818-57778816F816}">
      <dgm:prSet/>
      <dgm:spPr/>
      <dgm:t>
        <a:bodyPr/>
        <a:lstStyle/>
        <a:p>
          <a:endParaRPr lang="it-IT"/>
        </a:p>
      </dgm:t>
    </dgm:pt>
    <dgm:pt modelId="{27F05CD0-E433-48F6-B2A9-9912E449AA17}" type="sibTrans" cxnId="{C51AFFF4-6800-4B61-9818-57778816F816}">
      <dgm:prSet/>
      <dgm:spPr/>
      <dgm:t>
        <a:bodyPr/>
        <a:lstStyle/>
        <a:p>
          <a:endParaRPr lang="it-IT"/>
        </a:p>
      </dgm:t>
    </dgm:pt>
    <dgm:pt modelId="{5DD2CDB2-3DCB-449E-A153-FF24C9EEE7F3}">
      <dgm:prSet phldrT="[Testo]"/>
      <dgm:spPr/>
      <dgm:t>
        <a:bodyPr/>
        <a:lstStyle/>
        <a:p>
          <a:r>
            <a:rPr lang="it-IT" dirty="0" err="1" smtClean="0"/>
            <a:t>PNR</a:t>
          </a:r>
          <a:r>
            <a:rPr lang="it-IT" baseline="-25000" dirty="0" err="1" smtClean="0"/>
            <a:t>t</a:t>
          </a:r>
          <a:endParaRPr lang="it-IT" baseline="-25000" dirty="0"/>
        </a:p>
      </dgm:t>
    </dgm:pt>
    <dgm:pt modelId="{166BF47B-8D47-4F03-854F-603575CE1AC9}" type="parTrans" cxnId="{99CFA57B-6927-4178-8FCC-7B5848938EB1}">
      <dgm:prSet/>
      <dgm:spPr/>
      <dgm:t>
        <a:bodyPr/>
        <a:lstStyle/>
        <a:p>
          <a:endParaRPr lang="it-IT"/>
        </a:p>
      </dgm:t>
    </dgm:pt>
    <dgm:pt modelId="{63CB159E-6E4C-4F09-8D08-1CF921AF74EA}" type="sibTrans" cxnId="{99CFA57B-6927-4178-8FCC-7B5848938EB1}">
      <dgm:prSet/>
      <dgm:spPr/>
      <dgm:t>
        <a:bodyPr/>
        <a:lstStyle/>
        <a:p>
          <a:endParaRPr lang="it-IT"/>
        </a:p>
      </dgm:t>
    </dgm:pt>
    <dgm:pt modelId="{351FC65A-792C-4B2B-A85F-1FD9C4DA8BE2}">
      <dgm:prSet phldrT="[Testo]"/>
      <dgm:spPr/>
      <dgm:t>
        <a:bodyPr/>
        <a:lstStyle/>
        <a:p>
          <a:r>
            <a:rPr lang="it-IT" dirty="0" err="1" smtClean="0"/>
            <a:t>PNR</a:t>
          </a:r>
          <a:r>
            <a:rPr lang="it-IT" baseline="-25000" dirty="0" err="1" smtClean="0"/>
            <a:t>d</a:t>
          </a:r>
          <a:endParaRPr lang="it-IT" baseline="-25000" dirty="0"/>
        </a:p>
      </dgm:t>
    </dgm:pt>
    <dgm:pt modelId="{3F95641D-BE16-42F3-8943-76C5C80C6349}" type="parTrans" cxnId="{96A31BF5-9AAB-46EC-AA19-99C427BE383B}">
      <dgm:prSet/>
      <dgm:spPr/>
      <dgm:t>
        <a:bodyPr/>
        <a:lstStyle/>
        <a:p>
          <a:endParaRPr lang="it-IT"/>
        </a:p>
      </dgm:t>
    </dgm:pt>
    <dgm:pt modelId="{A9095AB9-4A67-4D37-8B14-21DB0FEF0596}" type="sibTrans" cxnId="{96A31BF5-9AAB-46EC-AA19-99C427BE383B}">
      <dgm:prSet/>
      <dgm:spPr/>
      <dgm:t>
        <a:bodyPr/>
        <a:lstStyle/>
        <a:p>
          <a:endParaRPr lang="it-IT"/>
        </a:p>
      </dgm:t>
    </dgm:pt>
    <dgm:pt modelId="{B8F98C71-FE69-4454-A766-65B2ABE98E17}">
      <dgm:prSet phldrT="[Testo]"/>
      <dgm:spPr/>
      <dgm:t>
        <a:bodyPr/>
        <a:lstStyle/>
        <a:p>
          <a:r>
            <a:rPr lang="it-IT" dirty="0" smtClean="0"/>
            <a:t>METODI</a:t>
          </a:r>
          <a:endParaRPr lang="it-IT" dirty="0"/>
        </a:p>
      </dgm:t>
    </dgm:pt>
    <dgm:pt modelId="{C60DA003-8EB1-4EAC-A654-073179638119}" type="parTrans" cxnId="{AA926567-9FCC-44B6-B344-086B6A0B7AF3}">
      <dgm:prSet/>
      <dgm:spPr/>
      <dgm:t>
        <a:bodyPr/>
        <a:lstStyle/>
        <a:p>
          <a:endParaRPr lang="it-IT"/>
        </a:p>
      </dgm:t>
    </dgm:pt>
    <dgm:pt modelId="{6FF1CFB6-280D-4AB5-A3EA-38D6186C78C7}" type="sibTrans" cxnId="{AA926567-9FCC-44B6-B344-086B6A0B7AF3}">
      <dgm:prSet/>
      <dgm:spPr/>
      <dgm:t>
        <a:bodyPr/>
        <a:lstStyle/>
        <a:p>
          <a:endParaRPr lang="it-IT"/>
        </a:p>
      </dgm:t>
    </dgm:pt>
    <dgm:pt modelId="{060E06C8-DE78-4F64-8B88-316FDB4740E0}">
      <dgm:prSet phldrT="[Testo]"/>
      <dgm:spPr/>
      <dgm:t>
        <a:bodyPr/>
        <a:lstStyle/>
        <a:p>
          <a:r>
            <a:rPr lang="it-IT" dirty="0" smtClean="0"/>
            <a:t>GRAFICO</a:t>
          </a:r>
          <a:endParaRPr lang="it-IT" dirty="0"/>
        </a:p>
      </dgm:t>
    </dgm:pt>
    <dgm:pt modelId="{DDF35DE9-2F04-4453-B6EE-0FA7BFC1026F}" type="parTrans" cxnId="{7DE714F8-7B0C-4095-A13A-DC850458320E}">
      <dgm:prSet/>
      <dgm:spPr/>
      <dgm:t>
        <a:bodyPr/>
        <a:lstStyle/>
        <a:p>
          <a:endParaRPr lang="it-IT"/>
        </a:p>
      </dgm:t>
    </dgm:pt>
    <dgm:pt modelId="{5E317C62-9BA3-4BD9-BA9F-DFDF43E22188}" type="sibTrans" cxnId="{7DE714F8-7B0C-4095-A13A-DC850458320E}">
      <dgm:prSet/>
      <dgm:spPr/>
      <dgm:t>
        <a:bodyPr/>
        <a:lstStyle/>
        <a:p>
          <a:endParaRPr lang="it-IT"/>
        </a:p>
      </dgm:t>
    </dgm:pt>
    <dgm:pt modelId="{A20A8C3D-275D-4B14-AF8F-BF73B8242C96}">
      <dgm:prSet phldrT="[Testo]"/>
      <dgm:spPr/>
      <dgm:t>
        <a:bodyPr/>
        <a:lstStyle/>
        <a:p>
          <a:r>
            <a:rPr lang="it-IT" dirty="0" smtClean="0"/>
            <a:t>W/V</a:t>
          </a:r>
          <a:endParaRPr lang="it-IT" dirty="0"/>
        </a:p>
      </dgm:t>
    </dgm:pt>
    <dgm:pt modelId="{8103C646-2F96-4BD8-AF71-740C9AA13A07}" type="parTrans" cxnId="{BABE4A5F-9811-42E2-B380-67B5F40AAD37}">
      <dgm:prSet/>
      <dgm:spPr/>
      <dgm:t>
        <a:bodyPr/>
        <a:lstStyle/>
        <a:p>
          <a:endParaRPr lang="it-IT"/>
        </a:p>
      </dgm:t>
    </dgm:pt>
    <dgm:pt modelId="{4B7DDE8A-2B0E-417D-A95A-01FC22DE866B}" type="sibTrans" cxnId="{BABE4A5F-9811-42E2-B380-67B5F40AAD37}">
      <dgm:prSet/>
      <dgm:spPr/>
      <dgm:t>
        <a:bodyPr/>
        <a:lstStyle/>
        <a:p>
          <a:endParaRPr lang="it-IT"/>
        </a:p>
      </dgm:t>
    </dgm:pt>
    <dgm:pt modelId="{6032A812-D495-414B-A260-3B4450F3346E}">
      <dgm:prSet phldrT="[Testo]"/>
      <dgm:spPr/>
      <dgm:t>
        <a:bodyPr/>
        <a:lstStyle/>
        <a:p>
          <a:r>
            <a:rPr lang="it-IT" dirty="0" smtClean="0"/>
            <a:t>ENDURANCE (E)</a:t>
          </a:r>
          <a:endParaRPr lang="it-IT" dirty="0"/>
        </a:p>
      </dgm:t>
    </dgm:pt>
    <dgm:pt modelId="{5FFB511F-CFE9-4C94-8F1D-090E5844441B}" type="parTrans" cxnId="{B4F158E4-E0E2-4F54-8B8A-ABC25F7C9E8B}">
      <dgm:prSet/>
      <dgm:spPr/>
      <dgm:t>
        <a:bodyPr/>
        <a:lstStyle/>
        <a:p>
          <a:endParaRPr lang="it-IT"/>
        </a:p>
      </dgm:t>
    </dgm:pt>
    <dgm:pt modelId="{E1183303-3AED-4BD7-9596-52E17381DAD0}" type="sibTrans" cxnId="{B4F158E4-E0E2-4F54-8B8A-ABC25F7C9E8B}">
      <dgm:prSet/>
      <dgm:spPr/>
      <dgm:t>
        <a:bodyPr/>
        <a:lstStyle/>
        <a:p>
          <a:endParaRPr lang="it-IT"/>
        </a:p>
      </dgm:t>
    </dgm:pt>
    <dgm:pt modelId="{7E5F03F1-D8A7-4C01-A451-93A5A0A1CC67}">
      <dgm:prSet phldrT="[Testo]"/>
      <dgm:spPr/>
      <dgm:t>
        <a:bodyPr/>
        <a:lstStyle/>
        <a:p>
          <a:r>
            <a:rPr lang="it-IT" dirty="0" err="1" smtClean="0"/>
            <a:t>TC</a:t>
          </a:r>
          <a:r>
            <a:rPr lang="it-IT" baseline="-25000" dirty="0" err="1" smtClean="0"/>
            <a:t>h</a:t>
          </a:r>
          <a:endParaRPr lang="it-IT" baseline="-25000" dirty="0"/>
        </a:p>
      </dgm:t>
    </dgm:pt>
    <dgm:pt modelId="{5B66548E-2E08-4D1C-8873-06C1B9DEF181}" type="parTrans" cxnId="{AB41B5BE-7417-46AE-961F-A2590C772E11}">
      <dgm:prSet/>
      <dgm:spPr/>
      <dgm:t>
        <a:bodyPr/>
        <a:lstStyle/>
        <a:p>
          <a:endParaRPr lang="it-IT"/>
        </a:p>
      </dgm:t>
    </dgm:pt>
    <dgm:pt modelId="{B5382BD3-F01F-4318-A0EA-F80123838215}" type="sibTrans" cxnId="{AB41B5BE-7417-46AE-961F-A2590C772E11}">
      <dgm:prSet/>
      <dgm:spPr/>
      <dgm:t>
        <a:bodyPr/>
        <a:lstStyle/>
        <a:p>
          <a:endParaRPr lang="it-IT"/>
        </a:p>
      </dgm:t>
    </dgm:pt>
    <dgm:pt modelId="{39DA4F84-C866-42C0-A11E-0FBA59C80B4E}">
      <dgm:prSet phldrT="[Testo]"/>
      <dgm:spPr/>
      <dgm:t>
        <a:bodyPr/>
        <a:lstStyle/>
        <a:p>
          <a:r>
            <a:rPr lang="it-IT" dirty="0" err="1" smtClean="0"/>
            <a:t>TH</a:t>
          </a:r>
          <a:r>
            <a:rPr lang="it-IT" baseline="-25000" dirty="0" err="1" smtClean="0"/>
            <a:t>h</a:t>
          </a:r>
          <a:endParaRPr lang="it-IT" baseline="-25000" dirty="0"/>
        </a:p>
      </dgm:t>
    </dgm:pt>
    <dgm:pt modelId="{43577FDE-5800-4DBF-932A-7A82EFFF6022}" type="parTrans" cxnId="{7D88580C-DB60-488E-8970-203BEF81FF2D}">
      <dgm:prSet/>
      <dgm:spPr/>
      <dgm:t>
        <a:bodyPr/>
        <a:lstStyle/>
        <a:p>
          <a:endParaRPr lang="it-IT"/>
        </a:p>
      </dgm:t>
    </dgm:pt>
    <dgm:pt modelId="{910DAB10-8EEE-4579-B677-08CF41C3E338}" type="sibTrans" cxnId="{7D88580C-DB60-488E-8970-203BEF81FF2D}">
      <dgm:prSet/>
      <dgm:spPr/>
      <dgm:t>
        <a:bodyPr/>
        <a:lstStyle/>
        <a:p>
          <a:endParaRPr lang="it-IT"/>
        </a:p>
      </dgm:t>
    </dgm:pt>
    <dgm:pt modelId="{DFA7F6C2-3AAE-45CB-A465-A66A28ABA322}">
      <dgm:prSet phldrT="[Testo]"/>
      <dgm:spPr/>
      <dgm:t>
        <a:bodyPr/>
        <a:lstStyle/>
        <a:p>
          <a:r>
            <a:rPr lang="it-IT" dirty="0" smtClean="0"/>
            <a:t>ANALITICO</a:t>
          </a:r>
          <a:endParaRPr lang="it-IT" dirty="0"/>
        </a:p>
      </dgm:t>
    </dgm:pt>
    <dgm:pt modelId="{70888135-D572-4661-A486-C48C1835C375}" type="parTrans" cxnId="{C312FA00-634F-438D-BCF5-709E410DC304}">
      <dgm:prSet/>
      <dgm:spPr/>
      <dgm:t>
        <a:bodyPr/>
        <a:lstStyle/>
        <a:p>
          <a:endParaRPr lang="it-IT"/>
        </a:p>
      </dgm:t>
    </dgm:pt>
    <dgm:pt modelId="{03CB906A-2A28-4936-8ADE-A07413922EF6}" type="sibTrans" cxnId="{C312FA00-634F-438D-BCF5-709E410DC304}">
      <dgm:prSet/>
      <dgm:spPr/>
      <dgm:t>
        <a:bodyPr/>
        <a:lstStyle/>
        <a:p>
          <a:endParaRPr lang="it-IT"/>
        </a:p>
      </dgm:t>
    </dgm:pt>
    <dgm:pt modelId="{3A1F28D5-F2B1-438D-BF2E-59F4D9C7B8B0}">
      <dgm:prSet phldrT="[Testo]"/>
      <dgm:spPr/>
      <dgm:t>
        <a:bodyPr/>
        <a:lstStyle/>
        <a:p>
          <a:r>
            <a:rPr lang="it-IT" dirty="0" err="1" smtClean="0"/>
            <a:t>D</a:t>
          </a:r>
          <a:r>
            <a:rPr lang="it-IT" baseline="-25000" dirty="0" err="1" smtClean="0"/>
            <a:t>h</a:t>
          </a:r>
          <a:endParaRPr lang="it-IT" baseline="-25000" dirty="0"/>
        </a:p>
      </dgm:t>
    </dgm:pt>
    <dgm:pt modelId="{901C8987-AD4A-4B1A-95C4-B8E7672798FA}" type="parTrans" cxnId="{1A9E3048-79ED-47A3-9455-C7947D5D36CD}">
      <dgm:prSet/>
      <dgm:spPr/>
      <dgm:t>
        <a:bodyPr/>
        <a:lstStyle/>
        <a:p>
          <a:endParaRPr lang="it-IT"/>
        </a:p>
      </dgm:t>
    </dgm:pt>
    <dgm:pt modelId="{BF112818-52C6-4888-B516-04AE5244844C}" type="sibTrans" cxnId="{1A9E3048-79ED-47A3-9455-C7947D5D36CD}">
      <dgm:prSet/>
      <dgm:spPr/>
      <dgm:t>
        <a:bodyPr/>
        <a:lstStyle/>
        <a:p>
          <a:endParaRPr lang="it-IT"/>
        </a:p>
      </dgm:t>
    </dgm:pt>
    <dgm:pt modelId="{46D68F5B-5133-44D2-BBB7-3F7C802A0E53}">
      <dgm:prSet phldrT="[Testo]"/>
      <dgm:spPr/>
      <dgm:t>
        <a:bodyPr/>
        <a:lstStyle/>
        <a:p>
          <a:r>
            <a:rPr lang="it-IT" dirty="0" smtClean="0"/>
            <a:t>TB</a:t>
          </a:r>
          <a:endParaRPr lang="it-IT" dirty="0"/>
        </a:p>
      </dgm:t>
    </dgm:pt>
    <dgm:pt modelId="{B814572E-D943-4506-B892-06EA4A895D75}" type="parTrans" cxnId="{9705E61B-415A-4CEC-A488-111C080654E2}">
      <dgm:prSet/>
      <dgm:spPr/>
      <dgm:t>
        <a:bodyPr/>
        <a:lstStyle/>
        <a:p>
          <a:endParaRPr lang="it-IT"/>
        </a:p>
      </dgm:t>
    </dgm:pt>
    <dgm:pt modelId="{2D25751D-FB4D-4D1B-89C2-CE1EEE28C612}" type="sibTrans" cxnId="{9705E61B-415A-4CEC-A488-111C080654E2}">
      <dgm:prSet/>
      <dgm:spPr/>
      <dgm:t>
        <a:bodyPr/>
        <a:lstStyle/>
        <a:p>
          <a:endParaRPr lang="it-IT"/>
        </a:p>
      </dgm:t>
    </dgm:pt>
    <dgm:pt modelId="{6885B500-21C4-405D-A540-EE2CCD35AEDF}">
      <dgm:prSet phldrT="[Testo]"/>
      <dgm:spPr/>
      <dgm:t>
        <a:bodyPr/>
        <a:lstStyle/>
        <a:p>
          <a:r>
            <a:rPr lang="it-IT" dirty="0" smtClean="0"/>
            <a:t>D</a:t>
          </a:r>
          <a:endParaRPr lang="it-IT" dirty="0"/>
        </a:p>
      </dgm:t>
    </dgm:pt>
    <dgm:pt modelId="{1841764B-EE4C-4478-B168-DD1D7AFDDC05}" type="parTrans" cxnId="{00203629-1F9D-4739-94D4-F9934F9784D1}">
      <dgm:prSet/>
      <dgm:spPr/>
      <dgm:t>
        <a:bodyPr/>
        <a:lstStyle/>
        <a:p>
          <a:endParaRPr lang="it-IT"/>
        </a:p>
      </dgm:t>
    </dgm:pt>
    <dgm:pt modelId="{AAA67486-57A4-42E5-9A8C-501F63040E3C}" type="sibTrans" cxnId="{00203629-1F9D-4739-94D4-F9934F9784D1}">
      <dgm:prSet/>
      <dgm:spPr/>
      <dgm:t>
        <a:bodyPr/>
        <a:lstStyle/>
        <a:p>
          <a:endParaRPr lang="it-IT"/>
        </a:p>
      </dgm:t>
    </dgm:pt>
    <dgm:pt modelId="{A94F5C6F-E1F0-4E7C-845F-82EE5F85B1A0}">
      <dgm:prSet phldrT="[Testo]"/>
      <dgm:spPr/>
      <dgm:t>
        <a:bodyPr/>
        <a:lstStyle/>
        <a:p>
          <a:r>
            <a:rPr lang="it-IT" dirty="0" smtClean="0"/>
            <a:t>REGOLO JEPPESEN</a:t>
          </a:r>
          <a:endParaRPr lang="it-IT" dirty="0"/>
        </a:p>
      </dgm:t>
    </dgm:pt>
    <dgm:pt modelId="{3841FE9D-52EA-4FA9-82AD-5BAD79452780}" type="parTrans" cxnId="{DB7E8C70-0CA5-43F5-81BA-CD5FD4F62481}">
      <dgm:prSet/>
      <dgm:spPr/>
      <dgm:t>
        <a:bodyPr/>
        <a:lstStyle/>
        <a:p>
          <a:endParaRPr lang="it-IT"/>
        </a:p>
      </dgm:t>
    </dgm:pt>
    <dgm:pt modelId="{6B9DA054-3DFB-49D0-998A-66A91505131C}" type="sibTrans" cxnId="{DB7E8C70-0CA5-43F5-81BA-CD5FD4F62481}">
      <dgm:prSet/>
      <dgm:spPr/>
      <dgm:t>
        <a:bodyPr/>
        <a:lstStyle/>
        <a:p>
          <a:endParaRPr lang="it-IT"/>
        </a:p>
      </dgm:t>
    </dgm:pt>
    <dgm:pt modelId="{A3AE370E-C828-4526-AADC-56AADDDD1BDC}" type="pres">
      <dgm:prSet presAssocID="{76BB37B9-D1C6-4DCA-B832-EF21D3C8C0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3D711CB-BD3C-488A-99E5-6F0A5FA1313A}" type="pres">
      <dgm:prSet presAssocID="{9205EA56-32B2-4C1F-8F02-15DEAC4D0216}" presName="composite" presStyleCnt="0"/>
      <dgm:spPr/>
    </dgm:pt>
    <dgm:pt modelId="{80FAADE1-D77F-45F7-A8FE-1017E51A8C5C}" type="pres">
      <dgm:prSet presAssocID="{9205EA56-32B2-4C1F-8F02-15DEAC4D0216}" presName="parTx" presStyleLbl="alignNode1" presStyleIdx="0" presStyleCnt="3" custScaleX="1232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8C8F80-435E-428D-9A7A-0C1739A1AB6A}" type="pres">
      <dgm:prSet presAssocID="{9205EA56-32B2-4C1F-8F02-15DEAC4D0216}" presName="desTx" presStyleLbl="alignAccFollowNode1" presStyleIdx="0" presStyleCnt="3" custScaleX="12272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31A9B8-6979-4E99-845D-830F5B7B4FEE}" type="pres">
      <dgm:prSet presAssocID="{AD70F3A3-EF5C-4B85-BF72-0FA980887D09}" presName="space" presStyleCnt="0"/>
      <dgm:spPr/>
    </dgm:pt>
    <dgm:pt modelId="{F53D8E7F-8DC2-401A-994A-77879EB37AA2}" type="pres">
      <dgm:prSet presAssocID="{1D20431F-89F3-4A5B-B406-B890C43AA7BC}" presName="composite" presStyleCnt="0"/>
      <dgm:spPr/>
    </dgm:pt>
    <dgm:pt modelId="{BA0072E7-75E3-4577-B0A1-FFC753298722}" type="pres">
      <dgm:prSet presAssocID="{1D20431F-89F3-4A5B-B406-B890C43AA7B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4833F3-AD6D-4FF6-BA4D-6EB2E1E0A237}" type="pres">
      <dgm:prSet presAssocID="{1D20431F-89F3-4A5B-B406-B890C43AA7B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7A1648-859B-4D3C-80BD-A2AFEBDEA110}" type="pres">
      <dgm:prSet presAssocID="{27F05CD0-E433-48F6-B2A9-9912E449AA17}" presName="space" presStyleCnt="0"/>
      <dgm:spPr/>
    </dgm:pt>
    <dgm:pt modelId="{E9732AAA-0E9E-462E-977D-7F40A7FD7CE9}" type="pres">
      <dgm:prSet presAssocID="{B8F98C71-FE69-4454-A766-65B2ABE98E17}" presName="composite" presStyleCnt="0"/>
      <dgm:spPr/>
    </dgm:pt>
    <dgm:pt modelId="{FA4A8439-0A19-4084-94ED-DBBC549AC948}" type="pres">
      <dgm:prSet presAssocID="{B8F98C71-FE69-4454-A766-65B2ABE98E1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94FEF4-645A-417C-B81E-D6E44B51EDC4}" type="pres">
      <dgm:prSet presAssocID="{B8F98C71-FE69-4454-A766-65B2ABE98E1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B41B5BE-7417-46AE-961F-A2590C772E11}" srcId="{1D20431F-89F3-4A5B-B406-B890C43AA7BC}" destId="{7E5F03F1-D8A7-4C01-A451-93A5A0A1CC67}" srcOrd="2" destOrd="0" parTransId="{5B66548E-2E08-4D1C-8873-06C1B9DEF181}" sibTransId="{B5382BD3-F01F-4318-A0EA-F80123838215}"/>
    <dgm:cxn modelId="{B4F158E4-E0E2-4F54-8B8A-ABC25F7C9E8B}" srcId="{9205EA56-32B2-4C1F-8F02-15DEAC4D0216}" destId="{6032A812-D495-414B-A260-3B4450F3346E}" srcOrd="3" destOrd="0" parTransId="{5FFB511F-CFE9-4C94-8F1D-090E5844441B}" sibTransId="{E1183303-3AED-4BD7-9596-52E17381DAD0}"/>
    <dgm:cxn modelId="{1A50B7FD-6F07-4D27-AEEE-54F82F2F43A7}" srcId="{9205EA56-32B2-4C1F-8F02-15DEAC4D0216}" destId="{EB41B977-470A-4842-BBC8-8D8F0DB0EB66}" srcOrd="0" destOrd="0" parTransId="{C7BBFF8D-60A3-4EB2-9C34-8042B4170FDC}" sibTransId="{DEC61E0C-AABD-44AC-ADC7-473A72C506C6}"/>
    <dgm:cxn modelId="{86C3E79E-5462-4B71-8810-CBF2632C1C12}" type="presOf" srcId="{A20A8C3D-275D-4B14-AF8F-BF73B8242C96}" destId="{8C8C8F80-435E-428D-9A7A-0C1739A1AB6A}" srcOrd="0" destOrd="2" presId="urn:microsoft.com/office/officeart/2005/8/layout/hList1"/>
    <dgm:cxn modelId="{B0508761-A5FA-4B2E-BB24-E657103C06C7}" type="presOf" srcId="{627D30BB-8D78-47F7-B536-3A17871FCA20}" destId="{8C8C8F80-435E-428D-9A7A-0C1739A1AB6A}" srcOrd="0" destOrd="1" presId="urn:microsoft.com/office/officeart/2005/8/layout/hList1"/>
    <dgm:cxn modelId="{7DE714F8-7B0C-4095-A13A-DC850458320E}" srcId="{B8F98C71-FE69-4454-A766-65B2ABE98E17}" destId="{060E06C8-DE78-4F64-8B88-316FDB4740E0}" srcOrd="0" destOrd="0" parTransId="{DDF35DE9-2F04-4453-B6EE-0FA7BFC1026F}" sibTransId="{5E317C62-9BA3-4BD9-BA9F-DFDF43E22188}"/>
    <dgm:cxn modelId="{FCFFE3B8-2AB1-450D-9066-CB2CCAC3B1C0}" type="presOf" srcId="{7E5F03F1-D8A7-4C01-A451-93A5A0A1CC67}" destId="{464833F3-AD6D-4FF6-BA4D-6EB2E1E0A237}" srcOrd="0" destOrd="2" presId="urn:microsoft.com/office/officeart/2005/8/layout/hList1"/>
    <dgm:cxn modelId="{FF5A1D04-D6E0-4184-96E0-C1F337826D00}" type="presOf" srcId="{9205EA56-32B2-4C1F-8F02-15DEAC4D0216}" destId="{80FAADE1-D77F-45F7-A8FE-1017E51A8C5C}" srcOrd="0" destOrd="0" presId="urn:microsoft.com/office/officeart/2005/8/layout/hList1"/>
    <dgm:cxn modelId="{00203629-1F9D-4739-94D4-F9934F9784D1}" srcId="{9205EA56-32B2-4C1F-8F02-15DEAC4D0216}" destId="{6885B500-21C4-405D-A540-EE2CCD35AEDF}" srcOrd="5" destOrd="0" parTransId="{1841764B-EE4C-4478-B168-DD1D7AFDDC05}" sibTransId="{AAA67486-57A4-42E5-9A8C-501F63040E3C}"/>
    <dgm:cxn modelId="{7D88580C-DB60-488E-8970-203BEF81FF2D}" srcId="{1D20431F-89F3-4A5B-B406-B890C43AA7BC}" destId="{39DA4F84-C866-42C0-A11E-0FBA59C80B4E}" srcOrd="3" destOrd="0" parTransId="{43577FDE-5800-4DBF-932A-7A82EFFF6022}" sibTransId="{910DAB10-8EEE-4579-B677-08CF41C3E338}"/>
    <dgm:cxn modelId="{6DEAE4DD-6DCF-42A0-8FA5-D1A2AE6BC1F9}" type="presOf" srcId="{46D68F5B-5133-44D2-BBB7-3F7C802A0E53}" destId="{8C8C8F80-435E-428D-9A7A-0C1739A1AB6A}" srcOrd="0" destOrd="4" presId="urn:microsoft.com/office/officeart/2005/8/layout/hList1"/>
    <dgm:cxn modelId="{BABE4A5F-9811-42E2-B380-67B5F40AAD37}" srcId="{9205EA56-32B2-4C1F-8F02-15DEAC4D0216}" destId="{A20A8C3D-275D-4B14-AF8F-BF73B8242C96}" srcOrd="2" destOrd="0" parTransId="{8103C646-2F96-4BD8-AF71-740C9AA13A07}" sibTransId="{4B7DDE8A-2B0E-417D-A95A-01FC22DE866B}"/>
    <dgm:cxn modelId="{47B3B2BF-344E-4265-AD50-BBB2FC7704EF}" type="presOf" srcId="{060E06C8-DE78-4F64-8B88-316FDB4740E0}" destId="{9694FEF4-645A-417C-B81E-D6E44B51EDC4}" srcOrd="0" destOrd="0" presId="urn:microsoft.com/office/officeart/2005/8/layout/hList1"/>
    <dgm:cxn modelId="{8F82D2B1-533B-4EF6-B1A8-374353C312EF}" type="presOf" srcId="{B8F98C71-FE69-4454-A766-65B2ABE98E17}" destId="{FA4A8439-0A19-4084-94ED-DBBC549AC948}" srcOrd="0" destOrd="0" presId="urn:microsoft.com/office/officeart/2005/8/layout/hList1"/>
    <dgm:cxn modelId="{C51AFFF4-6800-4B61-9818-57778816F816}" srcId="{76BB37B9-D1C6-4DCA-B832-EF21D3C8C000}" destId="{1D20431F-89F3-4A5B-B406-B890C43AA7BC}" srcOrd="1" destOrd="0" parTransId="{CC0D3095-F9F2-4A53-90F8-E01E89D5700A}" sibTransId="{27F05CD0-E433-48F6-B2A9-9912E449AA17}"/>
    <dgm:cxn modelId="{10095ADA-8619-4EC6-B650-96B909D5B8FD}" srcId="{76BB37B9-D1C6-4DCA-B832-EF21D3C8C000}" destId="{9205EA56-32B2-4C1F-8F02-15DEAC4D0216}" srcOrd="0" destOrd="0" parTransId="{5593523D-A292-4666-A158-6C539CCFB3EF}" sibTransId="{AD70F3A3-EF5C-4B85-BF72-0FA980887D09}"/>
    <dgm:cxn modelId="{7563BBC6-9C39-4707-B6E5-AF942C15EE94}" type="presOf" srcId="{39DA4F84-C866-42C0-A11E-0FBA59C80B4E}" destId="{464833F3-AD6D-4FF6-BA4D-6EB2E1E0A237}" srcOrd="0" destOrd="3" presId="urn:microsoft.com/office/officeart/2005/8/layout/hList1"/>
    <dgm:cxn modelId="{AA926567-9FCC-44B6-B344-086B6A0B7AF3}" srcId="{76BB37B9-D1C6-4DCA-B832-EF21D3C8C000}" destId="{B8F98C71-FE69-4454-A766-65B2ABE98E17}" srcOrd="2" destOrd="0" parTransId="{C60DA003-8EB1-4EAC-A654-073179638119}" sibTransId="{6FF1CFB6-280D-4AB5-A3EA-38D6186C78C7}"/>
    <dgm:cxn modelId="{F741291B-D92B-4D3B-9AD6-73CE4FE19AD9}" type="presOf" srcId="{351FC65A-792C-4B2B-A85F-1FD9C4DA8BE2}" destId="{464833F3-AD6D-4FF6-BA4D-6EB2E1E0A237}" srcOrd="0" destOrd="1" presId="urn:microsoft.com/office/officeart/2005/8/layout/hList1"/>
    <dgm:cxn modelId="{0F8610F6-1182-4E53-B5CE-608C025174A6}" type="presOf" srcId="{A94F5C6F-E1F0-4E7C-845F-82EE5F85B1A0}" destId="{9694FEF4-645A-417C-B81E-D6E44B51EDC4}" srcOrd="0" destOrd="1" presId="urn:microsoft.com/office/officeart/2005/8/layout/hList1"/>
    <dgm:cxn modelId="{96A31BF5-9AAB-46EC-AA19-99C427BE383B}" srcId="{1D20431F-89F3-4A5B-B406-B890C43AA7BC}" destId="{351FC65A-792C-4B2B-A85F-1FD9C4DA8BE2}" srcOrd="1" destOrd="0" parTransId="{3F95641D-BE16-42F3-8943-76C5C80C6349}" sibTransId="{A9095AB9-4A67-4D37-8B14-21DB0FEF0596}"/>
    <dgm:cxn modelId="{DB7E8C70-0CA5-43F5-81BA-CD5FD4F62481}" srcId="{B8F98C71-FE69-4454-A766-65B2ABE98E17}" destId="{A94F5C6F-E1F0-4E7C-845F-82EE5F85B1A0}" srcOrd="1" destOrd="0" parTransId="{3841FE9D-52EA-4FA9-82AD-5BAD79452780}" sibTransId="{6B9DA054-3DFB-49D0-998A-66A91505131C}"/>
    <dgm:cxn modelId="{4FD035BC-29FA-40C7-80AC-3A397C38D9B8}" type="presOf" srcId="{EB41B977-470A-4842-BBC8-8D8F0DB0EB66}" destId="{8C8C8F80-435E-428D-9A7A-0C1739A1AB6A}" srcOrd="0" destOrd="0" presId="urn:microsoft.com/office/officeart/2005/8/layout/hList1"/>
    <dgm:cxn modelId="{A505A881-D289-48D2-91C5-716DDCB98865}" type="presOf" srcId="{3A1F28D5-F2B1-438D-BF2E-59F4D9C7B8B0}" destId="{464833F3-AD6D-4FF6-BA4D-6EB2E1E0A237}" srcOrd="0" destOrd="4" presId="urn:microsoft.com/office/officeart/2005/8/layout/hList1"/>
    <dgm:cxn modelId="{7A0E39A8-ABCB-4C5E-BCD0-3711A0A5BF15}" type="presOf" srcId="{6885B500-21C4-405D-A540-EE2CCD35AEDF}" destId="{8C8C8F80-435E-428D-9A7A-0C1739A1AB6A}" srcOrd="0" destOrd="5" presId="urn:microsoft.com/office/officeart/2005/8/layout/hList1"/>
    <dgm:cxn modelId="{B9B8EF16-685F-46D9-AFAD-565F5FD45D4F}" srcId="{9205EA56-32B2-4C1F-8F02-15DEAC4D0216}" destId="{627D30BB-8D78-47F7-B536-3A17871FCA20}" srcOrd="1" destOrd="0" parTransId="{1421787D-DD4C-406C-8814-6AF3995E4538}" sibTransId="{0075F576-B2FA-499F-B589-DC237EF13DE4}"/>
    <dgm:cxn modelId="{99CFA57B-6927-4178-8FCC-7B5848938EB1}" srcId="{1D20431F-89F3-4A5B-B406-B890C43AA7BC}" destId="{5DD2CDB2-3DCB-449E-A153-FF24C9EEE7F3}" srcOrd="0" destOrd="0" parTransId="{166BF47B-8D47-4F03-854F-603575CE1AC9}" sibTransId="{63CB159E-6E4C-4F09-8D08-1CF921AF74EA}"/>
    <dgm:cxn modelId="{9705E61B-415A-4CEC-A488-111C080654E2}" srcId="{9205EA56-32B2-4C1F-8F02-15DEAC4D0216}" destId="{46D68F5B-5133-44D2-BBB7-3F7C802A0E53}" srcOrd="4" destOrd="0" parTransId="{B814572E-D943-4506-B892-06EA4A895D75}" sibTransId="{2D25751D-FB4D-4D1B-89C2-CE1EEE28C612}"/>
    <dgm:cxn modelId="{A2A48600-4149-4C2B-8342-6A93B5D7CB61}" type="presOf" srcId="{6032A812-D495-414B-A260-3B4450F3346E}" destId="{8C8C8F80-435E-428D-9A7A-0C1739A1AB6A}" srcOrd="0" destOrd="3" presId="urn:microsoft.com/office/officeart/2005/8/layout/hList1"/>
    <dgm:cxn modelId="{8E333278-121D-41FA-9FE6-EC25CC3DF8D2}" type="presOf" srcId="{76BB37B9-D1C6-4DCA-B832-EF21D3C8C000}" destId="{A3AE370E-C828-4526-AADC-56AADDDD1BDC}" srcOrd="0" destOrd="0" presId="urn:microsoft.com/office/officeart/2005/8/layout/hList1"/>
    <dgm:cxn modelId="{EF8CFC1F-C3B0-40E3-9693-B3385D4978AA}" type="presOf" srcId="{5DD2CDB2-3DCB-449E-A153-FF24C9EEE7F3}" destId="{464833F3-AD6D-4FF6-BA4D-6EB2E1E0A237}" srcOrd="0" destOrd="0" presId="urn:microsoft.com/office/officeart/2005/8/layout/hList1"/>
    <dgm:cxn modelId="{DD19657F-F13E-4A45-A215-D0D6DE05571A}" type="presOf" srcId="{1D20431F-89F3-4A5B-B406-B890C43AA7BC}" destId="{BA0072E7-75E3-4577-B0A1-FFC753298722}" srcOrd="0" destOrd="0" presId="urn:microsoft.com/office/officeart/2005/8/layout/hList1"/>
    <dgm:cxn modelId="{C312FA00-634F-438D-BCF5-709E410DC304}" srcId="{B8F98C71-FE69-4454-A766-65B2ABE98E17}" destId="{DFA7F6C2-3AAE-45CB-A465-A66A28ABA322}" srcOrd="2" destOrd="0" parTransId="{70888135-D572-4661-A486-C48C1835C375}" sibTransId="{03CB906A-2A28-4936-8ADE-A07413922EF6}"/>
    <dgm:cxn modelId="{1A9E3048-79ED-47A3-9455-C7947D5D36CD}" srcId="{1D20431F-89F3-4A5B-B406-B890C43AA7BC}" destId="{3A1F28D5-F2B1-438D-BF2E-59F4D9C7B8B0}" srcOrd="4" destOrd="0" parTransId="{901C8987-AD4A-4B1A-95C4-B8E7672798FA}" sibTransId="{BF112818-52C6-4888-B516-04AE5244844C}"/>
    <dgm:cxn modelId="{628E150B-9CF4-4F91-8EB8-3DB5A337F29B}" type="presOf" srcId="{DFA7F6C2-3AAE-45CB-A465-A66A28ABA322}" destId="{9694FEF4-645A-417C-B81E-D6E44B51EDC4}" srcOrd="0" destOrd="2" presId="urn:microsoft.com/office/officeart/2005/8/layout/hList1"/>
    <dgm:cxn modelId="{5F4215B2-AFAD-4AF9-8B96-CDE6387346C5}" type="presParOf" srcId="{A3AE370E-C828-4526-AADC-56AADDDD1BDC}" destId="{63D711CB-BD3C-488A-99E5-6F0A5FA1313A}" srcOrd="0" destOrd="0" presId="urn:microsoft.com/office/officeart/2005/8/layout/hList1"/>
    <dgm:cxn modelId="{A7FAA7B8-3E10-4A50-B09F-10C37E171824}" type="presParOf" srcId="{63D711CB-BD3C-488A-99E5-6F0A5FA1313A}" destId="{80FAADE1-D77F-45F7-A8FE-1017E51A8C5C}" srcOrd="0" destOrd="0" presId="urn:microsoft.com/office/officeart/2005/8/layout/hList1"/>
    <dgm:cxn modelId="{E12487BA-75C6-48C0-BAAF-B6973C987EBD}" type="presParOf" srcId="{63D711CB-BD3C-488A-99E5-6F0A5FA1313A}" destId="{8C8C8F80-435E-428D-9A7A-0C1739A1AB6A}" srcOrd="1" destOrd="0" presId="urn:microsoft.com/office/officeart/2005/8/layout/hList1"/>
    <dgm:cxn modelId="{AED98864-F579-4C95-BE08-49B91BB2BD4A}" type="presParOf" srcId="{A3AE370E-C828-4526-AADC-56AADDDD1BDC}" destId="{6831A9B8-6979-4E99-845D-830F5B7B4FEE}" srcOrd="1" destOrd="0" presId="urn:microsoft.com/office/officeart/2005/8/layout/hList1"/>
    <dgm:cxn modelId="{10A51D4E-CE45-4A0F-9F1E-BCF009D83B62}" type="presParOf" srcId="{A3AE370E-C828-4526-AADC-56AADDDD1BDC}" destId="{F53D8E7F-8DC2-401A-994A-77879EB37AA2}" srcOrd="2" destOrd="0" presId="urn:microsoft.com/office/officeart/2005/8/layout/hList1"/>
    <dgm:cxn modelId="{3B8A2DFF-0FB9-4975-A52E-D9BD274A32A0}" type="presParOf" srcId="{F53D8E7F-8DC2-401A-994A-77879EB37AA2}" destId="{BA0072E7-75E3-4577-B0A1-FFC753298722}" srcOrd="0" destOrd="0" presId="urn:microsoft.com/office/officeart/2005/8/layout/hList1"/>
    <dgm:cxn modelId="{0A86878B-BC2B-4E44-9215-8B06ACCE9EF5}" type="presParOf" srcId="{F53D8E7F-8DC2-401A-994A-77879EB37AA2}" destId="{464833F3-AD6D-4FF6-BA4D-6EB2E1E0A237}" srcOrd="1" destOrd="0" presId="urn:microsoft.com/office/officeart/2005/8/layout/hList1"/>
    <dgm:cxn modelId="{C8AC21CC-53AC-4949-9681-B5287444A508}" type="presParOf" srcId="{A3AE370E-C828-4526-AADC-56AADDDD1BDC}" destId="{BF7A1648-859B-4D3C-80BD-A2AFEBDEA110}" srcOrd="3" destOrd="0" presId="urn:microsoft.com/office/officeart/2005/8/layout/hList1"/>
    <dgm:cxn modelId="{C9AE6574-6946-4BD6-9EF8-CA20151B1DBD}" type="presParOf" srcId="{A3AE370E-C828-4526-AADC-56AADDDD1BDC}" destId="{E9732AAA-0E9E-462E-977D-7F40A7FD7CE9}" srcOrd="4" destOrd="0" presId="urn:microsoft.com/office/officeart/2005/8/layout/hList1"/>
    <dgm:cxn modelId="{E03DCACA-4F0C-4397-A2E2-6ED26076ED3E}" type="presParOf" srcId="{E9732AAA-0E9E-462E-977D-7F40A7FD7CE9}" destId="{FA4A8439-0A19-4084-94ED-DBBC549AC948}" srcOrd="0" destOrd="0" presId="urn:microsoft.com/office/officeart/2005/8/layout/hList1"/>
    <dgm:cxn modelId="{7B6B4938-58AE-48E7-A3FF-E95DD5CA7A2F}" type="presParOf" srcId="{E9732AAA-0E9E-462E-977D-7F40A7FD7CE9}" destId="{9694FEF4-645A-417C-B81E-D6E44B51EDC4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BB37B9-D1C6-4DCA-B832-EF21D3C8C0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205EA56-32B2-4C1F-8F02-15DEAC4D0216}">
      <dgm:prSet phldrT="[Testo]"/>
      <dgm:spPr/>
      <dgm:t>
        <a:bodyPr/>
        <a:lstStyle/>
        <a:p>
          <a:r>
            <a:rPr lang="it-IT" dirty="0" smtClean="0"/>
            <a:t>DATI</a:t>
          </a:r>
          <a:endParaRPr lang="it-IT" dirty="0"/>
        </a:p>
      </dgm:t>
    </dgm:pt>
    <dgm:pt modelId="{5593523D-A292-4666-A158-6C539CCFB3EF}" type="parTrans" cxnId="{10095ADA-8619-4EC6-B650-96B909D5B8FD}">
      <dgm:prSet/>
      <dgm:spPr/>
      <dgm:t>
        <a:bodyPr/>
        <a:lstStyle/>
        <a:p>
          <a:endParaRPr lang="it-IT"/>
        </a:p>
      </dgm:t>
    </dgm:pt>
    <dgm:pt modelId="{AD70F3A3-EF5C-4B85-BF72-0FA980887D09}" type="sibTrans" cxnId="{10095ADA-8619-4EC6-B650-96B909D5B8FD}">
      <dgm:prSet/>
      <dgm:spPr/>
      <dgm:t>
        <a:bodyPr/>
        <a:lstStyle/>
        <a:p>
          <a:endParaRPr lang="it-IT"/>
        </a:p>
      </dgm:t>
    </dgm:pt>
    <dgm:pt modelId="{EB41B977-470A-4842-BBC8-8D8F0DB0EB66}">
      <dgm:prSet phldrT="[Testo]"/>
      <dgm:spPr/>
      <dgm:t>
        <a:bodyPr/>
        <a:lstStyle/>
        <a:p>
          <a:r>
            <a:rPr lang="it-IT" dirty="0" err="1" smtClean="0"/>
            <a:t>TC</a:t>
          </a:r>
          <a:r>
            <a:rPr lang="it-IT" baseline="-25000" dirty="0" err="1" smtClean="0"/>
            <a:t>o</a:t>
          </a:r>
          <a:endParaRPr lang="it-IT" baseline="-25000" dirty="0"/>
        </a:p>
      </dgm:t>
    </dgm:pt>
    <dgm:pt modelId="{C7BBFF8D-60A3-4EB2-9C34-8042B4170FDC}" type="parTrans" cxnId="{1A50B7FD-6F07-4D27-AEEE-54F82F2F43A7}">
      <dgm:prSet/>
      <dgm:spPr/>
      <dgm:t>
        <a:bodyPr/>
        <a:lstStyle/>
        <a:p>
          <a:endParaRPr lang="it-IT"/>
        </a:p>
      </dgm:t>
    </dgm:pt>
    <dgm:pt modelId="{DEC61E0C-AABD-44AC-ADC7-473A72C506C6}" type="sibTrans" cxnId="{1A50B7FD-6F07-4D27-AEEE-54F82F2F43A7}">
      <dgm:prSet/>
      <dgm:spPr/>
      <dgm:t>
        <a:bodyPr/>
        <a:lstStyle/>
        <a:p>
          <a:endParaRPr lang="it-IT"/>
        </a:p>
      </dgm:t>
    </dgm:pt>
    <dgm:pt modelId="{627D30BB-8D78-47F7-B536-3A17871FCA20}">
      <dgm:prSet phldrT="[Testo]"/>
      <dgm:spPr/>
      <dgm:t>
        <a:bodyPr/>
        <a:lstStyle/>
        <a:p>
          <a:r>
            <a:rPr lang="it-IT" dirty="0" smtClean="0"/>
            <a:t>TAS</a:t>
          </a:r>
          <a:endParaRPr lang="it-IT" dirty="0"/>
        </a:p>
      </dgm:t>
    </dgm:pt>
    <dgm:pt modelId="{1421787D-DD4C-406C-8814-6AF3995E4538}" type="parTrans" cxnId="{B9B8EF16-685F-46D9-AFAD-565F5FD45D4F}">
      <dgm:prSet/>
      <dgm:spPr/>
      <dgm:t>
        <a:bodyPr/>
        <a:lstStyle/>
        <a:p>
          <a:endParaRPr lang="it-IT"/>
        </a:p>
      </dgm:t>
    </dgm:pt>
    <dgm:pt modelId="{0075F576-B2FA-499F-B589-DC237EF13DE4}" type="sibTrans" cxnId="{B9B8EF16-685F-46D9-AFAD-565F5FD45D4F}">
      <dgm:prSet/>
      <dgm:spPr/>
      <dgm:t>
        <a:bodyPr/>
        <a:lstStyle/>
        <a:p>
          <a:endParaRPr lang="it-IT"/>
        </a:p>
      </dgm:t>
    </dgm:pt>
    <dgm:pt modelId="{1D20431F-89F3-4A5B-B406-B890C43AA7BC}">
      <dgm:prSet phldrT="[Testo]"/>
      <dgm:spPr/>
      <dgm:t>
        <a:bodyPr/>
        <a:lstStyle/>
        <a:p>
          <a:r>
            <a:rPr lang="it-IT" dirty="0" smtClean="0"/>
            <a:t>INCOGNITE</a:t>
          </a:r>
          <a:endParaRPr lang="it-IT" dirty="0"/>
        </a:p>
      </dgm:t>
    </dgm:pt>
    <dgm:pt modelId="{CC0D3095-F9F2-4A53-90F8-E01E89D5700A}" type="parTrans" cxnId="{C51AFFF4-6800-4B61-9818-57778816F816}">
      <dgm:prSet/>
      <dgm:spPr/>
      <dgm:t>
        <a:bodyPr/>
        <a:lstStyle/>
        <a:p>
          <a:endParaRPr lang="it-IT"/>
        </a:p>
      </dgm:t>
    </dgm:pt>
    <dgm:pt modelId="{27F05CD0-E433-48F6-B2A9-9912E449AA17}" type="sibTrans" cxnId="{C51AFFF4-6800-4B61-9818-57778816F816}">
      <dgm:prSet/>
      <dgm:spPr/>
      <dgm:t>
        <a:bodyPr/>
        <a:lstStyle/>
        <a:p>
          <a:endParaRPr lang="it-IT"/>
        </a:p>
      </dgm:t>
    </dgm:pt>
    <dgm:pt modelId="{5DD2CDB2-3DCB-449E-A153-FF24C9EEE7F3}">
      <dgm:prSet phldrT="[Testo]"/>
      <dgm:spPr/>
      <dgm:t>
        <a:bodyPr/>
        <a:lstStyle/>
        <a:p>
          <a:r>
            <a:rPr lang="it-IT" dirty="0" err="1" smtClean="0"/>
            <a:t>PET</a:t>
          </a:r>
          <a:r>
            <a:rPr lang="it-IT" baseline="-25000" dirty="0" err="1" smtClean="0"/>
            <a:t>t</a:t>
          </a:r>
          <a:endParaRPr lang="it-IT" baseline="-25000" dirty="0"/>
        </a:p>
      </dgm:t>
    </dgm:pt>
    <dgm:pt modelId="{166BF47B-8D47-4F03-854F-603575CE1AC9}" type="parTrans" cxnId="{99CFA57B-6927-4178-8FCC-7B5848938EB1}">
      <dgm:prSet/>
      <dgm:spPr/>
      <dgm:t>
        <a:bodyPr/>
        <a:lstStyle/>
        <a:p>
          <a:endParaRPr lang="it-IT"/>
        </a:p>
      </dgm:t>
    </dgm:pt>
    <dgm:pt modelId="{63CB159E-6E4C-4F09-8D08-1CF921AF74EA}" type="sibTrans" cxnId="{99CFA57B-6927-4178-8FCC-7B5848938EB1}">
      <dgm:prSet/>
      <dgm:spPr/>
      <dgm:t>
        <a:bodyPr/>
        <a:lstStyle/>
        <a:p>
          <a:endParaRPr lang="it-IT"/>
        </a:p>
      </dgm:t>
    </dgm:pt>
    <dgm:pt modelId="{351FC65A-792C-4B2B-A85F-1FD9C4DA8BE2}">
      <dgm:prSet phldrT="[Testo]"/>
      <dgm:spPr/>
      <dgm:t>
        <a:bodyPr/>
        <a:lstStyle/>
        <a:p>
          <a:r>
            <a:rPr lang="it-IT" dirty="0" err="1" smtClean="0"/>
            <a:t>PET</a:t>
          </a:r>
          <a:r>
            <a:rPr lang="it-IT" baseline="-25000" dirty="0" err="1" smtClean="0"/>
            <a:t>d</a:t>
          </a:r>
          <a:endParaRPr lang="it-IT" baseline="-25000" dirty="0"/>
        </a:p>
      </dgm:t>
    </dgm:pt>
    <dgm:pt modelId="{3F95641D-BE16-42F3-8943-76C5C80C6349}" type="parTrans" cxnId="{96A31BF5-9AAB-46EC-AA19-99C427BE383B}">
      <dgm:prSet/>
      <dgm:spPr/>
      <dgm:t>
        <a:bodyPr/>
        <a:lstStyle/>
        <a:p>
          <a:endParaRPr lang="it-IT"/>
        </a:p>
      </dgm:t>
    </dgm:pt>
    <dgm:pt modelId="{A9095AB9-4A67-4D37-8B14-21DB0FEF0596}" type="sibTrans" cxnId="{96A31BF5-9AAB-46EC-AA19-99C427BE383B}">
      <dgm:prSet/>
      <dgm:spPr/>
      <dgm:t>
        <a:bodyPr/>
        <a:lstStyle/>
        <a:p>
          <a:endParaRPr lang="it-IT"/>
        </a:p>
      </dgm:t>
    </dgm:pt>
    <dgm:pt modelId="{B8F98C71-FE69-4454-A766-65B2ABE98E17}">
      <dgm:prSet phldrT="[Testo]"/>
      <dgm:spPr/>
      <dgm:t>
        <a:bodyPr/>
        <a:lstStyle/>
        <a:p>
          <a:r>
            <a:rPr lang="it-IT" dirty="0" smtClean="0"/>
            <a:t>METODI</a:t>
          </a:r>
          <a:endParaRPr lang="it-IT" dirty="0"/>
        </a:p>
      </dgm:t>
    </dgm:pt>
    <dgm:pt modelId="{C60DA003-8EB1-4EAC-A654-073179638119}" type="parTrans" cxnId="{AA926567-9FCC-44B6-B344-086B6A0B7AF3}">
      <dgm:prSet/>
      <dgm:spPr/>
      <dgm:t>
        <a:bodyPr/>
        <a:lstStyle/>
        <a:p>
          <a:endParaRPr lang="it-IT"/>
        </a:p>
      </dgm:t>
    </dgm:pt>
    <dgm:pt modelId="{6FF1CFB6-280D-4AB5-A3EA-38D6186C78C7}" type="sibTrans" cxnId="{AA926567-9FCC-44B6-B344-086B6A0B7AF3}">
      <dgm:prSet/>
      <dgm:spPr/>
      <dgm:t>
        <a:bodyPr/>
        <a:lstStyle/>
        <a:p>
          <a:endParaRPr lang="it-IT"/>
        </a:p>
      </dgm:t>
    </dgm:pt>
    <dgm:pt modelId="{060E06C8-DE78-4F64-8B88-316FDB4740E0}">
      <dgm:prSet phldrT="[Testo]"/>
      <dgm:spPr/>
      <dgm:t>
        <a:bodyPr/>
        <a:lstStyle/>
        <a:p>
          <a:r>
            <a:rPr lang="it-IT" dirty="0" smtClean="0"/>
            <a:t>GRAFICO</a:t>
          </a:r>
          <a:endParaRPr lang="it-IT" dirty="0"/>
        </a:p>
      </dgm:t>
    </dgm:pt>
    <dgm:pt modelId="{DDF35DE9-2F04-4453-B6EE-0FA7BFC1026F}" type="parTrans" cxnId="{7DE714F8-7B0C-4095-A13A-DC850458320E}">
      <dgm:prSet/>
      <dgm:spPr/>
      <dgm:t>
        <a:bodyPr/>
        <a:lstStyle/>
        <a:p>
          <a:endParaRPr lang="it-IT"/>
        </a:p>
      </dgm:t>
    </dgm:pt>
    <dgm:pt modelId="{5E317C62-9BA3-4BD9-BA9F-DFDF43E22188}" type="sibTrans" cxnId="{7DE714F8-7B0C-4095-A13A-DC850458320E}">
      <dgm:prSet/>
      <dgm:spPr/>
      <dgm:t>
        <a:bodyPr/>
        <a:lstStyle/>
        <a:p>
          <a:endParaRPr lang="it-IT"/>
        </a:p>
      </dgm:t>
    </dgm:pt>
    <dgm:pt modelId="{A20A8C3D-275D-4B14-AF8F-BF73B8242C96}">
      <dgm:prSet phldrT="[Testo]"/>
      <dgm:spPr/>
      <dgm:t>
        <a:bodyPr/>
        <a:lstStyle/>
        <a:p>
          <a:r>
            <a:rPr lang="it-IT" dirty="0" smtClean="0"/>
            <a:t>W/V</a:t>
          </a:r>
          <a:endParaRPr lang="it-IT" dirty="0"/>
        </a:p>
      </dgm:t>
    </dgm:pt>
    <dgm:pt modelId="{8103C646-2F96-4BD8-AF71-740C9AA13A07}" type="parTrans" cxnId="{BABE4A5F-9811-42E2-B380-67B5F40AAD37}">
      <dgm:prSet/>
      <dgm:spPr/>
      <dgm:t>
        <a:bodyPr/>
        <a:lstStyle/>
        <a:p>
          <a:endParaRPr lang="it-IT"/>
        </a:p>
      </dgm:t>
    </dgm:pt>
    <dgm:pt modelId="{4B7DDE8A-2B0E-417D-A95A-01FC22DE866B}" type="sibTrans" cxnId="{BABE4A5F-9811-42E2-B380-67B5F40AAD37}">
      <dgm:prSet/>
      <dgm:spPr/>
      <dgm:t>
        <a:bodyPr/>
        <a:lstStyle/>
        <a:p>
          <a:endParaRPr lang="it-IT"/>
        </a:p>
      </dgm:t>
    </dgm:pt>
    <dgm:pt modelId="{6032A812-D495-414B-A260-3B4450F3346E}">
      <dgm:prSet phldrT="[Testo]"/>
      <dgm:spPr/>
      <dgm:t>
        <a:bodyPr/>
        <a:lstStyle/>
        <a:p>
          <a:r>
            <a:rPr lang="it-IT" dirty="0" smtClean="0"/>
            <a:t>D</a:t>
          </a:r>
          <a:r>
            <a:rPr lang="it-IT" baseline="-25000" dirty="0" smtClean="0"/>
            <a:t>AB</a:t>
          </a:r>
          <a:endParaRPr lang="it-IT" baseline="-25000" dirty="0"/>
        </a:p>
      </dgm:t>
    </dgm:pt>
    <dgm:pt modelId="{5FFB511F-CFE9-4C94-8F1D-090E5844441B}" type="parTrans" cxnId="{B4F158E4-E0E2-4F54-8B8A-ABC25F7C9E8B}">
      <dgm:prSet/>
      <dgm:spPr/>
      <dgm:t>
        <a:bodyPr/>
        <a:lstStyle/>
        <a:p>
          <a:endParaRPr lang="it-IT"/>
        </a:p>
      </dgm:t>
    </dgm:pt>
    <dgm:pt modelId="{E1183303-3AED-4BD7-9596-52E17381DAD0}" type="sibTrans" cxnId="{B4F158E4-E0E2-4F54-8B8A-ABC25F7C9E8B}">
      <dgm:prSet/>
      <dgm:spPr/>
      <dgm:t>
        <a:bodyPr/>
        <a:lstStyle/>
        <a:p>
          <a:endParaRPr lang="it-IT"/>
        </a:p>
      </dgm:t>
    </dgm:pt>
    <dgm:pt modelId="{A94F5C6F-E1F0-4E7C-845F-82EE5F85B1A0}">
      <dgm:prSet phldrT="[Testo]"/>
      <dgm:spPr/>
      <dgm:t>
        <a:bodyPr/>
        <a:lstStyle/>
        <a:p>
          <a:r>
            <a:rPr lang="it-IT" dirty="0" smtClean="0"/>
            <a:t>REGOLO JEPPESEN / ANALITICO</a:t>
          </a:r>
          <a:endParaRPr lang="it-IT" dirty="0"/>
        </a:p>
      </dgm:t>
    </dgm:pt>
    <dgm:pt modelId="{3841FE9D-52EA-4FA9-82AD-5BAD79452780}" type="parTrans" cxnId="{DB7E8C70-0CA5-43F5-81BA-CD5FD4F62481}">
      <dgm:prSet/>
      <dgm:spPr/>
      <dgm:t>
        <a:bodyPr/>
        <a:lstStyle/>
        <a:p>
          <a:endParaRPr lang="it-IT"/>
        </a:p>
      </dgm:t>
    </dgm:pt>
    <dgm:pt modelId="{6B9DA054-3DFB-49D0-998A-66A91505131C}" type="sibTrans" cxnId="{DB7E8C70-0CA5-43F5-81BA-CD5FD4F62481}">
      <dgm:prSet/>
      <dgm:spPr/>
      <dgm:t>
        <a:bodyPr/>
        <a:lstStyle/>
        <a:p>
          <a:endParaRPr lang="it-IT"/>
        </a:p>
      </dgm:t>
    </dgm:pt>
    <dgm:pt modelId="{A3AE370E-C828-4526-AADC-56AADDDD1BDC}" type="pres">
      <dgm:prSet presAssocID="{76BB37B9-D1C6-4DCA-B832-EF21D3C8C0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3D711CB-BD3C-488A-99E5-6F0A5FA1313A}" type="pres">
      <dgm:prSet presAssocID="{9205EA56-32B2-4C1F-8F02-15DEAC4D0216}" presName="composite" presStyleCnt="0"/>
      <dgm:spPr/>
    </dgm:pt>
    <dgm:pt modelId="{80FAADE1-D77F-45F7-A8FE-1017E51A8C5C}" type="pres">
      <dgm:prSet presAssocID="{9205EA56-32B2-4C1F-8F02-15DEAC4D0216}" presName="parTx" presStyleLbl="alignNode1" presStyleIdx="0" presStyleCnt="3" custScaleX="1232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8C8F80-435E-428D-9A7A-0C1739A1AB6A}" type="pres">
      <dgm:prSet presAssocID="{9205EA56-32B2-4C1F-8F02-15DEAC4D0216}" presName="desTx" presStyleLbl="alignAccFollowNode1" presStyleIdx="0" presStyleCnt="3" custScaleX="12272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31A9B8-6979-4E99-845D-830F5B7B4FEE}" type="pres">
      <dgm:prSet presAssocID="{AD70F3A3-EF5C-4B85-BF72-0FA980887D09}" presName="space" presStyleCnt="0"/>
      <dgm:spPr/>
    </dgm:pt>
    <dgm:pt modelId="{F53D8E7F-8DC2-401A-994A-77879EB37AA2}" type="pres">
      <dgm:prSet presAssocID="{1D20431F-89F3-4A5B-B406-B890C43AA7BC}" presName="composite" presStyleCnt="0"/>
      <dgm:spPr/>
    </dgm:pt>
    <dgm:pt modelId="{BA0072E7-75E3-4577-B0A1-FFC753298722}" type="pres">
      <dgm:prSet presAssocID="{1D20431F-89F3-4A5B-B406-B890C43AA7B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4833F3-AD6D-4FF6-BA4D-6EB2E1E0A237}" type="pres">
      <dgm:prSet presAssocID="{1D20431F-89F3-4A5B-B406-B890C43AA7B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7A1648-859B-4D3C-80BD-A2AFEBDEA110}" type="pres">
      <dgm:prSet presAssocID="{27F05CD0-E433-48F6-B2A9-9912E449AA17}" presName="space" presStyleCnt="0"/>
      <dgm:spPr/>
    </dgm:pt>
    <dgm:pt modelId="{E9732AAA-0E9E-462E-977D-7F40A7FD7CE9}" type="pres">
      <dgm:prSet presAssocID="{B8F98C71-FE69-4454-A766-65B2ABE98E17}" presName="composite" presStyleCnt="0"/>
      <dgm:spPr/>
    </dgm:pt>
    <dgm:pt modelId="{FA4A8439-0A19-4084-94ED-DBBC549AC948}" type="pres">
      <dgm:prSet presAssocID="{B8F98C71-FE69-4454-A766-65B2ABE98E1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94FEF4-645A-417C-B81E-D6E44B51EDC4}" type="pres">
      <dgm:prSet presAssocID="{B8F98C71-FE69-4454-A766-65B2ABE98E1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857BFF3-0CA4-4752-98B6-A34E84C6FAC3}" type="presOf" srcId="{627D30BB-8D78-47F7-B536-3A17871FCA20}" destId="{8C8C8F80-435E-428D-9A7A-0C1739A1AB6A}" srcOrd="0" destOrd="1" presId="urn:microsoft.com/office/officeart/2005/8/layout/hList1"/>
    <dgm:cxn modelId="{B4F158E4-E0E2-4F54-8B8A-ABC25F7C9E8B}" srcId="{9205EA56-32B2-4C1F-8F02-15DEAC4D0216}" destId="{6032A812-D495-414B-A260-3B4450F3346E}" srcOrd="3" destOrd="0" parTransId="{5FFB511F-CFE9-4C94-8F1D-090E5844441B}" sibTransId="{E1183303-3AED-4BD7-9596-52E17381DAD0}"/>
    <dgm:cxn modelId="{1A50B7FD-6F07-4D27-AEEE-54F82F2F43A7}" srcId="{9205EA56-32B2-4C1F-8F02-15DEAC4D0216}" destId="{EB41B977-470A-4842-BBC8-8D8F0DB0EB66}" srcOrd="0" destOrd="0" parTransId="{C7BBFF8D-60A3-4EB2-9C34-8042B4170FDC}" sibTransId="{DEC61E0C-AABD-44AC-ADC7-473A72C506C6}"/>
    <dgm:cxn modelId="{7DE714F8-7B0C-4095-A13A-DC850458320E}" srcId="{B8F98C71-FE69-4454-A766-65B2ABE98E17}" destId="{060E06C8-DE78-4F64-8B88-316FDB4740E0}" srcOrd="0" destOrd="0" parTransId="{DDF35DE9-2F04-4453-B6EE-0FA7BFC1026F}" sibTransId="{5E317C62-9BA3-4BD9-BA9F-DFDF43E22188}"/>
    <dgm:cxn modelId="{BABE4A5F-9811-42E2-B380-67B5F40AAD37}" srcId="{9205EA56-32B2-4C1F-8F02-15DEAC4D0216}" destId="{A20A8C3D-275D-4B14-AF8F-BF73B8242C96}" srcOrd="2" destOrd="0" parTransId="{8103C646-2F96-4BD8-AF71-740C9AA13A07}" sibTransId="{4B7DDE8A-2B0E-417D-A95A-01FC22DE866B}"/>
    <dgm:cxn modelId="{0267A982-23A7-423A-9CD6-D42427BBB9AE}" type="presOf" srcId="{6032A812-D495-414B-A260-3B4450F3346E}" destId="{8C8C8F80-435E-428D-9A7A-0C1739A1AB6A}" srcOrd="0" destOrd="3" presId="urn:microsoft.com/office/officeart/2005/8/layout/hList1"/>
    <dgm:cxn modelId="{FA85F04F-EC80-47F2-9E2A-C0B4ECB091D7}" type="presOf" srcId="{A94F5C6F-E1F0-4E7C-845F-82EE5F85B1A0}" destId="{9694FEF4-645A-417C-B81E-D6E44B51EDC4}" srcOrd="0" destOrd="1" presId="urn:microsoft.com/office/officeart/2005/8/layout/hList1"/>
    <dgm:cxn modelId="{C51AFFF4-6800-4B61-9818-57778816F816}" srcId="{76BB37B9-D1C6-4DCA-B832-EF21D3C8C000}" destId="{1D20431F-89F3-4A5B-B406-B890C43AA7BC}" srcOrd="1" destOrd="0" parTransId="{CC0D3095-F9F2-4A53-90F8-E01E89D5700A}" sibTransId="{27F05CD0-E433-48F6-B2A9-9912E449AA17}"/>
    <dgm:cxn modelId="{83B3715A-AE75-4D71-98B0-35C01E86F4AE}" type="presOf" srcId="{9205EA56-32B2-4C1F-8F02-15DEAC4D0216}" destId="{80FAADE1-D77F-45F7-A8FE-1017E51A8C5C}" srcOrd="0" destOrd="0" presId="urn:microsoft.com/office/officeart/2005/8/layout/hList1"/>
    <dgm:cxn modelId="{10095ADA-8619-4EC6-B650-96B909D5B8FD}" srcId="{76BB37B9-D1C6-4DCA-B832-EF21D3C8C000}" destId="{9205EA56-32B2-4C1F-8F02-15DEAC4D0216}" srcOrd="0" destOrd="0" parTransId="{5593523D-A292-4666-A158-6C539CCFB3EF}" sibTransId="{AD70F3A3-EF5C-4B85-BF72-0FA980887D09}"/>
    <dgm:cxn modelId="{AA926567-9FCC-44B6-B344-086B6A0B7AF3}" srcId="{76BB37B9-D1C6-4DCA-B832-EF21D3C8C000}" destId="{B8F98C71-FE69-4454-A766-65B2ABE98E17}" srcOrd="2" destOrd="0" parTransId="{C60DA003-8EB1-4EAC-A654-073179638119}" sibTransId="{6FF1CFB6-280D-4AB5-A3EA-38D6186C78C7}"/>
    <dgm:cxn modelId="{8F66FFC5-ABEE-4B43-932E-5452B3FC4AC5}" type="presOf" srcId="{76BB37B9-D1C6-4DCA-B832-EF21D3C8C000}" destId="{A3AE370E-C828-4526-AADC-56AADDDD1BDC}" srcOrd="0" destOrd="0" presId="urn:microsoft.com/office/officeart/2005/8/layout/hList1"/>
    <dgm:cxn modelId="{5CD1909D-BCE8-4CB6-9E99-06EC40166DF3}" type="presOf" srcId="{B8F98C71-FE69-4454-A766-65B2ABE98E17}" destId="{FA4A8439-0A19-4084-94ED-DBBC549AC948}" srcOrd="0" destOrd="0" presId="urn:microsoft.com/office/officeart/2005/8/layout/hList1"/>
    <dgm:cxn modelId="{96A31BF5-9AAB-46EC-AA19-99C427BE383B}" srcId="{1D20431F-89F3-4A5B-B406-B890C43AA7BC}" destId="{351FC65A-792C-4B2B-A85F-1FD9C4DA8BE2}" srcOrd="1" destOrd="0" parTransId="{3F95641D-BE16-42F3-8943-76C5C80C6349}" sibTransId="{A9095AB9-4A67-4D37-8B14-21DB0FEF0596}"/>
    <dgm:cxn modelId="{DB7E8C70-0CA5-43F5-81BA-CD5FD4F62481}" srcId="{B8F98C71-FE69-4454-A766-65B2ABE98E17}" destId="{A94F5C6F-E1F0-4E7C-845F-82EE5F85B1A0}" srcOrd="1" destOrd="0" parTransId="{3841FE9D-52EA-4FA9-82AD-5BAD79452780}" sibTransId="{6B9DA054-3DFB-49D0-998A-66A91505131C}"/>
    <dgm:cxn modelId="{2BA8C676-3023-48FF-B175-1BE97736D492}" type="presOf" srcId="{1D20431F-89F3-4A5B-B406-B890C43AA7BC}" destId="{BA0072E7-75E3-4577-B0A1-FFC753298722}" srcOrd="0" destOrd="0" presId="urn:microsoft.com/office/officeart/2005/8/layout/hList1"/>
    <dgm:cxn modelId="{EF9DDBD1-FB23-4811-A97A-BFC4CF234F03}" type="presOf" srcId="{A20A8C3D-275D-4B14-AF8F-BF73B8242C96}" destId="{8C8C8F80-435E-428D-9A7A-0C1739A1AB6A}" srcOrd="0" destOrd="2" presId="urn:microsoft.com/office/officeart/2005/8/layout/hList1"/>
    <dgm:cxn modelId="{B9B8EF16-685F-46D9-AFAD-565F5FD45D4F}" srcId="{9205EA56-32B2-4C1F-8F02-15DEAC4D0216}" destId="{627D30BB-8D78-47F7-B536-3A17871FCA20}" srcOrd="1" destOrd="0" parTransId="{1421787D-DD4C-406C-8814-6AF3995E4538}" sibTransId="{0075F576-B2FA-499F-B589-DC237EF13DE4}"/>
    <dgm:cxn modelId="{723F3DC5-40A6-4C25-A247-D3FEE5B6338C}" type="presOf" srcId="{060E06C8-DE78-4F64-8B88-316FDB4740E0}" destId="{9694FEF4-645A-417C-B81E-D6E44B51EDC4}" srcOrd="0" destOrd="0" presId="urn:microsoft.com/office/officeart/2005/8/layout/hList1"/>
    <dgm:cxn modelId="{99CFA57B-6927-4178-8FCC-7B5848938EB1}" srcId="{1D20431F-89F3-4A5B-B406-B890C43AA7BC}" destId="{5DD2CDB2-3DCB-449E-A153-FF24C9EEE7F3}" srcOrd="0" destOrd="0" parTransId="{166BF47B-8D47-4F03-854F-603575CE1AC9}" sibTransId="{63CB159E-6E4C-4F09-8D08-1CF921AF74EA}"/>
    <dgm:cxn modelId="{1BE72F14-10D6-4BCE-9F13-28470391425C}" type="presOf" srcId="{351FC65A-792C-4B2B-A85F-1FD9C4DA8BE2}" destId="{464833F3-AD6D-4FF6-BA4D-6EB2E1E0A237}" srcOrd="0" destOrd="1" presId="urn:microsoft.com/office/officeart/2005/8/layout/hList1"/>
    <dgm:cxn modelId="{37D3497D-C1C8-4874-A3E4-FC1DF8489E30}" type="presOf" srcId="{EB41B977-470A-4842-BBC8-8D8F0DB0EB66}" destId="{8C8C8F80-435E-428D-9A7A-0C1739A1AB6A}" srcOrd="0" destOrd="0" presId="urn:microsoft.com/office/officeart/2005/8/layout/hList1"/>
    <dgm:cxn modelId="{101171C1-2E63-45D2-8164-CA7D2CC35B5C}" type="presOf" srcId="{5DD2CDB2-3DCB-449E-A153-FF24C9EEE7F3}" destId="{464833F3-AD6D-4FF6-BA4D-6EB2E1E0A237}" srcOrd="0" destOrd="0" presId="urn:microsoft.com/office/officeart/2005/8/layout/hList1"/>
    <dgm:cxn modelId="{DF409764-9742-423C-9F5A-73BA29DD4D21}" type="presParOf" srcId="{A3AE370E-C828-4526-AADC-56AADDDD1BDC}" destId="{63D711CB-BD3C-488A-99E5-6F0A5FA1313A}" srcOrd="0" destOrd="0" presId="urn:microsoft.com/office/officeart/2005/8/layout/hList1"/>
    <dgm:cxn modelId="{91117A2D-B9FE-467D-8EB6-CC94E60A0B70}" type="presParOf" srcId="{63D711CB-BD3C-488A-99E5-6F0A5FA1313A}" destId="{80FAADE1-D77F-45F7-A8FE-1017E51A8C5C}" srcOrd="0" destOrd="0" presId="urn:microsoft.com/office/officeart/2005/8/layout/hList1"/>
    <dgm:cxn modelId="{AE341A61-59B5-4A59-AE28-A6694DA35311}" type="presParOf" srcId="{63D711CB-BD3C-488A-99E5-6F0A5FA1313A}" destId="{8C8C8F80-435E-428D-9A7A-0C1739A1AB6A}" srcOrd="1" destOrd="0" presId="urn:microsoft.com/office/officeart/2005/8/layout/hList1"/>
    <dgm:cxn modelId="{F94D7F9F-5C05-48F5-AF8B-A0223AC2029B}" type="presParOf" srcId="{A3AE370E-C828-4526-AADC-56AADDDD1BDC}" destId="{6831A9B8-6979-4E99-845D-830F5B7B4FEE}" srcOrd="1" destOrd="0" presId="urn:microsoft.com/office/officeart/2005/8/layout/hList1"/>
    <dgm:cxn modelId="{78A47461-BB11-4909-A57A-A9FAE10DDB84}" type="presParOf" srcId="{A3AE370E-C828-4526-AADC-56AADDDD1BDC}" destId="{F53D8E7F-8DC2-401A-994A-77879EB37AA2}" srcOrd="2" destOrd="0" presId="urn:microsoft.com/office/officeart/2005/8/layout/hList1"/>
    <dgm:cxn modelId="{DB67914C-EA99-4A63-8872-6872C59AE71F}" type="presParOf" srcId="{F53D8E7F-8DC2-401A-994A-77879EB37AA2}" destId="{BA0072E7-75E3-4577-B0A1-FFC753298722}" srcOrd="0" destOrd="0" presId="urn:microsoft.com/office/officeart/2005/8/layout/hList1"/>
    <dgm:cxn modelId="{F615C1E9-D9A8-4C65-BB85-87AEDEED8A9F}" type="presParOf" srcId="{F53D8E7F-8DC2-401A-994A-77879EB37AA2}" destId="{464833F3-AD6D-4FF6-BA4D-6EB2E1E0A237}" srcOrd="1" destOrd="0" presId="urn:microsoft.com/office/officeart/2005/8/layout/hList1"/>
    <dgm:cxn modelId="{954303BA-E48F-4130-90EF-2DA8407DAF9B}" type="presParOf" srcId="{A3AE370E-C828-4526-AADC-56AADDDD1BDC}" destId="{BF7A1648-859B-4D3C-80BD-A2AFEBDEA110}" srcOrd="3" destOrd="0" presId="urn:microsoft.com/office/officeart/2005/8/layout/hList1"/>
    <dgm:cxn modelId="{328B48EA-601A-4F11-9DF9-445E073D5CDF}" type="presParOf" srcId="{A3AE370E-C828-4526-AADC-56AADDDD1BDC}" destId="{E9732AAA-0E9E-462E-977D-7F40A7FD7CE9}" srcOrd="4" destOrd="0" presId="urn:microsoft.com/office/officeart/2005/8/layout/hList1"/>
    <dgm:cxn modelId="{E5532A01-70D5-4D1C-A284-9DCB230446AB}" type="presParOf" srcId="{E9732AAA-0E9E-462E-977D-7F40A7FD7CE9}" destId="{FA4A8439-0A19-4084-94ED-DBBC549AC948}" srcOrd="0" destOrd="0" presId="urn:microsoft.com/office/officeart/2005/8/layout/hList1"/>
    <dgm:cxn modelId="{4342299B-D880-4FFD-B437-6601CF2095CB}" type="presParOf" srcId="{E9732AAA-0E9E-462E-977D-7F40A7FD7CE9}" destId="{9694FEF4-645A-417C-B81E-D6E44B51EDC4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CDB3F80-BCFE-4FA6-ABC7-E73611A30226}" type="datetimeFigureOut">
              <a:rPr lang="it-IT" smtClean="0"/>
              <a:pPr/>
              <a:t>23/04/2018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87625E2-867D-4CAF-81B7-0A67F8F743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518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625E2-867D-4CAF-81B7-0A67F8F7431C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7354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625E2-867D-4CAF-81B7-0A67F8F7431C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3338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32" tIns="99032" rIns="99032" bIns="9903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32" tIns="99032" rIns="99032" bIns="9903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32" tIns="99032" rIns="99032" bIns="9903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631B0-C484-47E6-B87D-11027AD16C3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neditore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hyperlink" Target="mailto:iaccarinofr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slide" Target="slide3.xml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slide" Target="slide3.xml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1.xml"/><Relationship Id="rId6" Type="http://schemas.openxmlformats.org/officeDocument/2006/relationships/slide" Target="slide3.xml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slide" Target="slide3.xml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7.xml"/><Relationship Id="rId3" Type="http://schemas.openxmlformats.org/officeDocument/2006/relationships/slide" Target="slide8.xml"/><Relationship Id="rId7" Type="http://schemas.openxmlformats.org/officeDocument/2006/relationships/slide" Target="slide24.xml"/><Relationship Id="rId12" Type="http://schemas.openxmlformats.org/officeDocument/2006/relationships/slide" Target="slide36.xml"/><Relationship Id="rId2" Type="http://schemas.openxmlformats.org/officeDocument/2006/relationships/slide" Target="slide5.xml"/><Relationship Id="rId16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35.xml"/><Relationship Id="rId5" Type="http://schemas.openxmlformats.org/officeDocument/2006/relationships/slide" Target="slide18.xml"/><Relationship Id="rId15" Type="http://schemas.openxmlformats.org/officeDocument/2006/relationships/slide" Target="slide44.xml"/><Relationship Id="rId10" Type="http://schemas.openxmlformats.org/officeDocument/2006/relationships/slide" Target="slide31.xml"/><Relationship Id="rId4" Type="http://schemas.openxmlformats.org/officeDocument/2006/relationships/slide" Target="slide14.xml"/><Relationship Id="rId9" Type="http://schemas.openxmlformats.org/officeDocument/2006/relationships/slide" Target="slide30.xml"/><Relationship Id="rId14" Type="http://schemas.openxmlformats.org/officeDocument/2006/relationships/slide" Target="slide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slide" Target="slide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slide" Target="slide3.x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oleObject" Target="../embeddings/oleObject24.bin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png"/><Relationship Id="rId11" Type="http://schemas.openxmlformats.org/officeDocument/2006/relationships/slide" Target="slide3.xml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8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microsoft.com/office/2007/relationships/diagramDrawing" Target="../diagrams/drawing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28.bin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2.png"/><Relationship Id="rId5" Type="http://schemas.openxmlformats.org/officeDocument/2006/relationships/slide" Target="slide3.xml"/><Relationship Id="rId4" Type="http://schemas.openxmlformats.org/officeDocument/2006/relationships/oleObject" Target="../embeddings/oleObject3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6.png"/><Relationship Id="rId5" Type="http://schemas.openxmlformats.org/officeDocument/2006/relationships/slide" Target="slide3.xml"/><Relationship Id="rId4" Type="http://schemas.openxmlformats.org/officeDocument/2006/relationships/oleObject" Target="../embeddings/oleObject32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slide" Target="slide3.xml"/><Relationship Id="rId5" Type="http://schemas.openxmlformats.org/officeDocument/2006/relationships/oleObject" Target="../embeddings/oleObject33.bin"/><Relationship Id="rId4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slide" Target="slide3.xml"/><Relationship Id="rId5" Type="http://schemas.openxmlformats.org/officeDocument/2006/relationships/oleObject" Target="../embeddings/oleObject34.bin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IBN EDITORE</a:t>
            </a:r>
          </a:p>
          <a:p>
            <a:pPr marL="0" indent="0" algn="ctr">
              <a:buNone/>
            </a:pPr>
            <a:r>
              <a:rPr lang="it-IT" dirty="0" smtClean="0">
                <a:hlinkClick r:id="rId3"/>
              </a:rPr>
              <a:t>www.ibneditore.it</a:t>
            </a: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p</a:t>
            </a:r>
            <a:r>
              <a:rPr lang="it-IT" dirty="0" smtClean="0"/>
              <a:t>rof. Francesco </a:t>
            </a:r>
            <a:r>
              <a:rPr lang="it-IT" dirty="0" err="1" smtClean="0"/>
              <a:t>Iaccarino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>
                <a:hlinkClick r:id="rId4"/>
              </a:rPr>
              <a:t>iaccarinofr@gmail.com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prof. Francesco Iaccarino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44624"/>
            <a:ext cx="429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Ottimizzato per Microsoft PowerPoint 2010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295728" y="5673287"/>
            <a:ext cx="466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Per eventuali suggerimenti o correzioni  rivolgersi  all’autore</a:t>
            </a:r>
            <a:endParaRPr lang="it-IT" sz="1400" i="1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28670"/>
            <a:ext cx="4010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SOMMA VETTORIALE </a:t>
            </a:r>
            <a:br>
              <a:rPr lang="it-IT" b="1" dirty="0" smtClean="0"/>
            </a:br>
            <a:r>
              <a:rPr lang="it-IT" b="1" dirty="0" smtClean="0"/>
              <a:t>metodo: analitico</a:t>
            </a:r>
            <a:endParaRPr lang="it-IT" b="1" dirty="0"/>
          </a:p>
        </p:txBody>
      </p:sp>
      <p:pic>
        <p:nvPicPr>
          <p:cNvPr id="9" name="Picture 4" descr="http://www.bow.it/Img/Prodotti/Big/SHSCI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2816" y="0"/>
            <a:ext cx="1452588" cy="1452588"/>
          </a:xfrm>
          <a:prstGeom prst="rect">
            <a:avLst/>
          </a:prstGeom>
          <a:noFill/>
        </p:spPr>
      </p:pic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57158" y="1285860"/>
            <a:ext cx="30718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Un vettore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è univocamente determinato dall'angolo (argomento) 'w' e dal modulo 'v' oppure dalla coppia di reali 'a', 'b'.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00034" y="4500570"/>
            <a:ext cx="271464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Dalla figura si evince che: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=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+ j b = v (sin w + j cos w)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dove: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= v * sin w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 = v * cos w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71472" y="5715016"/>
          <a:ext cx="1214446" cy="994968"/>
        </p:xfrm>
        <a:graphic>
          <a:graphicData uri="http://schemas.openxmlformats.org/presentationml/2006/ole">
            <p:oleObj spid="_x0000_s5259" name="Equazione" r:id="rId4" imgW="787400" imgH="647700" progId="Equation.3">
              <p:embed/>
            </p:oleObj>
          </a:graphicData>
        </a:graphic>
      </p:graphicFrame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071934" y="1500174"/>
            <a:ext cx="45720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Quindi sommare due vettori vuol dire fare la somma di due numeri complessi: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(a1 + j b1) + (a2 + j b2) = (a1 + a2) + j (b1 + b2)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000496" y="2285992"/>
            <a:ext cx="49292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Si procede nel seguente modo: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W/V=W1/V1+W2/V2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ricavo parte reale e immaginaria del primo vettore: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a1 = V1 sin W1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b1 = V1 cos W1 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it-IT" sz="14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ricavo parte reale e immaginaria del secondo vettore: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a2 = V2 sin W2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b2 = V2 cos W2 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it-IT" sz="14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sommo le parti reali e immaginarie: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a = a1 + a2 = V1 sin W1 + V2 sin W2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b = b1 + b2 = V1 cos W1 + V2 cos W2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calcolo il modulo V e l’argomento W del vettore somma: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4143372" y="5000635"/>
          <a:ext cx="1214446" cy="994967"/>
        </p:xfrm>
        <a:graphic>
          <a:graphicData uri="http://schemas.openxmlformats.org/presentationml/2006/ole">
            <p:oleObj spid="_x0000_s5260" name="Equazione" r:id="rId5" imgW="787400" imgH="647700" progId="Equation.3">
              <p:embed/>
            </p:oleObj>
          </a:graphicData>
        </a:graphic>
      </p:graphicFrame>
      <p:graphicFrame>
        <p:nvGraphicFramePr>
          <p:cNvPr id="20" name="Tabella 19"/>
          <p:cNvGraphicFramePr>
            <a:graphicFrameLocks noGrp="1"/>
          </p:cNvGraphicFramePr>
          <p:nvPr/>
        </p:nvGraphicFramePr>
        <p:xfrm>
          <a:off x="5929322" y="5143512"/>
          <a:ext cx="2857520" cy="640080"/>
        </p:xfrm>
        <a:graphic>
          <a:graphicData uri="http://schemas.openxmlformats.org/drawingml/2006/table">
            <a:tbl>
              <a:tblPr/>
              <a:tblGrid>
                <a:gridCol w="599066"/>
                <a:gridCol w="526504"/>
                <a:gridCol w="393201"/>
                <a:gridCol w="1338749"/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Times New Roman"/>
                          <a:cs typeface="Times New Roman"/>
                        </a:rPr>
                        <a:t>b &lt; 0</a:t>
                      </a:r>
                      <a:r>
                        <a:rPr lang="it-IT" sz="1400" dirty="0"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</a:t>
                      </a: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  <a:cs typeface="Times New Roman"/>
                        </a:rPr>
                        <a:t>W = W + 180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Times New Roman"/>
                          <a:cs typeface="Times New Roman"/>
                        </a:rPr>
                        <a:t>b &gt; 0</a:t>
                      </a:r>
                      <a:r>
                        <a:rPr lang="it-IT" sz="1400" dirty="0"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b="1">
                          <a:latin typeface="Times New Roman"/>
                          <a:ea typeface="Times New Roman"/>
                          <a:cs typeface="Times New Roman"/>
                        </a:rPr>
                        <a:t>a &gt; 0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</a:t>
                      </a:r>
                      <a:endParaRPr lang="it-IT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  <a:cs typeface="Times New Roman"/>
                        </a:rPr>
                        <a:t>W = W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b="1">
                          <a:latin typeface="Times New Roman"/>
                          <a:ea typeface="Times New Roman"/>
                          <a:cs typeface="Times New Roman"/>
                        </a:rPr>
                        <a:t>a &lt; 0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</a:t>
                      </a:r>
                      <a:endParaRPr lang="it-IT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Times New Roman"/>
                          <a:ea typeface="Times New Roman"/>
                          <a:cs typeface="Times New Roman"/>
                        </a:rPr>
                        <a:t>W = 360 + W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Immagine 16" descr="Immagine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2285992"/>
            <a:ext cx="1809524" cy="1990476"/>
          </a:xfrm>
          <a:prstGeom prst="rect">
            <a:avLst/>
          </a:prstGeom>
        </p:spPr>
      </p:pic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18" name="Pagina iniziale 17">
            <a:hlinkClick r:id="rId7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it-IT" dirty="0" smtClean="0"/>
              <a:t>SOMMA </a:t>
            </a:r>
            <a:r>
              <a:rPr lang="it-IT" dirty="0" err="1" smtClean="0"/>
              <a:t>DI</a:t>
            </a:r>
            <a:r>
              <a:rPr lang="it-IT" dirty="0" smtClean="0"/>
              <a:t> VETTORE: ESEMPIO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857356" y="3577926"/>
          <a:ext cx="5000660" cy="220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1285884"/>
                <a:gridCol w="1928826"/>
              </a:tblGrid>
              <a:tr h="338977">
                <a:tc>
                  <a:txBody>
                    <a:bodyPr/>
                    <a:lstStyle/>
                    <a:p>
                      <a:r>
                        <a:rPr lang="it-IT" dirty="0" smtClean="0"/>
                        <a:t>Vettori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Parte</a:t>
                      </a:r>
                      <a:r>
                        <a:rPr lang="it-IT" baseline="0" dirty="0" smtClean="0"/>
                        <a:t> reale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Parte immaginaria</a:t>
                      </a:r>
                      <a:endParaRPr lang="it-IT" dirty="0"/>
                    </a:p>
                  </a:txBody>
                  <a:tcPr/>
                </a:tc>
              </a:tr>
              <a:tr h="338977">
                <a:tc>
                  <a:txBody>
                    <a:bodyPr/>
                    <a:lstStyle/>
                    <a:p>
                      <a:r>
                        <a:rPr lang="it-IT" dirty="0" smtClean="0"/>
                        <a:t>W/V = 300°/50</a:t>
                      </a:r>
                      <a:r>
                        <a:rPr lang="it-IT" baseline="30000" dirty="0" smtClean="0"/>
                        <a:t>k</a:t>
                      </a:r>
                      <a:endParaRPr lang="it-IT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223</a:t>
                      </a:r>
                      <a:endParaRPr lang="it-IT" dirty="0"/>
                    </a:p>
                  </a:txBody>
                  <a:tcPr/>
                </a:tc>
              </a:tr>
              <a:tr h="338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W/</a:t>
                      </a:r>
                      <a:r>
                        <a:rPr lang="it-IT" dirty="0" err="1" smtClean="0"/>
                        <a:t>V</a:t>
                      </a:r>
                      <a:r>
                        <a:rPr lang="it-IT" baseline="-25000" dirty="0" err="1" smtClean="0"/>
                        <a:t>f</a:t>
                      </a:r>
                      <a:r>
                        <a:rPr lang="it-IT" baseline="-25000" dirty="0" smtClean="0"/>
                        <a:t> </a:t>
                      </a:r>
                      <a:r>
                        <a:rPr lang="it-IT" dirty="0" smtClean="0"/>
                        <a:t>= 090°/223</a:t>
                      </a:r>
                      <a:r>
                        <a:rPr lang="it-IT" baseline="30000" dirty="0" smtClean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  43</a:t>
                      </a:r>
                      <a:endParaRPr lang="it-IT" dirty="0"/>
                    </a:p>
                  </a:txBody>
                  <a:tcPr/>
                </a:tc>
              </a:tr>
              <a:tr h="338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W/</a:t>
                      </a:r>
                      <a:r>
                        <a:rPr lang="it-IT" dirty="0" err="1" smtClean="0"/>
                        <a:t>Vr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180</a:t>
                      </a:r>
                      <a:endParaRPr lang="it-IT" dirty="0"/>
                    </a:p>
                  </a:txBody>
                  <a:tcPr/>
                </a:tc>
              </a:tr>
              <a:tr h="338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baseline="0" dirty="0" smtClean="0">
                          <a:solidFill>
                            <a:schemeClr val="bg1"/>
                          </a:solidFill>
                        </a:rPr>
                        <a:t>Argomento</a:t>
                      </a:r>
                      <a:endParaRPr lang="it-IT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baseline="0" dirty="0" smtClean="0">
                          <a:solidFill>
                            <a:schemeClr val="bg1"/>
                          </a:solidFill>
                        </a:rPr>
                        <a:t>Modulo</a:t>
                      </a:r>
                      <a:endParaRPr lang="it-IT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9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W/</a:t>
                      </a:r>
                      <a:r>
                        <a:rPr lang="it-IT" dirty="0" err="1" smtClean="0"/>
                        <a:t>Vr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181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28596" y="1285860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W/</a:t>
            </a:r>
            <a:r>
              <a:rPr lang="it-IT" sz="3200" dirty="0" err="1" smtClean="0"/>
              <a:t>V</a:t>
            </a:r>
            <a:r>
              <a:rPr lang="it-IT" sz="3200" baseline="-25000" dirty="0" err="1" smtClean="0"/>
              <a:t>r</a:t>
            </a:r>
            <a:r>
              <a:rPr lang="it-IT" sz="3200" baseline="-25000" dirty="0" smtClean="0"/>
              <a:t> </a:t>
            </a:r>
            <a:r>
              <a:rPr lang="it-IT" sz="3200" dirty="0" smtClean="0"/>
              <a:t>= W/V + W/</a:t>
            </a:r>
            <a:r>
              <a:rPr lang="it-IT" sz="3200" dirty="0" err="1" smtClean="0"/>
              <a:t>V</a:t>
            </a:r>
            <a:r>
              <a:rPr lang="it-IT" sz="3200" baseline="-25000" dirty="0" err="1" smtClean="0"/>
              <a:t>f</a:t>
            </a:r>
            <a:r>
              <a:rPr lang="it-IT" sz="3200" baseline="-25000" dirty="0" smtClean="0"/>
              <a:t> </a:t>
            </a:r>
            <a:r>
              <a:rPr lang="it-IT" sz="3200" dirty="0" smtClean="0"/>
              <a:t>= 300°/50</a:t>
            </a:r>
            <a:r>
              <a:rPr lang="it-IT" sz="3200" baseline="30000" dirty="0" smtClean="0"/>
              <a:t>k </a:t>
            </a:r>
            <a:r>
              <a:rPr lang="it-IT" sz="3200" dirty="0" smtClean="0"/>
              <a:t>+ 090°/223</a:t>
            </a:r>
            <a:r>
              <a:rPr lang="it-IT" sz="3200" baseline="30000" dirty="0" smtClean="0"/>
              <a:t>k</a:t>
            </a:r>
            <a:endParaRPr lang="it-IT" sz="3200" baseline="30000" dirty="0"/>
          </a:p>
        </p:txBody>
      </p:sp>
      <p:grpSp>
        <p:nvGrpSpPr>
          <p:cNvPr id="7" name="Gruppo 6"/>
          <p:cNvGrpSpPr/>
          <p:nvPr/>
        </p:nvGrpSpPr>
        <p:grpSpPr>
          <a:xfrm>
            <a:off x="2276787" y="2241394"/>
            <a:ext cx="3723973" cy="1187606"/>
            <a:chOff x="461343" y="928670"/>
            <a:chExt cx="3723973" cy="1187606"/>
          </a:xfrm>
        </p:grpSpPr>
        <p:pic>
          <p:nvPicPr>
            <p:cNvPr id="8" name="Immagine 7" descr="somma vettori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348" y="928670"/>
              <a:ext cx="3470968" cy="1031373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 rot="2058726">
              <a:off x="461343" y="1777722"/>
              <a:ext cx="17145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300°/50</a:t>
              </a:r>
              <a:r>
                <a:rPr lang="it-IT" sz="1600" baseline="30000" dirty="0" smtClean="0"/>
                <a:t>k</a:t>
              </a:r>
              <a:endParaRPr lang="it-IT" sz="1600" baseline="30000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303664" y="1643050"/>
              <a:ext cx="17145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090°/223</a:t>
              </a:r>
              <a:r>
                <a:rPr lang="it-IT" sz="1600" baseline="30000" dirty="0" smtClean="0"/>
                <a:t>k</a:t>
              </a:r>
              <a:endParaRPr lang="it-IT" sz="1600" baseline="30000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 rot="20957103">
              <a:off x="1714480" y="1142984"/>
              <a:ext cx="17145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082°/181</a:t>
              </a:r>
              <a:r>
                <a:rPr lang="it-IT" sz="1600" baseline="30000" dirty="0" smtClean="0"/>
                <a:t>k</a:t>
              </a:r>
              <a:endParaRPr lang="it-IT" sz="1600" baseline="30000" dirty="0"/>
            </a:p>
          </p:txBody>
        </p:sp>
      </p:grp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13" name="Pagina iniziale 12">
            <a:hlinkClick r:id="rId3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pic>
        <p:nvPicPr>
          <p:cNvPr id="5" name="Immagine 4" descr="SWScanhh0004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604150">
            <a:off x="121290" y="1134429"/>
            <a:ext cx="4093799" cy="3993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magine 5" descr="SWScan0rr004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41812">
            <a:off x="4357352" y="2064958"/>
            <a:ext cx="4403940" cy="4289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onnettore 6"/>
          <p:cNvSpPr/>
          <p:nvPr/>
        </p:nvSpPr>
        <p:spPr>
          <a:xfrm>
            <a:off x="2143108" y="2214554"/>
            <a:ext cx="71438" cy="7143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onnettore 7"/>
          <p:cNvSpPr/>
          <p:nvPr/>
        </p:nvSpPr>
        <p:spPr>
          <a:xfrm>
            <a:off x="6929454" y="4714884"/>
            <a:ext cx="71438" cy="7143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nettore 8"/>
          <p:cNvSpPr/>
          <p:nvPr/>
        </p:nvSpPr>
        <p:spPr>
          <a:xfrm>
            <a:off x="6929454" y="4929198"/>
            <a:ext cx="71438" cy="7143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/>
          <p:nvPr/>
        </p:nvCxnSpPr>
        <p:spPr>
          <a:xfrm rot="16200000" flipH="1">
            <a:off x="6465107" y="4393413"/>
            <a:ext cx="1214446" cy="100013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it-IT" dirty="0" smtClean="0"/>
              <a:t>SOMMA </a:t>
            </a:r>
            <a:r>
              <a:rPr lang="it-IT" dirty="0" err="1" smtClean="0"/>
              <a:t>DI</a:t>
            </a:r>
            <a:r>
              <a:rPr lang="it-IT" dirty="0" smtClean="0"/>
              <a:t> VETTORE: ESEMPIO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285984" y="2214555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FFFF00"/>
                </a:solidFill>
              </a:rPr>
              <a:t>090°/223</a:t>
            </a:r>
            <a:r>
              <a:rPr lang="it-IT" sz="1200" b="1" baseline="30000" dirty="0" smtClean="0">
                <a:solidFill>
                  <a:srgbClr val="FFFF00"/>
                </a:solidFill>
              </a:rPr>
              <a:t>k</a:t>
            </a:r>
            <a:endParaRPr lang="it-IT" sz="1200" b="1" baseline="30000" dirty="0">
              <a:solidFill>
                <a:srgbClr val="FFFF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 rot="3172179">
            <a:off x="6859561" y="5051757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FFFF00"/>
                </a:solidFill>
              </a:rPr>
              <a:t>082°/181</a:t>
            </a:r>
            <a:r>
              <a:rPr lang="it-IT" sz="1200" b="1" baseline="30000" dirty="0" smtClean="0">
                <a:solidFill>
                  <a:srgbClr val="FFFF00"/>
                </a:solidFill>
              </a:rPr>
              <a:t>k</a:t>
            </a:r>
            <a:endParaRPr lang="it-IT" sz="1200" b="1" baseline="30000" dirty="0">
              <a:solidFill>
                <a:srgbClr val="FFFF00"/>
              </a:solidFill>
            </a:endParaRP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6572264" y="4714884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FFFF00"/>
                </a:solidFill>
              </a:rPr>
              <a:t>50</a:t>
            </a:r>
            <a:r>
              <a:rPr lang="it-IT" sz="1200" b="1" baseline="30000" dirty="0" smtClean="0">
                <a:solidFill>
                  <a:srgbClr val="FFFF00"/>
                </a:solidFill>
              </a:rPr>
              <a:t>k</a:t>
            </a:r>
            <a:endParaRPr lang="it-IT" sz="1200" b="1" baseline="30000" dirty="0">
              <a:solidFill>
                <a:srgbClr val="FFFF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215074" y="2928934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FFFF00"/>
                </a:solidFill>
              </a:rPr>
              <a:t>300°</a:t>
            </a:r>
            <a:endParaRPr lang="it-IT" sz="1200" b="1" baseline="30000" dirty="0">
              <a:solidFill>
                <a:srgbClr val="FFFF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929058" y="121442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Scala: 1 cella = 50</a:t>
            </a:r>
            <a:r>
              <a:rPr lang="it-IT" baseline="30000" dirty="0" smtClean="0"/>
              <a:t>k</a:t>
            </a:r>
            <a:endParaRPr lang="it-IT" baseline="30000" dirty="0"/>
          </a:p>
        </p:txBody>
      </p:sp>
      <p:sp>
        <p:nvSpPr>
          <p:cNvPr id="19" name="Pagina iniziale 18">
            <a:hlinkClick r:id="rId4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-24"/>
            <a:ext cx="7772400" cy="1470025"/>
          </a:xfrm>
        </p:spPr>
        <p:txBody>
          <a:bodyPr/>
          <a:lstStyle/>
          <a:p>
            <a:r>
              <a:rPr lang="it-IT" b="1" dirty="0" smtClean="0"/>
              <a:t>INTERCETTAMENTO</a:t>
            </a:r>
            <a:endParaRPr lang="it-IT" b="1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="" xmlns:p14="http://schemas.microsoft.com/office/powerpoint/2010/main" val="439458807"/>
              </p:ext>
            </p:extLst>
          </p:nvPr>
        </p:nvGraphicFramePr>
        <p:xfrm>
          <a:off x="1500166" y="19288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7" name="Pagina iniziale 6">
            <a:hlinkClick r:id="rId6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INTERCETTAMENTO</a:t>
            </a:r>
            <a:br>
              <a:rPr lang="it-IT" b="1" dirty="0" smtClean="0"/>
            </a:br>
            <a:r>
              <a:rPr lang="it-IT" b="1" dirty="0" smtClean="0"/>
              <a:t> a/m – a/m con vento</a:t>
            </a:r>
            <a:endParaRPr lang="it-IT" b="1" dirty="0"/>
          </a:p>
        </p:txBody>
      </p:sp>
      <p:graphicFrame>
        <p:nvGraphicFramePr>
          <p:cNvPr id="4" name="Diagramma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7" name="Pagina iniziale 6">
            <a:hlinkClick r:id="rId6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671514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INTERCETTAMENTO</a:t>
            </a:r>
            <a:br>
              <a:rPr lang="it-IT" b="1" dirty="0" smtClean="0"/>
            </a:br>
            <a:r>
              <a:rPr lang="it-IT" b="1" dirty="0" smtClean="0"/>
              <a:t>a/m – a/m con vento</a:t>
            </a:r>
            <a:endParaRPr lang="it-IT" b="1" dirty="0"/>
          </a:p>
        </p:txBody>
      </p:sp>
      <p:cxnSp>
        <p:nvCxnSpPr>
          <p:cNvPr id="5" name="Connettore 2 4"/>
          <p:cNvCxnSpPr/>
          <p:nvPr/>
        </p:nvCxnSpPr>
        <p:spPr>
          <a:xfrm rot="16200000" flipV="1">
            <a:off x="642910" y="3357562"/>
            <a:ext cx="2143140" cy="100013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928794" y="4857760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i/e</a:t>
            </a:r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85786" y="2714620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i/o</a:t>
            </a: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 rot="3819980">
            <a:off x="1044537" y="400551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TB/D</a:t>
            </a:r>
            <a:endParaRPr lang="it-IT" dirty="0"/>
          </a:p>
        </p:txBody>
      </p:sp>
      <p:cxnSp>
        <p:nvCxnSpPr>
          <p:cNvPr id="16" name="Connettore 2 15"/>
          <p:cNvCxnSpPr/>
          <p:nvPr/>
        </p:nvCxnSpPr>
        <p:spPr>
          <a:xfrm rot="16200000" flipV="1">
            <a:off x="3821901" y="2821777"/>
            <a:ext cx="3357586" cy="157163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Gruppo 27"/>
          <p:cNvGrpSpPr/>
          <p:nvPr/>
        </p:nvGrpSpPr>
        <p:grpSpPr>
          <a:xfrm>
            <a:off x="1285852" y="2868509"/>
            <a:ext cx="928694" cy="489053"/>
            <a:chOff x="1285852" y="2868509"/>
            <a:chExt cx="928694" cy="489053"/>
          </a:xfrm>
        </p:grpSpPr>
        <p:cxnSp>
          <p:nvCxnSpPr>
            <p:cNvPr id="12" name="Connettore 2 11"/>
            <p:cNvCxnSpPr/>
            <p:nvPr/>
          </p:nvCxnSpPr>
          <p:spPr>
            <a:xfrm>
              <a:off x="1285852" y="2868509"/>
              <a:ext cx="928694" cy="489053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/>
            <p:nvPr/>
          </p:nvCxnSpPr>
          <p:spPr>
            <a:xfrm>
              <a:off x="1438252" y="2949471"/>
              <a:ext cx="204790" cy="122339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>
            <a:xfrm>
              <a:off x="1571604" y="3020909"/>
              <a:ext cx="204790" cy="122339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o 28"/>
          <p:cNvGrpSpPr/>
          <p:nvPr/>
        </p:nvGrpSpPr>
        <p:grpSpPr>
          <a:xfrm>
            <a:off x="2214546" y="4929198"/>
            <a:ext cx="928694" cy="489053"/>
            <a:chOff x="1285852" y="2868509"/>
            <a:chExt cx="928694" cy="489053"/>
          </a:xfrm>
        </p:grpSpPr>
        <p:cxnSp>
          <p:nvCxnSpPr>
            <p:cNvPr id="30" name="Connettore 2 29"/>
            <p:cNvCxnSpPr/>
            <p:nvPr/>
          </p:nvCxnSpPr>
          <p:spPr>
            <a:xfrm>
              <a:off x="1285852" y="2868509"/>
              <a:ext cx="928694" cy="489053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>
            <a:xfrm>
              <a:off x="1438252" y="2949471"/>
              <a:ext cx="204790" cy="122339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31"/>
            <p:cNvCxnSpPr/>
            <p:nvPr/>
          </p:nvCxnSpPr>
          <p:spPr>
            <a:xfrm>
              <a:off x="1571604" y="3020909"/>
              <a:ext cx="204790" cy="122339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o 45"/>
          <p:cNvGrpSpPr/>
          <p:nvPr/>
        </p:nvGrpSpPr>
        <p:grpSpPr>
          <a:xfrm>
            <a:off x="1285852" y="2857496"/>
            <a:ext cx="5857916" cy="1588"/>
            <a:chOff x="1285852" y="2857496"/>
            <a:chExt cx="5857916" cy="1588"/>
          </a:xfrm>
        </p:grpSpPr>
        <p:cxnSp>
          <p:nvCxnSpPr>
            <p:cNvPr id="10" name="Connettore 2 9"/>
            <p:cNvCxnSpPr/>
            <p:nvPr/>
          </p:nvCxnSpPr>
          <p:spPr>
            <a:xfrm>
              <a:off x="1285852" y="2857496"/>
              <a:ext cx="585791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/>
            <p:cNvCxnSpPr/>
            <p:nvPr/>
          </p:nvCxnSpPr>
          <p:spPr>
            <a:xfrm>
              <a:off x="2714612" y="2857496"/>
              <a:ext cx="245271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34"/>
            <p:cNvCxnSpPr/>
            <p:nvPr/>
          </p:nvCxnSpPr>
          <p:spPr>
            <a:xfrm>
              <a:off x="3214678" y="2857496"/>
              <a:ext cx="2047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po 79"/>
          <p:cNvGrpSpPr/>
          <p:nvPr/>
        </p:nvGrpSpPr>
        <p:grpSpPr>
          <a:xfrm>
            <a:off x="2214546" y="2857496"/>
            <a:ext cx="3000396" cy="500066"/>
            <a:chOff x="2214546" y="2857496"/>
            <a:chExt cx="3000396" cy="500066"/>
          </a:xfrm>
        </p:grpSpPr>
        <p:cxnSp>
          <p:nvCxnSpPr>
            <p:cNvPr id="15" name="Connettore 1 14"/>
            <p:cNvCxnSpPr/>
            <p:nvPr/>
          </p:nvCxnSpPr>
          <p:spPr>
            <a:xfrm flipV="1">
              <a:off x="2214546" y="2857496"/>
              <a:ext cx="3000396" cy="5000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37"/>
            <p:cNvCxnSpPr/>
            <p:nvPr/>
          </p:nvCxnSpPr>
          <p:spPr>
            <a:xfrm flipV="1">
              <a:off x="3071802" y="3144836"/>
              <a:ext cx="428628" cy="698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uppo 68"/>
          <p:cNvGrpSpPr/>
          <p:nvPr/>
        </p:nvGrpSpPr>
        <p:grpSpPr>
          <a:xfrm>
            <a:off x="2214546" y="2357430"/>
            <a:ext cx="2643206" cy="2571766"/>
            <a:chOff x="2214546" y="2357430"/>
            <a:chExt cx="2643206" cy="2571766"/>
          </a:xfrm>
        </p:grpSpPr>
        <p:cxnSp>
          <p:nvCxnSpPr>
            <p:cNvPr id="22" name="Connettore 1 21"/>
            <p:cNvCxnSpPr/>
            <p:nvPr/>
          </p:nvCxnSpPr>
          <p:spPr>
            <a:xfrm flipV="1">
              <a:off x="2214546" y="2357430"/>
              <a:ext cx="2643206" cy="257176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/>
          </p:nvCxnSpPr>
          <p:spPr>
            <a:xfrm rot="5400000" flipH="1" flipV="1">
              <a:off x="2857488" y="4143380"/>
              <a:ext cx="142876" cy="142876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/>
          </p:nvCxnSpPr>
          <p:spPr>
            <a:xfrm rot="5400000" flipH="1" flipV="1">
              <a:off x="3286116" y="3786190"/>
              <a:ext cx="71438" cy="71438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uppo 80"/>
          <p:cNvGrpSpPr/>
          <p:nvPr/>
        </p:nvGrpSpPr>
        <p:grpSpPr>
          <a:xfrm>
            <a:off x="3143240" y="1500174"/>
            <a:ext cx="2214578" cy="3929090"/>
            <a:chOff x="3143240" y="1500174"/>
            <a:chExt cx="2214578" cy="3929090"/>
          </a:xfrm>
        </p:grpSpPr>
        <p:cxnSp>
          <p:nvCxnSpPr>
            <p:cNvPr id="20" name="Connettore 1 19"/>
            <p:cNvCxnSpPr/>
            <p:nvPr/>
          </p:nvCxnSpPr>
          <p:spPr>
            <a:xfrm rot="5400000" flipH="1" flipV="1">
              <a:off x="2285984" y="2357430"/>
              <a:ext cx="3929090" cy="22145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/>
          </p:nvCxnSpPr>
          <p:spPr>
            <a:xfrm rot="5400000" flipH="1" flipV="1">
              <a:off x="3464711" y="4679165"/>
              <a:ext cx="142876" cy="71438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CasellaDiTesto 81"/>
          <p:cNvSpPr txBox="1"/>
          <p:nvPr/>
        </p:nvSpPr>
        <p:spPr>
          <a:xfrm>
            <a:off x="2857488" y="242886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TC</a:t>
            </a:r>
            <a:r>
              <a:rPr lang="it-IT" baseline="-25000" dirty="0" err="1" smtClean="0"/>
              <a:t>i</a:t>
            </a:r>
            <a:r>
              <a:rPr lang="it-IT" baseline="-25000" dirty="0" smtClean="0"/>
              <a:t>/o</a:t>
            </a:r>
            <a:r>
              <a:rPr lang="it-IT" dirty="0" smtClean="0"/>
              <a:t>/</a:t>
            </a:r>
            <a:endParaRPr lang="it-IT" baseline="-25000" dirty="0"/>
          </a:p>
        </p:txBody>
      </p:sp>
      <p:sp>
        <p:nvSpPr>
          <p:cNvPr id="83" name="CasellaDiTesto 82"/>
          <p:cNvSpPr txBox="1"/>
          <p:nvPr/>
        </p:nvSpPr>
        <p:spPr>
          <a:xfrm rot="20966534">
            <a:off x="2308816" y="3187787"/>
            <a:ext cx="13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TH</a:t>
            </a:r>
            <a:r>
              <a:rPr lang="it-IT" baseline="-25000" dirty="0" err="1" smtClean="0"/>
              <a:t>i</a:t>
            </a:r>
            <a:r>
              <a:rPr lang="it-IT" baseline="-25000" dirty="0" smtClean="0"/>
              <a:t>/o</a:t>
            </a:r>
            <a:r>
              <a:rPr lang="it-IT" dirty="0" smtClean="0"/>
              <a:t>/</a:t>
            </a:r>
            <a:r>
              <a:rPr lang="it-IT" dirty="0" err="1" smtClean="0"/>
              <a:t>TAS</a:t>
            </a:r>
            <a:r>
              <a:rPr lang="it-IT" baseline="-25000" dirty="0" err="1" smtClean="0"/>
              <a:t>i</a:t>
            </a:r>
            <a:r>
              <a:rPr lang="it-IT" baseline="-25000" dirty="0" smtClean="0"/>
              <a:t>/o</a:t>
            </a:r>
            <a:endParaRPr lang="it-IT" baseline="-25000" dirty="0"/>
          </a:p>
        </p:txBody>
      </p:sp>
      <p:sp>
        <p:nvSpPr>
          <p:cNvPr id="84" name="CasellaDiTesto 83"/>
          <p:cNvSpPr txBox="1"/>
          <p:nvPr/>
        </p:nvSpPr>
        <p:spPr>
          <a:xfrm rot="19046244">
            <a:off x="2143108" y="385762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TC</a:t>
            </a:r>
            <a:r>
              <a:rPr lang="it-IT" baseline="-25000" dirty="0" err="1" smtClean="0"/>
              <a:t>i</a:t>
            </a:r>
            <a:r>
              <a:rPr lang="it-IT" dirty="0" smtClean="0"/>
              <a:t>/</a:t>
            </a:r>
            <a:r>
              <a:rPr lang="it-IT" dirty="0" err="1" smtClean="0"/>
              <a:t>GS</a:t>
            </a:r>
            <a:r>
              <a:rPr lang="it-IT" baseline="-25000" dirty="0" err="1" smtClean="0"/>
              <a:t>i</a:t>
            </a:r>
            <a:endParaRPr lang="it-IT" baseline="-25000" dirty="0"/>
          </a:p>
        </p:txBody>
      </p:sp>
      <p:sp>
        <p:nvSpPr>
          <p:cNvPr id="85" name="CasellaDiTesto 84"/>
          <p:cNvSpPr txBox="1"/>
          <p:nvPr/>
        </p:nvSpPr>
        <p:spPr>
          <a:xfrm rot="18141179">
            <a:off x="3451824" y="3902166"/>
            <a:ext cx="13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TH</a:t>
            </a:r>
            <a:r>
              <a:rPr lang="it-IT" baseline="-25000" dirty="0" err="1" smtClean="0"/>
              <a:t>i</a:t>
            </a:r>
            <a:r>
              <a:rPr lang="it-IT" dirty="0" smtClean="0"/>
              <a:t>/</a:t>
            </a:r>
            <a:r>
              <a:rPr lang="it-IT" dirty="0" err="1" smtClean="0"/>
              <a:t>TAS</a:t>
            </a:r>
            <a:r>
              <a:rPr lang="it-IT" baseline="-25000" dirty="0" err="1" smtClean="0"/>
              <a:t>i</a:t>
            </a:r>
            <a:r>
              <a:rPr lang="it-IT" baseline="-25000" dirty="0" smtClean="0"/>
              <a:t>/e</a:t>
            </a:r>
            <a:endParaRPr lang="it-IT" baseline="-25000" dirty="0"/>
          </a:p>
        </p:txBody>
      </p:sp>
      <p:sp>
        <p:nvSpPr>
          <p:cNvPr id="87" name="CasellaDiTesto 86"/>
          <p:cNvSpPr txBox="1"/>
          <p:nvPr/>
        </p:nvSpPr>
        <p:spPr>
          <a:xfrm rot="3906716">
            <a:off x="1643042" y="3771293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DMR</a:t>
            </a:r>
            <a:endParaRPr lang="it-IT" dirty="0"/>
          </a:p>
        </p:txBody>
      </p:sp>
      <p:sp>
        <p:nvSpPr>
          <p:cNvPr id="88" name="CasellaDiTesto 87"/>
          <p:cNvSpPr txBox="1"/>
          <p:nvPr/>
        </p:nvSpPr>
        <p:spPr>
          <a:xfrm rot="3707513">
            <a:off x="5429256" y="342900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DMR</a:t>
            </a:r>
            <a:endParaRPr lang="it-IT" dirty="0"/>
          </a:p>
        </p:txBody>
      </p:sp>
      <p:sp>
        <p:nvSpPr>
          <p:cNvPr id="89" name="CasellaDiTesto 88"/>
          <p:cNvSpPr txBox="1"/>
          <p:nvPr/>
        </p:nvSpPr>
        <p:spPr>
          <a:xfrm>
            <a:off x="4143372" y="2488164"/>
            <a:ext cx="21431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I</a:t>
            </a:r>
            <a:endParaRPr lang="it-IT" dirty="0"/>
          </a:p>
        </p:txBody>
      </p:sp>
      <p:sp>
        <p:nvSpPr>
          <p:cNvPr id="90" name="Stella a 5 punte 89"/>
          <p:cNvSpPr/>
          <p:nvPr/>
        </p:nvSpPr>
        <p:spPr>
          <a:xfrm>
            <a:off x="4214810" y="2714620"/>
            <a:ext cx="285752" cy="214314"/>
          </a:xfrm>
          <a:prstGeom prst="star5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CasellaDiTesto 90"/>
          <p:cNvSpPr txBox="1"/>
          <p:nvPr/>
        </p:nvSpPr>
        <p:spPr>
          <a:xfrm rot="1275556">
            <a:off x="2285984" y="521495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w/v</a:t>
            </a:r>
            <a:endParaRPr lang="it-IT" dirty="0"/>
          </a:p>
        </p:txBody>
      </p:sp>
      <p:sp>
        <p:nvSpPr>
          <p:cNvPr id="92" name="CasellaDiTesto 91"/>
          <p:cNvSpPr txBox="1"/>
          <p:nvPr/>
        </p:nvSpPr>
        <p:spPr>
          <a:xfrm rot="1743643">
            <a:off x="1428728" y="306183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w/v</a:t>
            </a:r>
            <a:endParaRPr lang="it-IT" dirty="0"/>
          </a:p>
        </p:txBody>
      </p:sp>
      <p:sp>
        <p:nvSpPr>
          <p:cNvPr id="94" name="CasellaDiTesto 93"/>
          <p:cNvSpPr txBox="1"/>
          <p:nvPr/>
        </p:nvSpPr>
        <p:spPr>
          <a:xfrm>
            <a:off x="3428992" y="242886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Gs</a:t>
            </a:r>
            <a:r>
              <a:rPr lang="it-IT" baseline="-25000" dirty="0" err="1" smtClean="0"/>
              <a:t>i</a:t>
            </a:r>
            <a:r>
              <a:rPr lang="it-IT" baseline="-25000" dirty="0" smtClean="0"/>
              <a:t>/o</a:t>
            </a:r>
            <a:endParaRPr lang="it-IT" baseline="-25000" dirty="0"/>
          </a:p>
        </p:txBody>
      </p:sp>
      <p:sp>
        <p:nvSpPr>
          <p:cNvPr id="41" name="Segnaposto piè di pagina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7480018" y="0"/>
            <a:ext cx="166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metodo grafico </a:t>
            </a:r>
            <a:endParaRPr lang="it-IT" dirty="0"/>
          </a:p>
        </p:txBody>
      </p:sp>
      <p:sp>
        <p:nvSpPr>
          <p:cNvPr id="43" name="Segnaposto numero diapositiva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15</a:t>
            </a:fld>
            <a:endParaRPr lang="it-IT"/>
          </a:p>
        </p:txBody>
      </p:sp>
      <p:graphicFrame>
        <p:nvGraphicFramePr>
          <p:cNvPr id="44" name="Oggetto 43"/>
          <p:cNvGraphicFramePr>
            <a:graphicFrameLocks noChangeAspect="1"/>
          </p:cNvGraphicFramePr>
          <p:nvPr/>
        </p:nvGraphicFramePr>
        <p:xfrm>
          <a:off x="7500958" y="4929198"/>
          <a:ext cx="1387480" cy="890082"/>
        </p:xfrm>
        <a:graphic>
          <a:graphicData uri="http://schemas.openxmlformats.org/presentationml/2006/ole">
            <p:oleObj spid="_x0000_s48195" name="Equazione" r:id="rId3" imgW="672808" imgH="431613" progId="Equation.3">
              <p:embed/>
            </p:oleObj>
          </a:graphicData>
        </a:graphic>
      </p:graphicFrame>
      <p:graphicFrame>
        <p:nvGraphicFramePr>
          <p:cNvPr id="45" name="Tabella 44"/>
          <p:cNvGraphicFramePr>
            <a:graphicFrameLocks noGrp="1"/>
          </p:cNvGraphicFramePr>
          <p:nvPr/>
        </p:nvGraphicFramePr>
        <p:xfrm>
          <a:off x="6429388" y="4000504"/>
          <a:ext cx="242889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500066"/>
                <a:gridCol w="571505"/>
              </a:tblGrid>
              <a:tr h="321471">
                <a:tc>
                  <a:txBody>
                    <a:bodyPr/>
                    <a:lstStyle/>
                    <a:p>
                      <a:r>
                        <a:rPr lang="it-IT" dirty="0" smtClean="0"/>
                        <a:t>Righello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GSi</a:t>
                      </a:r>
                      <a:endParaRPr lang="it-IT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it-IT" dirty="0" smtClean="0"/>
                        <a:t>Goniometro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THi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TCi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3" name="Gruppo 52"/>
          <p:cNvGrpSpPr/>
          <p:nvPr/>
        </p:nvGrpSpPr>
        <p:grpSpPr>
          <a:xfrm>
            <a:off x="6429388" y="3570288"/>
            <a:ext cx="1143008" cy="370920"/>
            <a:chOff x="6429388" y="3570288"/>
            <a:chExt cx="1143008" cy="370920"/>
          </a:xfrm>
        </p:grpSpPr>
        <p:sp>
          <p:nvSpPr>
            <p:cNvPr id="47" name="CasellaDiTesto 46"/>
            <p:cNvSpPr txBox="1"/>
            <p:nvPr/>
          </p:nvSpPr>
          <p:spPr>
            <a:xfrm>
              <a:off x="6429388" y="3571876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Di = i/e - I</a:t>
              </a:r>
              <a:endParaRPr lang="it-IT" dirty="0"/>
            </a:p>
          </p:txBody>
        </p:sp>
        <p:cxnSp>
          <p:nvCxnSpPr>
            <p:cNvPr id="49" name="Connettore 1 48"/>
            <p:cNvCxnSpPr/>
            <p:nvPr/>
          </p:nvCxnSpPr>
          <p:spPr>
            <a:xfrm>
              <a:off x="6929454" y="3570288"/>
              <a:ext cx="42862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1" name="Pagina iniziale 50">
            <a:hlinkClick r:id="rId4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3" grpId="0"/>
      <p:bldP spid="84" grpId="0"/>
      <p:bldP spid="85" grpId="0"/>
      <p:bldP spid="87" grpId="0"/>
      <p:bldP spid="88" grpId="0"/>
      <p:bldP spid="89" grpId="0" animBg="1"/>
      <p:bldP spid="90" grpId="0" animBg="1"/>
      <p:bldP spid="91" grpId="0"/>
      <p:bldP spid="92" grpId="0"/>
      <p:bldP spid="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671514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INTERCETTAMENTO</a:t>
            </a:r>
            <a:br>
              <a:rPr lang="it-IT" b="1" dirty="0" smtClean="0"/>
            </a:br>
            <a:r>
              <a:rPr lang="it-IT" b="1" dirty="0" smtClean="0"/>
              <a:t>a/m – a/m con vento</a:t>
            </a:r>
            <a:endParaRPr lang="it-IT" b="1" dirty="0"/>
          </a:p>
        </p:txBody>
      </p:sp>
      <p:sp>
        <p:nvSpPr>
          <p:cNvPr id="41" name="Segnaposto piè di pagina 40"/>
          <p:cNvSpPr>
            <a:spLocks noGrp="1"/>
          </p:cNvSpPr>
          <p:nvPr>
            <p:ph type="ftr" sz="quarter" idx="11"/>
          </p:nvPr>
        </p:nvSpPr>
        <p:spPr>
          <a:xfrm>
            <a:off x="4668010" y="6506895"/>
            <a:ext cx="2895600" cy="365125"/>
          </a:xfrm>
        </p:spPr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prof. Francesco </a:t>
            </a:r>
            <a:r>
              <a:rPr lang="it-IT" dirty="0" err="1" smtClean="0">
                <a:solidFill>
                  <a:prstClr val="black">
                    <a:tint val="75000"/>
                  </a:prstClr>
                </a:solidFill>
              </a:rPr>
              <a:t>Iaccarino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7210932" y="0"/>
            <a:ext cx="1825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metodo analitico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3" name="Segnaposto numero diapositiva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5" name="Gruppo 44"/>
          <p:cNvGrpSpPr/>
          <p:nvPr/>
        </p:nvGrpSpPr>
        <p:grpSpPr>
          <a:xfrm>
            <a:off x="107125" y="1154440"/>
            <a:ext cx="6357982" cy="4015579"/>
            <a:chOff x="107125" y="1154440"/>
            <a:chExt cx="6357982" cy="4015579"/>
          </a:xfrm>
        </p:grpSpPr>
        <p:sp>
          <p:nvSpPr>
            <p:cNvPr id="91" name="CasellaDiTesto 90"/>
            <p:cNvSpPr txBox="1"/>
            <p:nvPr/>
          </p:nvSpPr>
          <p:spPr>
            <a:xfrm rot="1275556">
              <a:off x="1537668" y="4800687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prstClr val="black"/>
                  </a:solidFill>
                </a:rPr>
                <a:t>w/v</a:t>
              </a:r>
              <a:endParaRPr lang="it-IT" dirty="0">
                <a:solidFill>
                  <a:prstClr val="black"/>
                </a:solidFill>
              </a:endParaRPr>
            </a:p>
          </p:txBody>
        </p:sp>
        <p:grpSp>
          <p:nvGrpSpPr>
            <p:cNvPr id="81" name="Gruppo 80"/>
            <p:cNvGrpSpPr/>
            <p:nvPr/>
          </p:nvGrpSpPr>
          <p:grpSpPr>
            <a:xfrm>
              <a:off x="2464579" y="1154440"/>
              <a:ext cx="2214578" cy="3929090"/>
              <a:chOff x="3143240" y="1500174"/>
              <a:chExt cx="2214578" cy="3929090"/>
            </a:xfrm>
          </p:grpSpPr>
          <p:cxnSp>
            <p:nvCxnSpPr>
              <p:cNvPr id="20" name="Connettore 1 19"/>
              <p:cNvCxnSpPr/>
              <p:nvPr/>
            </p:nvCxnSpPr>
            <p:spPr>
              <a:xfrm rot="5400000" flipH="1" flipV="1">
                <a:off x="2285984" y="2357430"/>
                <a:ext cx="3929090" cy="2214578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ttore 1 64"/>
              <p:cNvCxnSpPr/>
              <p:nvPr/>
            </p:nvCxnSpPr>
            <p:spPr>
              <a:xfrm rot="5400000" flipH="1" flipV="1">
                <a:off x="3464711" y="4679165"/>
                <a:ext cx="142876" cy="71438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Connettore 2 4"/>
            <p:cNvCxnSpPr/>
            <p:nvPr/>
          </p:nvCxnSpPr>
          <p:spPr>
            <a:xfrm flipH="1" flipV="1">
              <a:off x="107125" y="1583068"/>
              <a:ext cx="1428760" cy="300039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CasellaDiTesto 5"/>
            <p:cNvSpPr txBox="1"/>
            <p:nvPr/>
          </p:nvSpPr>
          <p:spPr>
            <a:xfrm>
              <a:off x="1250133" y="4512026"/>
              <a:ext cx="6429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prstClr val="black"/>
                  </a:solidFill>
                </a:rPr>
                <a:t>i/e</a:t>
              </a:r>
              <a:endParaRPr lang="it-IT" sz="1400" dirty="0">
                <a:solidFill>
                  <a:prstClr val="black"/>
                </a:solidFill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107125" y="2368886"/>
              <a:ext cx="6429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prstClr val="black"/>
                  </a:solidFill>
                </a:rPr>
                <a:t>i/o</a:t>
              </a:r>
              <a:endParaRPr lang="it-IT" sz="1400" dirty="0">
                <a:solidFill>
                  <a:prstClr val="black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 rot="3819980">
              <a:off x="365876" y="3659776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prstClr val="black"/>
                  </a:solidFill>
                </a:rPr>
                <a:t>TB/D</a:t>
              </a:r>
              <a:endParaRPr lang="it-IT" dirty="0">
                <a:solidFill>
                  <a:prstClr val="black"/>
                </a:solidFill>
              </a:endParaRPr>
            </a:p>
          </p:txBody>
        </p:sp>
        <p:grpSp>
          <p:nvGrpSpPr>
            <p:cNvPr id="28" name="Gruppo 27"/>
            <p:cNvGrpSpPr/>
            <p:nvPr/>
          </p:nvGrpSpPr>
          <p:grpSpPr>
            <a:xfrm>
              <a:off x="607191" y="2522775"/>
              <a:ext cx="928694" cy="489053"/>
              <a:chOff x="1285852" y="2868509"/>
              <a:chExt cx="928694" cy="489053"/>
            </a:xfrm>
          </p:grpSpPr>
          <p:cxnSp>
            <p:nvCxnSpPr>
              <p:cNvPr id="12" name="Connettore 2 11"/>
              <p:cNvCxnSpPr/>
              <p:nvPr/>
            </p:nvCxnSpPr>
            <p:spPr>
              <a:xfrm>
                <a:off x="1285852" y="2868509"/>
                <a:ext cx="928694" cy="489053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2 24"/>
              <p:cNvCxnSpPr/>
              <p:nvPr/>
            </p:nvCxnSpPr>
            <p:spPr>
              <a:xfrm>
                <a:off x="1438252" y="2949471"/>
                <a:ext cx="204790" cy="122339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2 26"/>
              <p:cNvCxnSpPr/>
              <p:nvPr/>
            </p:nvCxnSpPr>
            <p:spPr>
              <a:xfrm>
                <a:off x="1571604" y="3020909"/>
                <a:ext cx="204790" cy="122339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po 28"/>
            <p:cNvGrpSpPr/>
            <p:nvPr/>
          </p:nvGrpSpPr>
          <p:grpSpPr>
            <a:xfrm>
              <a:off x="1535885" y="4583464"/>
              <a:ext cx="928694" cy="489053"/>
              <a:chOff x="1285852" y="2868509"/>
              <a:chExt cx="928694" cy="489053"/>
            </a:xfrm>
          </p:grpSpPr>
          <p:cxnSp>
            <p:nvCxnSpPr>
              <p:cNvPr id="30" name="Connettore 2 29"/>
              <p:cNvCxnSpPr/>
              <p:nvPr/>
            </p:nvCxnSpPr>
            <p:spPr>
              <a:xfrm>
                <a:off x="1285852" y="2868509"/>
                <a:ext cx="928694" cy="489053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2 30"/>
              <p:cNvCxnSpPr/>
              <p:nvPr/>
            </p:nvCxnSpPr>
            <p:spPr>
              <a:xfrm>
                <a:off x="1438252" y="2949471"/>
                <a:ext cx="204790" cy="122339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2 31"/>
              <p:cNvCxnSpPr/>
              <p:nvPr/>
            </p:nvCxnSpPr>
            <p:spPr>
              <a:xfrm>
                <a:off x="1571604" y="3020909"/>
                <a:ext cx="204790" cy="122339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po 45"/>
            <p:cNvGrpSpPr/>
            <p:nvPr/>
          </p:nvGrpSpPr>
          <p:grpSpPr>
            <a:xfrm>
              <a:off x="607191" y="2511762"/>
              <a:ext cx="5857916" cy="1588"/>
              <a:chOff x="1285852" y="2857496"/>
              <a:chExt cx="5857916" cy="1588"/>
            </a:xfrm>
          </p:grpSpPr>
          <p:cxnSp>
            <p:nvCxnSpPr>
              <p:cNvPr id="10" name="Connettore 2 9"/>
              <p:cNvCxnSpPr/>
              <p:nvPr/>
            </p:nvCxnSpPr>
            <p:spPr>
              <a:xfrm>
                <a:off x="1285852" y="2857496"/>
                <a:ext cx="5857916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2 32"/>
              <p:cNvCxnSpPr/>
              <p:nvPr/>
            </p:nvCxnSpPr>
            <p:spPr>
              <a:xfrm>
                <a:off x="2714612" y="2857496"/>
                <a:ext cx="245271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2 34"/>
              <p:cNvCxnSpPr/>
              <p:nvPr/>
            </p:nvCxnSpPr>
            <p:spPr>
              <a:xfrm>
                <a:off x="3214678" y="2857496"/>
                <a:ext cx="20479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uppo 79"/>
            <p:cNvGrpSpPr/>
            <p:nvPr/>
          </p:nvGrpSpPr>
          <p:grpSpPr>
            <a:xfrm>
              <a:off x="1535885" y="2511762"/>
              <a:ext cx="3000396" cy="500066"/>
              <a:chOff x="2214546" y="2857496"/>
              <a:chExt cx="3000396" cy="500066"/>
            </a:xfrm>
          </p:grpSpPr>
          <p:cxnSp>
            <p:nvCxnSpPr>
              <p:cNvPr id="15" name="Connettore 1 14"/>
              <p:cNvCxnSpPr/>
              <p:nvPr/>
            </p:nvCxnSpPr>
            <p:spPr>
              <a:xfrm flipV="1">
                <a:off x="2214546" y="2857496"/>
                <a:ext cx="3000396" cy="50006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2 37"/>
              <p:cNvCxnSpPr/>
              <p:nvPr/>
            </p:nvCxnSpPr>
            <p:spPr>
              <a:xfrm flipV="1">
                <a:off x="3071802" y="3144836"/>
                <a:ext cx="428628" cy="6985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o 68"/>
            <p:cNvGrpSpPr/>
            <p:nvPr/>
          </p:nvGrpSpPr>
          <p:grpSpPr>
            <a:xfrm>
              <a:off x="1535885" y="2011696"/>
              <a:ext cx="2643206" cy="2571766"/>
              <a:chOff x="2214546" y="2357430"/>
              <a:chExt cx="2643206" cy="2571766"/>
            </a:xfrm>
          </p:grpSpPr>
          <p:cxnSp>
            <p:nvCxnSpPr>
              <p:cNvPr id="22" name="Connettore 1 21"/>
              <p:cNvCxnSpPr/>
              <p:nvPr/>
            </p:nvCxnSpPr>
            <p:spPr>
              <a:xfrm flipV="1">
                <a:off x="2214546" y="2357430"/>
                <a:ext cx="2643206" cy="2571766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 rot="5400000" flipH="1" flipV="1">
                <a:off x="2857488" y="4143380"/>
                <a:ext cx="142876" cy="142876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1 51"/>
              <p:cNvCxnSpPr/>
              <p:nvPr/>
            </p:nvCxnSpPr>
            <p:spPr>
              <a:xfrm rot="5400000" flipH="1" flipV="1">
                <a:off x="3286116" y="3786190"/>
                <a:ext cx="71438" cy="71438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CasellaDiTesto 81"/>
            <p:cNvSpPr txBox="1"/>
            <p:nvPr/>
          </p:nvSpPr>
          <p:spPr>
            <a:xfrm>
              <a:off x="2178827" y="208313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solidFill>
                    <a:prstClr val="black"/>
                  </a:solidFill>
                </a:rPr>
                <a:t>TC</a:t>
              </a:r>
              <a:r>
                <a:rPr lang="it-IT" baseline="-25000" dirty="0" err="1" smtClean="0">
                  <a:solidFill>
                    <a:prstClr val="black"/>
                  </a:solidFill>
                </a:rPr>
                <a:t>i</a:t>
              </a:r>
              <a:r>
                <a:rPr lang="it-IT" baseline="-25000" dirty="0" smtClean="0">
                  <a:solidFill>
                    <a:prstClr val="black"/>
                  </a:solidFill>
                </a:rPr>
                <a:t>/o</a:t>
              </a:r>
              <a:r>
                <a:rPr lang="it-IT" dirty="0" smtClean="0">
                  <a:solidFill>
                    <a:prstClr val="black"/>
                  </a:solidFill>
                </a:rPr>
                <a:t>/</a:t>
              </a:r>
              <a:endParaRPr lang="it-IT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83" name="CasellaDiTesto 82"/>
            <p:cNvSpPr txBox="1"/>
            <p:nvPr/>
          </p:nvSpPr>
          <p:spPr>
            <a:xfrm rot="20966534">
              <a:off x="1630155" y="2842053"/>
              <a:ext cx="1300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solidFill>
                    <a:prstClr val="black"/>
                  </a:solidFill>
                </a:rPr>
                <a:t>TH</a:t>
              </a:r>
              <a:r>
                <a:rPr lang="it-IT" baseline="-25000" dirty="0" err="1" smtClean="0">
                  <a:solidFill>
                    <a:prstClr val="black"/>
                  </a:solidFill>
                </a:rPr>
                <a:t>i</a:t>
              </a:r>
              <a:r>
                <a:rPr lang="it-IT" baseline="-25000" dirty="0" smtClean="0">
                  <a:solidFill>
                    <a:prstClr val="black"/>
                  </a:solidFill>
                </a:rPr>
                <a:t>/o</a:t>
              </a:r>
              <a:r>
                <a:rPr lang="it-IT" dirty="0" smtClean="0">
                  <a:solidFill>
                    <a:prstClr val="black"/>
                  </a:solidFill>
                </a:rPr>
                <a:t>/</a:t>
              </a:r>
              <a:r>
                <a:rPr lang="it-IT" dirty="0" err="1" smtClean="0">
                  <a:solidFill>
                    <a:prstClr val="black"/>
                  </a:solidFill>
                </a:rPr>
                <a:t>TAS</a:t>
              </a:r>
              <a:r>
                <a:rPr lang="it-IT" baseline="-25000" dirty="0" err="1" smtClean="0">
                  <a:solidFill>
                    <a:prstClr val="black"/>
                  </a:solidFill>
                </a:rPr>
                <a:t>i</a:t>
              </a:r>
              <a:r>
                <a:rPr lang="it-IT" baseline="-25000" dirty="0" smtClean="0">
                  <a:solidFill>
                    <a:prstClr val="black"/>
                  </a:solidFill>
                </a:rPr>
                <a:t>/o</a:t>
              </a:r>
              <a:endParaRPr lang="it-IT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84" name="CasellaDiTesto 83"/>
            <p:cNvSpPr txBox="1"/>
            <p:nvPr/>
          </p:nvSpPr>
          <p:spPr>
            <a:xfrm rot="19046244">
              <a:off x="1464447" y="3511894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solidFill>
                    <a:prstClr val="black"/>
                  </a:solidFill>
                </a:rPr>
                <a:t>TC</a:t>
              </a:r>
              <a:r>
                <a:rPr lang="it-IT" baseline="-25000" dirty="0" err="1" smtClean="0">
                  <a:solidFill>
                    <a:prstClr val="black"/>
                  </a:solidFill>
                </a:rPr>
                <a:t>i</a:t>
              </a:r>
              <a:r>
                <a:rPr lang="it-IT" dirty="0" smtClean="0">
                  <a:solidFill>
                    <a:prstClr val="black"/>
                  </a:solidFill>
                </a:rPr>
                <a:t>/</a:t>
              </a:r>
              <a:r>
                <a:rPr lang="it-IT" dirty="0" err="1" smtClean="0">
                  <a:solidFill>
                    <a:prstClr val="black"/>
                  </a:solidFill>
                </a:rPr>
                <a:t>GS</a:t>
              </a:r>
              <a:r>
                <a:rPr lang="it-IT" baseline="-25000" dirty="0" err="1" smtClean="0">
                  <a:solidFill>
                    <a:prstClr val="black"/>
                  </a:solidFill>
                </a:rPr>
                <a:t>i</a:t>
              </a:r>
              <a:endParaRPr lang="it-IT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85" name="CasellaDiTesto 84"/>
            <p:cNvSpPr txBox="1"/>
            <p:nvPr/>
          </p:nvSpPr>
          <p:spPr>
            <a:xfrm rot="18141179">
              <a:off x="2773163" y="3556432"/>
              <a:ext cx="1300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solidFill>
                    <a:prstClr val="black"/>
                  </a:solidFill>
                </a:rPr>
                <a:t>TH</a:t>
              </a:r>
              <a:r>
                <a:rPr lang="it-IT" baseline="-25000" dirty="0" err="1" smtClean="0">
                  <a:solidFill>
                    <a:prstClr val="black"/>
                  </a:solidFill>
                </a:rPr>
                <a:t>i</a:t>
              </a:r>
              <a:r>
                <a:rPr lang="it-IT" dirty="0" smtClean="0">
                  <a:solidFill>
                    <a:prstClr val="black"/>
                  </a:solidFill>
                </a:rPr>
                <a:t>/</a:t>
              </a:r>
              <a:r>
                <a:rPr lang="it-IT" dirty="0" err="1" smtClean="0">
                  <a:solidFill>
                    <a:prstClr val="black"/>
                  </a:solidFill>
                </a:rPr>
                <a:t>TAS</a:t>
              </a:r>
              <a:r>
                <a:rPr lang="it-IT" baseline="-25000" dirty="0" err="1" smtClean="0">
                  <a:solidFill>
                    <a:prstClr val="black"/>
                  </a:solidFill>
                </a:rPr>
                <a:t>i</a:t>
              </a:r>
              <a:r>
                <a:rPr lang="it-IT" baseline="-25000" dirty="0" smtClean="0">
                  <a:solidFill>
                    <a:prstClr val="black"/>
                  </a:solidFill>
                </a:rPr>
                <a:t>/e</a:t>
              </a:r>
              <a:endParaRPr lang="it-IT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89" name="CasellaDiTesto 88"/>
            <p:cNvSpPr txBox="1"/>
            <p:nvPr/>
          </p:nvSpPr>
          <p:spPr>
            <a:xfrm>
              <a:off x="3464711" y="2142430"/>
              <a:ext cx="214314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prstClr val="black"/>
                  </a:solidFill>
                </a:rPr>
                <a:t>I</a:t>
              </a:r>
              <a:endParaRPr lang="it-IT" dirty="0">
                <a:solidFill>
                  <a:prstClr val="black"/>
                </a:solidFill>
              </a:endParaRPr>
            </a:p>
          </p:txBody>
        </p:sp>
        <p:sp>
          <p:nvSpPr>
            <p:cNvPr id="90" name="Stella a 5 punte 89"/>
            <p:cNvSpPr/>
            <p:nvPr/>
          </p:nvSpPr>
          <p:spPr>
            <a:xfrm>
              <a:off x="3536149" y="2368886"/>
              <a:ext cx="285752" cy="214314"/>
            </a:xfrm>
            <a:prstGeom prst="star5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92" name="CasellaDiTesto 91"/>
            <p:cNvSpPr txBox="1"/>
            <p:nvPr/>
          </p:nvSpPr>
          <p:spPr>
            <a:xfrm rot="1743643">
              <a:off x="750067" y="2716102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prstClr val="black"/>
                  </a:solidFill>
                </a:rPr>
                <a:t>w/v</a:t>
              </a:r>
              <a:endParaRPr lang="it-IT" dirty="0">
                <a:solidFill>
                  <a:prstClr val="black"/>
                </a:solidFill>
              </a:endParaRPr>
            </a:p>
          </p:txBody>
        </p:sp>
        <p:sp>
          <p:nvSpPr>
            <p:cNvPr id="94" name="CasellaDiTesto 93"/>
            <p:cNvSpPr txBox="1"/>
            <p:nvPr/>
          </p:nvSpPr>
          <p:spPr>
            <a:xfrm>
              <a:off x="2750331" y="2083134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solidFill>
                    <a:prstClr val="black"/>
                  </a:solidFill>
                </a:rPr>
                <a:t>Gs</a:t>
              </a:r>
              <a:r>
                <a:rPr lang="it-IT" baseline="-25000" dirty="0" err="1" smtClean="0">
                  <a:solidFill>
                    <a:prstClr val="black"/>
                  </a:solidFill>
                </a:rPr>
                <a:t>i</a:t>
              </a:r>
              <a:r>
                <a:rPr lang="it-IT" baseline="-25000" dirty="0" smtClean="0">
                  <a:solidFill>
                    <a:prstClr val="black"/>
                  </a:solidFill>
                </a:rPr>
                <a:t>/o</a:t>
              </a:r>
              <a:endParaRPr lang="it-IT" baseline="-25000" dirty="0">
                <a:solidFill>
                  <a:prstClr val="black"/>
                </a:solidFill>
              </a:endParaRPr>
            </a:p>
          </p:txBody>
        </p:sp>
        <p:grpSp>
          <p:nvGrpSpPr>
            <p:cNvPr id="44" name="Gruppo 43"/>
            <p:cNvGrpSpPr/>
            <p:nvPr/>
          </p:nvGrpSpPr>
          <p:grpSpPr>
            <a:xfrm>
              <a:off x="1136905" y="1583068"/>
              <a:ext cx="4470946" cy="3357586"/>
              <a:chOff x="1136905" y="1583068"/>
              <a:chExt cx="4470946" cy="3357586"/>
            </a:xfrm>
          </p:grpSpPr>
          <p:cxnSp>
            <p:nvCxnSpPr>
              <p:cNvPr id="16" name="Connettore 2 15"/>
              <p:cNvCxnSpPr/>
              <p:nvPr/>
            </p:nvCxnSpPr>
            <p:spPr>
              <a:xfrm rot="16200000" flipV="1">
                <a:off x="3143240" y="2476043"/>
                <a:ext cx="3357586" cy="15716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7" name="CasellaDiTesto 86"/>
              <p:cNvSpPr txBox="1"/>
              <p:nvPr/>
            </p:nvSpPr>
            <p:spPr>
              <a:xfrm rot="3906716">
                <a:off x="964381" y="3425559"/>
                <a:ext cx="714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prstClr val="black"/>
                    </a:solidFill>
                  </a:rPr>
                  <a:t>DMR</a:t>
                </a:r>
                <a:endParaRPr lang="it-IT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CasellaDiTesto 87"/>
              <p:cNvSpPr txBox="1"/>
              <p:nvPr/>
            </p:nvSpPr>
            <p:spPr>
              <a:xfrm rot="3707513">
                <a:off x="4750595" y="3083266"/>
                <a:ext cx="714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prstClr val="black"/>
                    </a:solidFill>
                  </a:rPr>
                  <a:t>DMR</a:t>
                </a:r>
                <a:endParaRPr lang="it-IT" dirty="0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14" name="Connettore 1 13"/>
          <p:cNvCxnSpPr/>
          <p:nvPr/>
        </p:nvCxnSpPr>
        <p:spPr>
          <a:xfrm>
            <a:off x="179512" y="1966554"/>
            <a:ext cx="568863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>
            <a:off x="331912" y="4581128"/>
            <a:ext cx="568863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434341" y="1916832"/>
            <a:ext cx="24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α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3755225" y="1966554"/>
            <a:ext cx="13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ϒ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3995936" y="2204864"/>
            <a:ext cx="21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β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4970845" y="4211796"/>
            <a:ext cx="24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α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41349" y="1700808"/>
            <a:ext cx="22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067944" y="1567582"/>
            <a:ext cx="21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2320" y="5085184"/>
            <a:ext cx="228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Dal triangolo </a:t>
            </a:r>
            <a:r>
              <a:rPr lang="it-IT" dirty="0" err="1" smtClean="0"/>
              <a:t>ABi</a:t>
            </a:r>
            <a:r>
              <a:rPr lang="it-IT" dirty="0" smtClean="0"/>
              <a:t>/e</a:t>
            </a:r>
            <a:endParaRPr lang="it-IT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CasellaDiTesto 17"/>
              <p:cNvSpPr txBox="1"/>
              <p:nvPr/>
            </p:nvSpPr>
            <p:spPr>
              <a:xfrm>
                <a:off x="463658" y="5517232"/>
                <a:ext cx="1660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𝑇𝐵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𝑇𝐶𝑜</m:t>
                      </m:r>
                    </m:oMath>
                  </m:oMathPara>
                </a14:m>
                <a:endParaRPr lang="it-IT" b="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58" y="5517232"/>
                <a:ext cx="1660070" cy="36933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CasellaDiTesto 18"/>
              <p:cNvSpPr txBox="1"/>
              <p:nvPr/>
            </p:nvSpPr>
            <p:spPr>
              <a:xfrm>
                <a:off x="0" y="5805264"/>
                <a:ext cx="507188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𝐺𝑆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it-IT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it-IT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𝐺𝑆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→ 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  <a:ea typeface="Cambria Math"/>
                                        </a:rPr>
                                        <m:t>𝐺𝑆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  <m:r>
                                        <a:rPr lang="it-IT" b="0" i="1" smtClean="0">
                                          <a:latin typeface="Cambria Math"/>
                                          <a:ea typeface="Cambria Math"/>
                                        </a:rPr>
                                        <m:t>/</m:t>
                                      </m:r>
                                      <m:r>
                                        <a:rPr lang="it-IT" b="0" i="1" smtClean="0">
                                          <a:latin typeface="Cambria Math"/>
                                          <a:ea typeface="Cambria Math"/>
                                        </a:rPr>
                                        <m:t>𝑜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  <a:ea typeface="Cambria Math"/>
                                        </a:rPr>
                                        <m:t>𝐺𝑆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05264"/>
                <a:ext cx="5071888" cy="71468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CasellaDiTesto 58"/>
          <p:cNvSpPr txBox="1"/>
          <p:nvPr/>
        </p:nvSpPr>
        <p:spPr>
          <a:xfrm>
            <a:off x="4355976" y="1916832"/>
            <a:ext cx="24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α</a:t>
            </a:r>
            <a:endParaRPr lang="it-IT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CasellaDiTesto 22"/>
              <p:cNvSpPr txBox="1"/>
              <p:nvPr/>
            </p:nvSpPr>
            <p:spPr>
              <a:xfrm>
                <a:off x="6738894" y="1885098"/>
                <a:ext cx="1980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=180°−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894" y="1885098"/>
                <a:ext cx="1980992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CasellaDiTesto 23"/>
              <p:cNvSpPr txBox="1"/>
              <p:nvPr/>
            </p:nvSpPr>
            <p:spPr>
              <a:xfrm>
                <a:off x="5152831" y="6174596"/>
                <a:ext cx="16142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𝑇𝐶𝑖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𝑇𝐵</m:t>
                      </m:r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831" y="6174596"/>
                <a:ext cx="1614224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CasellaDiTesto 25"/>
              <p:cNvSpPr txBox="1"/>
              <p:nvPr/>
            </p:nvSpPr>
            <p:spPr>
              <a:xfrm>
                <a:off x="6993259" y="2493041"/>
                <a:ext cx="1472262" cy="656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𝐺𝑆𝑟</m:t>
                          </m:r>
                        </m:num>
                        <m:den>
                          <m:func>
                            <m:funcPr>
                              <m:ctrlPr>
                                <a:rPr lang="it-IT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it-IT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func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𝐺𝑆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259" y="2493041"/>
                <a:ext cx="1472262" cy="6560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4" name="CasellaDiTesto 33"/>
              <p:cNvSpPr txBox="1"/>
              <p:nvPr/>
            </p:nvSpPr>
            <p:spPr>
              <a:xfrm>
                <a:off x="6699147" y="3413488"/>
                <a:ext cx="1935466" cy="609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𝐺𝑆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𝐺𝑆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4" name="CasellaDiTes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147" y="3413488"/>
                <a:ext cx="1935466" cy="609013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CasellaDiTesto 35"/>
              <p:cNvSpPr txBox="1"/>
              <p:nvPr/>
            </p:nvSpPr>
            <p:spPr>
              <a:xfrm>
                <a:off x="7036323" y="4405020"/>
                <a:ext cx="1301895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/>
                        </a:rPr>
                        <m:t>𝑭𝑻𝒊</m:t>
                      </m:r>
                      <m:r>
                        <a:rPr lang="it-IT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latin typeface="Cambria Math"/>
                            </a:rPr>
                            <m:t>𝑫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latin typeface="Cambria Math"/>
                                </a:rPr>
                                <m:t>𝑮𝑺</m:t>
                              </m:r>
                            </m:e>
                            <m:sub>
                              <m:r>
                                <a:rPr lang="it-IT" b="1" i="1" smtClean="0">
                                  <a:latin typeface="Cambria Math"/>
                                </a:rPr>
                                <m:t>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>
          <p:sp>
            <p:nvSpPr>
              <p:cNvPr id="36" name="CasellaDiTes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323" y="4405020"/>
                <a:ext cx="1301895" cy="65620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Parentesi graffa aperta 36"/>
          <p:cNvSpPr/>
          <p:nvPr/>
        </p:nvSpPr>
        <p:spPr>
          <a:xfrm rot="20163851">
            <a:off x="295473" y="1949783"/>
            <a:ext cx="408599" cy="2903293"/>
          </a:xfrm>
          <a:prstGeom prst="leftBrace">
            <a:avLst>
              <a:gd name="adj1" fmla="val 61017"/>
              <a:gd name="adj2" fmla="val 496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27111" y="3499751"/>
            <a:ext cx="5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GSr</a:t>
            </a:r>
            <a:endParaRPr lang="it-IT" dirty="0"/>
          </a:p>
        </p:txBody>
      </p:sp>
      <p:sp>
        <p:nvSpPr>
          <p:cNvPr id="67" name="Parentesi graffa aperta 66"/>
          <p:cNvSpPr/>
          <p:nvPr/>
        </p:nvSpPr>
        <p:spPr>
          <a:xfrm rot="5400000">
            <a:off x="2037794" y="-222854"/>
            <a:ext cx="408599" cy="3870774"/>
          </a:xfrm>
          <a:prstGeom prst="leftBrace">
            <a:avLst>
              <a:gd name="adj1" fmla="val 61017"/>
              <a:gd name="adj2" fmla="val 496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CasellaDiTesto 67"/>
          <p:cNvSpPr txBox="1"/>
          <p:nvPr/>
        </p:nvSpPr>
        <p:spPr>
          <a:xfrm>
            <a:off x="1945501" y="1198250"/>
            <a:ext cx="82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GS</a:t>
            </a:r>
            <a:r>
              <a:rPr lang="it-IT" baseline="-25000" dirty="0" err="1" smtClean="0"/>
              <a:t>i</a:t>
            </a:r>
            <a:r>
              <a:rPr lang="it-IT" baseline="-25000" dirty="0" smtClean="0"/>
              <a:t>/o</a:t>
            </a:r>
            <a:endParaRPr lang="it-IT" baseline="-25000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611560" y="2555612"/>
            <a:ext cx="24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α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73" name="CasellaDiTesto 72"/>
          <p:cNvSpPr txBox="1"/>
          <p:nvPr/>
        </p:nvSpPr>
        <p:spPr>
          <a:xfrm>
            <a:off x="1403648" y="4072475"/>
            <a:ext cx="21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β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74" name="CasellaDiTesto 73"/>
          <p:cNvSpPr txBox="1"/>
          <p:nvPr/>
        </p:nvSpPr>
        <p:spPr>
          <a:xfrm>
            <a:off x="1691680" y="4293096"/>
            <a:ext cx="13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ϒ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47" name="Figura a mano libera 46"/>
          <p:cNvSpPr/>
          <p:nvPr/>
        </p:nvSpPr>
        <p:spPr>
          <a:xfrm>
            <a:off x="3995936" y="2173184"/>
            <a:ext cx="337020" cy="142615"/>
          </a:xfrm>
          <a:custGeom>
            <a:avLst/>
            <a:gdLst>
              <a:gd name="connsiteX0" fmla="*/ 0 w 378473"/>
              <a:gd name="connsiteY0" fmla="*/ 0 h 142615"/>
              <a:gd name="connsiteX1" fmla="*/ 225631 w 378473"/>
              <a:gd name="connsiteY1" fmla="*/ 142504 h 142615"/>
              <a:gd name="connsiteX2" fmla="*/ 368135 w 378473"/>
              <a:gd name="connsiteY2" fmla="*/ 23751 h 142615"/>
              <a:gd name="connsiteX3" fmla="*/ 356260 w 378473"/>
              <a:gd name="connsiteY3" fmla="*/ 23751 h 14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73" h="142615">
                <a:moveTo>
                  <a:pt x="0" y="0"/>
                </a:moveTo>
                <a:cubicBezTo>
                  <a:pt x="82137" y="69273"/>
                  <a:pt x="164275" y="138546"/>
                  <a:pt x="225631" y="142504"/>
                </a:cubicBezTo>
                <a:cubicBezTo>
                  <a:pt x="286987" y="146463"/>
                  <a:pt x="346364" y="43543"/>
                  <a:pt x="368135" y="23751"/>
                </a:cubicBezTo>
                <a:cubicBezTo>
                  <a:pt x="389906" y="3959"/>
                  <a:pt x="373083" y="13855"/>
                  <a:pt x="356260" y="23751"/>
                </a:cubicBezTo>
              </a:path>
            </a:pathLst>
          </a:cu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48" name="Freccia a destra 47"/>
          <p:cNvSpPr/>
          <p:nvPr/>
        </p:nvSpPr>
        <p:spPr>
          <a:xfrm>
            <a:off x="4679157" y="6306621"/>
            <a:ext cx="392731" cy="237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/>
          <p:cNvSpPr/>
          <p:nvPr/>
        </p:nvSpPr>
        <p:spPr>
          <a:xfrm>
            <a:off x="211214" y="5526524"/>
            <a:ext cx="4363854" cy="1074723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Rettangolo 95"/>
          <p:cNvSpPr/>
          <p:nvPr/>
        </p:nvSpPr>
        <p:spPr>
          <a:xfrm>
            <a:off x="5152831" y="6063885"/>
            <a:ext cx="1614224" cy="537362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ettangolo 96"/>
          <p:cNvSpPr/>
          <p:nvPr/>
        </p:nvSpPr>
        <p:spPr>
          <a:xfrm>
            <a:off x="6588224" y="1717068"/>
            <a:ext cx="2470058" cy="362479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76" name="Pagina iniziale 75">
            <a:hlinkClick r:id="rId9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74816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17" grpId="0"/>
      <p:bldP spid="18" grpId="0" animBg="1"/>
      <p:bldP spid="19" grpId="0" animBg="1"/>
      <p:bldP spid="59" grpId="0"/>
      <p:bldP spid="23" grpId="0" animBg="1"/>
      <p:bldP spid="24" grpId="0" animBg="1"/>
      <p:bldP spid="26" grpId="0" animBg="1"/>
      <p:bldP spid="34" grpId="0" animBg="1"/>
      <p:bldP spid="36" grpId="0" animBg="1"/>
      <p:bldP spid="37" grpId="0" animBg="1"/>
      <p:bldP spid="39" grpId="0"/>
      <p:bldP spid="67" grpId="0" animBg="1"/>
      <p:bldP spid="68" grpId="0"/>
      <p:bldP spid="72" grpId="0"/>
      <p:bldP spid="73" grpId="0"/>
      <p:bldP spid="74" grpId="0"/>
      <p:bldP spid="48" grpId="0" animBg="1"/>
      <p:bldP spid="49" grpId="0" animBg="1"/>
      <p:bldP spid="96" grpId="0" animBg="1"/>
      <p:bldP spid="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4686304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INTERCETTAMENTO </a:t>
            </a:r>
            <a:br>
              <a:rPr lang="it-IT" b="1" dirty="0" smtClean="0"/>
            </a:br>
            <a:r>
              <a:rPr lang="it-IT" b="1" dirty="0" smtClean="0"/>
              <a:t>a/m – a/m con vento</a:t>
            </a:r>
            <a:endParaRPr lang="it-IT" b="1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571472" y="1785926"/>
          <a:ext cx="342902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1214446"/>
                <a:gridCol w="142876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it-IT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XC=___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ETAS=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baseline="0" dirty="0" err="1" smtClean="0"/>
                        <a:t>TAS</a:t>
                      </a:r>
                      <a:r>
                        <a:rPr lang="it-IT" b="1" baseline="-25000" dirty="0" err="1" smtClean="0"/>
                        <a:t>i</a:t>
                      </a:r>
                      <a:r>
                        <a:rPr lang="it-IT" b="1" baseline="-25000" dirty="0" smtClean="0"/>
                        <a:t>/o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LC=___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TH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it-IT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°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W/V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WCA = __°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GS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it-IT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4286248" y="1785926"/>
          <a:ext cx="2571768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483"/>
                <a:gridCol w="1493285"/>
              </a:tblGrid>
              <a:tr h="500066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W/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it-IT" baseline="-2500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it-IT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TC</a:t>
                      </a:r>
                      <a:r>
                        <a:rPr lang="it-IT" baseline="-250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/o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</a:rPr>
                        <a:t>GS</a:t>
                      </a:r>
                      <a:r>
                        <a:rPr lang="it-IT" baseline="-250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/o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4286248" y="2428868"/>
          <a:ext cx="2571768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483"/>
                <a:gridCol w="1493285"/>
              </a:tblGrid>
              <a:tr h="500066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W/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it-IT" baseline="-2500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it-IT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trike="noStrike" baseline="0" dirty="0" smtClean="0">
                          <a:solidFill>
                            <a:schemeClr val="tx1"/>
                          </a:solidFill>
                        </a:rPr>
                        <a:t>W/V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+ W/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it-IT" baseline="-2500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it-IT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571472" y="3143248"/>
          <a:ext cx="36433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214446"/>
                <a:gridCol w="1500198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TCr=TB</a:t>
                      </a:r>
                      <a:endParaRPr lang="it-IT" sz="1800" b="1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XC=___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ETAS=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baseline="0" dirty="0" err="1" smtClean="0"/>
                        <a:t>TAS</a:t>
                      </a:r>
                      <a:r>
                        <a:rPr lang="it-IT" b="1" baseline="-25000" dirty="0" err="1" smtClean="0"/>
                        <a:t>i</a:t>
                      </a:r>
                      <a:r>
                        <a:rPr lang="it-IT" b="1" baseline="-25000" dirty="0" smtClean="0"/>
                        <a:t>/e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LC=___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TH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°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W/</a:t>
                      </a:r>
                      <a:r>
                        <a:rPr lang="it-IT" b="1" dirty="0" err="1" smtClean="0"/>
                        <a:t>V</a:t>
                      </a:r>
                      <a:r>
                        <a:rPr lang="it-IT" b="1" baseline="-25000" dirty="0" err="1" smtClean="0"/>
                        <a:t>r</a:t>
                      </a:r>
                      <a:endParaRPr lang="it-IT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WCA = __°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GS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/>
        </p:nvGraphicFramePr>
        <p:xfrm>
          <a:off x="4429124" y="3357562"/>
          <a:ext cx="1137122" cy="715966"/>
        </p:xfrm>
        <a:graphic>
          <a:graphicData uri="http://schemas.openxmlformats.org/presentationml/2006/ole">
            <p:oleObj spid="_x0000_s1157" name="Equazione" r:id="rId3" imgW="685800" imgH="431800" progId="Equation.3">
              <p:embed/>
            </p:oleObj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571472" y="4429132"/>
          <a:ext cx="542928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311"/>
                <a:gridCol w="1328028"/>
                <a:gridCol w="351537"/>
                <a:gridCol w="1604528"/>
                <a:gridCol w="1285885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it-IT" sz="1800" b="1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XC=___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..</a:t>
                      </a:r>
                      <a:endParaRPr lang="it-IT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XC=___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LC=___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baseline="0" dirty="0" err="1" smtClean="0"/>
                        <a:t>TAS</a:t>
                      </a:r>
                      <a:r>
                        <a:rPr lang="it-IT" b="1" baseline="-25000" dirty="0" err="1" smtClean="0"/>
                        <a:t>i</a:t>
                      </a:r>
                      <a:r>
                        <a:rPr lang="it-IT" b="1" baseline="-25000" dirty="0" smtClean="0"/>
                        <a:t>/e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WCA = __°</a:t>
                      </a:r>
                      <a:endParaRPr lang="it-IT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WCA = __°</a:t>
                      </a:r>
                      <a:endParaRPr lang="it-IT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ETAS=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W/V</a:t>
                      </a:r>
                      <a:endParaRPr lang="it-IT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TC</a:t>
                      </a:r>
                      <a:r>
                        <a:rPr lang="it-IT" b="1" baseline="-25000" dirty="0" err="1" smtClean="0"/>
                        <a:t>pi</a:t>
                      </a:r>
                      <a:endParaRPr lang="it-IT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..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TC</a:t>
                      </a:r>
                      <a:r>
                        <a:rPr lang="it-IT" b="1" baseline="-25000" dirty="0" err="1" smtClean="0"/>
                        <a:t>pi</a:t>
                      </a:r>
                      <a:r>
                        <a:rPr lang="it-IT" b="1" baseline="-25000" dirty="0" smtClean="0"/>
                        <a:t> </a:t>
                      </a:r>
                      <a:r>
                        <a:rPr lang="it-IT" b="1" dirty="0" err="1" smtClean="0"/>
                        <a:t>=Tc</a:t>
                      </a:r>
                      <a:r>
                        <a:rPr lang="it-IT" b="1" baseline="-25000" dirty="0" err="1" smtClean="0"/>
                        <a:t>p</a:t>
                      </a:r>
                      <a:r>
                        <a:rPr lang="it-IT" b="1" baseline="-25000" dirty="0" smtClean="0"/>
                        <a:t>(i-1)</a:t>
                      </a:r>
                      <a:r>
                        <a:rPr lang="it-IT" b="1" dirty="0" err="1" smtClean="0"/>
                        <a:t>=TC</a:t>
                      </a:r>
                      <a:r>
                        <a:rPr lang="it-IT" b="1" baseline="-25000" dirty="0" err="1" smtClean="0"/>
                        <a:t>i</a:t>
                      </a:r>
                      <a:r>
                        <a:rPr lang="it-IT" b="1" baseline="-25000" dirty="0" smtClean="0"/>
                        <a:t> </a:t>
                      </a:r>
                      <a:endParaRPr lang="it-IT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GS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42910" y="5715016"/>
          <a:ext cx="1430338" cy="379412"/>
        </p:xfrm>
        <a:graphic>
          <a:graphicData uri="http://schemas.openxmlformats.org/presentationml/2006/ole">
            <p:oleObj spid="_x0000_s1158" name="Equazione" r:id="rId4" imgW="863225" imgH="228501" progId="Equation.3">
              <p:embed/>
            </p:oleObj>
          </a:graphicData>
        </a:graphic>
      </p:graphicFrame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434686" y="0"/>
            <a:ext cx="170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regolo </a:t>
            </a:r>
            <a:r>
              <a:rPr lang="it-IT" dirty="0" err="1" smtClean="0"/>
              <a:t>Jeppesen</a:t>
            </a:r>
            <a:endParaRPr lang="it-IT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15" name="Pagina iniziale 14">
            <a:hlinkClick r:id="rId5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INTERCETTAMENTO</a:t>
            </a:r>
            <a:br>
              <a:rPr lang="it-IT" b="1" dirty="0" smtClean="0"/>
            </a:br>
            <a:r>
              <a:rPr lang="it-IT" b="1" dirty="0" smtClean="0"/>
              <a:t> a/m – nave con vento</a:t>
            </a:r>
            <a:endParaRPr lang="it-IT" b="1" dirty="0"/>
          </a:p>
        </p:txBody>
      </p:sp>
      <p:graphicFrame>
        <p:nvGraphicFramePr>
          <p:cNvPr id="4" name="Diagramma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7" name="Pagina iniziale 6">
            <a:hlinkClick r:id="rId6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671514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INTERCETTAMENTO</a:t>
            </a:r>
            <a:br>
              <a:rPr lang="it-IT" b="1" dirty="0" smtClean="0"/>
            </a:br>
            <a:r>
              <a:rPr lang="it-IT" b="1" dirty="0" smtClean="0"/>
              <a:t>a/m – nave con vento</a:t>
            </a:r>
            <a:endParaRPr lang="it-IT" b="1" dirty="0"/>
          </a:p>
        </p:txBody>
      </p:sp>
      <p:cxnSp>
        <p:nvCxnSpPr>
          <p:cNvPr id="5" name="Connettore 2 4"/>
          <p:cNvCxnSpPr/>
          <p:nvPr/>
        </p:nvCxnSpPr>
        <p:spPr>
          <a:xfrm rot="16200000" flipV="1">
            <a:off x="3071802" y="3357562"/>
            <a:ext cx="2143140" cy="100013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357686" y="4857760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i/e</a:t>
            </a:r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14678" y="2714620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i/o</a:t>
            </a: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 rot="3819980">
            <a:off x="3473429" y="400551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TB/D</a:t>
            </a:r>
            <a:endParaRPr lang="it-IT" dirty="0"/>
          </a:p>
        </p:txBody>
      </p:sp>
      <p:cxnSp>
        <p:nvCxnSpPr>
          <p:cNvPr id="16" name="Connettore 2 15"/>
          <p:cNvCxnSpPr/>
          <p:nvPr/>
        </p:nvCxnSpPr>
        <p:spPr>
          <a:xfrm rot="16200000" flipV="1">
            <a:off x="3393274" y="2750339"/>
            <a:ext cx="3357586" cy="157163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uppo 28"/>
          <p:cNvGrpSpPr/>
          <p:nvPr/>
        </p:nvGrpSpPr>
        <p:grpSpPr>
          <a:xfrm>
            <a:off x="4643438" y="4929198"/>
            <a:ext cx="928694" cy="489053"/>
            <a:chOff x="1285852" y="2868509"/>
            <a:chExt cx="928694" cy="489053"/>
          </a:xfrm>
        </p:grpSpPr>
        <p:cxnSp>
          <p:nvCxnSpPr>
            <p:cNvPr id="30" name="Connettore 2 29"/>
            <p:cNvCxnSpPr/>
            <p:nvPr/>
          </p:nvCxnSpPr>
          <p:spPr>
            <a:xfrm>
              <a:off x="1285852" y="2868509"/>
              <a:ext cx="928694" cy="489053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>
            <a:xfrm>
              <a:off x="1438252" y="2949471"/>
              <a:ext cx="204790" cy="122339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31"/>
            <p:cNvCxnSpPr/>
            <p:nvPr/>
          </p:nvCxnSpPr>
          <p:spPr>
            <a:xfrm>
              <a:off x="1571604" y="3020909"/>
              <a:ext cx="204790" cy="122339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o 45"/>
          <p:cNvGrpSpPr/>
          <p:nvPr/>
        </p:nvGrpSpPr>
        <p:grpSpPr>
          <a:xfrm>
            <a:off x="3714744" y="2857496"/>
            <a:ext cx="1000132" cy="1588"/>
            <a:chOff x="3714744" y="2857496"/>
            <a:chExt cx="1000132" cy="1588"/>
          </a:xfrm>
        </p:grpSpPr>
        <p:cxnSp>
          <p:nvCxnSpPr>
            <p:cNvPr id="10" name="Connettore 2 9"/>
            <p:cNvCxnSpPr/>
            <p:nvPr/>
          </p:nvCxnSpPr>
          <p:spPr>
            <a:xfrm>
              <a:off x="3714744" y="2857496"/>
              <a:ext cx="100013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/>
            <p:cNvCxnSpPr/>
            <p:nvPr/>
          </p:nvCxnSpPr>
          <p:spPr>
            <a:xfrm>
              <a:off x="3857620" y="2857496"/>
              <a:ext cx="245271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34"/>
            <p:cNvCxnSpPr/>
            <p:nvPr/>
          </p:nvCxnSpPr>
          <p:spPr>
            <a:xfrm>
              <a:off x="4286248" y="2857496"/>
              <a:ext cx="2047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o 68"/>
          <p:cNvGrpSpPr/>
          <p:nvPr/>
        </p:nvGrpSpPr>
        <p:grpSpPr>
          <a:xfrm>
            <a:off x="4643438" y="2000240"/>
            <a:ext cx="857256" cy="2928956"/>
            <a:chOff x="2214546" y="2357430"/>
            <a:chExt cx="2643206" cy="2571766"/>
          </a:xfrm>
        </p:grpSpPr>
        <p:cxnSp>
          <p:nvCxnSpPr>
            <p:cNvPr id="22" name="Connettore 1 21"/>
            <p:cNvCxnSpPr/>
            <p:nvPr/>
          </p:nvCxnSpPr>
          <p:spPr>
            <a:xfrm flipV="1">
              <a:off x="2214546" y="2357430"/>
              <a:ext cx="2643206" cy="257176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/>
          </p:nvCxnSpPr>
          <p:spPr>
            <a:xfrm rot="5400000" flipH="1" flipV="1">
              <a:off x="2857488" y="4143380"/>
              <a:ext cx="142876" cy="142876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/>
          </p:nvCxnSpPr>
          <p:spPr>
            <a:xfrm rot="5400000" flipH="1" flipV="1">
              <a:off x="3286116" y="3786190"/>
              <a:ext cx="71438" cy="71438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o 80"/>
          <p:cNvGrpSpPr/>
          <p:nvPr/>
        </p:nvGrpSpPr>
        <p:grpSpPr>
          <a:xfrm flipH="1">
            <a:off x="5072066" y="3500438"/>
            <a:ext cx="500066" cy="1928826"/>
            <a:chOff x="3143240" y="1500174"/>
            <a:chExt cx="2214578" cy="3929090"/>
          </a:xfrm>
        </p:grpSpPr>
        <p:cxnSp>
          <p:nvCxnSpPr>
            <p:cNvPr id="20" name="Connettore 1 19"/>
            <p:cNvCxnSpPr/>
            <p:nvPr/>
          </p:nvCxnSpPr>
          <p:spPr>
            <a:xfrm rot="5400000" flipH="1" flipV="1">
              <a:off x="2285984" y="2357430"/>
              <a:ext cx="3929090" cy="22145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/>
          </p:nvCxnSpPr>
          <p:spPr>
            <a:xfrm rot="5400000" flipH="1" flipV="1">
              <a:off x="3464711" y="4679165"/>
              <a:ext cx="142876" cy="71438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CasellaDiTesto 81"/>
          <p:cNvSpPr txBox="1"/>
          <p:nvPr/>
        </p:nvSpPr>
        <p:spPr>
          <a:xfrm>
            <a:off x="3786182" y="242886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Rn</a:t>
            </a:r>
            <a:r>
              <a:rPr lang="it-IT" dirty="0" smtClean="0"/>
              <a:t>/</a:t>
            </a:r>
            <a:r>
              <a:rPr lang="it-IT" dirty="0" err="1" smtClean="0"/>
              <a:t>Vn</a:t>
            </a:r>
            <a:endParaRPr lang="it-IT" baseline="-25000" dirty="0"/>
          </a:p>
        </p:txBody>
      </p:sp>
      <p:sp>
        <p:nvSpPr>
          <p:cNvPr id="84" name="CasellaDiTesto 83"/>
          <p:cNvSpPr txBox="1"/>
          <p:nvPr/>
        </p:nvSpPr>
        <p:spPr>
          <a:xfrm rot="17329049">
            <a:off x="4212863" y="3643943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TC</a:t>
            </a:r>
            <a:r>
              <a:rPr lang="it-IT" baseline="-25000" dirty="0" err="1" smtClean="0"/>
              <a:t>i</a:t>
            </a:r>
            <a:r>
              <a:rPr lang="it-IT" dirty="0" smtClean="0"/>
              <a:t>/</a:t>
            </a:r>
            <a:r>
              <a:rPr lang="it-IT" dirty="0" err="1" smtClean="0"/>
              <a:t>GS</a:t>
            </a:r>
            <a:r>
              <a:rPr lang="it-IT" baseline="-25000" dirty="0" err="1" smtClean="0"/>
              <a:t>i</a:t>
            </a:r>
            <a:endParaRPr lang="it-IT" baseline="-25000" dirty="0"/>
          </a:p>
        </p:txBody>
      </p:sp>
      <p:sp>
        <p:nvSpPr>
          <p:cNvPr id="85" name="CasellaDiTesto 84"/>
          <p:cNvSpPr txBox="1"/>
          <p:nvPr/>
        </p:nvSpPr>
        <p:spPr>
          <a:xfrm rot="4198701">
            <a:off x="4597479" y="4506155"/>
            <a:ext cx="13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TH</a:t>
            </a:r>
            <a:r>
              <a:rPr lang="it-IT" baseline="-25000" dirty="0" err="1" smtClean="0"/>
              <a:t>i</a:t>
            </a:r>
            <a:r>
              <a:rPr lang="it-IT" dirty="0" smtClean="0"/>
              <a:t>/</a:t>
            </a:r>
            <a:r>
              <a:rPr lang="it-IT" dirty="0" err="1" smtClean="0"/>
              <a:t>TAS</a:t>
            </a:r>
            <a:r>
              <a:rPr lang="it-IT" baseline="-25000" dirty="0" err="1" smtClean="0"/>
              <a:t>i</a:t>
            </a:r>
            <a:r>
              <a:rPr lang="it-IT" baseline="-25000" dirty="0" smtClean="0"/>
              <a:t>/e</a:t>
            </a:r>
            <a:endParaRPr lang="it-IT" baseline="-25000" dirty="0"/>
          </a:p>
        </p:txBody>
      </p:sp>
      <p:sp>
        <p:nvSpPr>
          <p:cNvPr id="87" name="CasellaDiTesto 86"/>
          <p:cNvSpPr txBox="1"/>
          <p:nvPr/>
        </p:nvSpPr>
        <p:spPr>
          <a:xfrm rot="3906716">
            <a:off x="3675393" y="3146003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DMR</a:t>
            </a:r>
            <a:endParaRPr lang="it-IT" dirty="0"/>
          </a:p>
        </p:txBody>
      </p:sp>
      <p:sp>
        <p:nvSpPr>
          <p:cNvPr id="88" name="CasellaDiTesto 87"/>
          <p:cNvSpPr txBox="1"/>
          <p:nvPr/>
        </p:nvSpPr>
        <p:spPr>
          <a:xfrm rot="3707513">
            <a:off x="5332198" y="4075019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DMR</a:t>
            </a:r>
            <a:endParaRPr lang="it-IT" dirty="0"/>
          </a:p>
        </p:txBody>
      </p:sp>
      <p:sp>
        <p:nvSpPr>
          <p:cNvPr id="89" name="CasellaDiTesto 88"/>
          <p:cNvSpPr txBox="1"/>
          <p:nvPr/>
        </p:nvSpPr>
        <p:spPr>
          <a:xfrm>
            <a:off x="5000628" y="2357430"/>
            <a:ext cx="21431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I</a:t>
            </a:r>
            <a:endParaRPr lang="it-IT" dirty="0"/>
          </a:p>
        </p:txBody>
      </p:sp>
      <p:sp>
        <p:nvSpPr>
          <p:cNvPr id="90" name="Stella a 5 punte 89"/>
          <p:cNvSpPr/>
          <p:nvPr/>
        </p:nvSpPr>
        <p:spPr>
          <a:xfrm>
            <a:off x="5143504" y="2714620"/>
            <a:ext cx="285752" cy="214314"/>
          </a:xfrm>
          <a:prstGeom prst="star5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CasellaDiTesto 90"/>
          <p:cNvSpPr txBox="1"/>
          <p:nvPr/>
        </p:nvSpPr>
        <p:spPr>
          <a:xfrm rot="1275556">
            <a:off x="4714876" y="517025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w/v</a:t>
            </a:r>
            <a:endParaRPr lang="it-IT" dirty="0"/>
          </a:p>
        </p:txBody>
      </p:sp>
      <p:sp>
        <p:nvSpPr>
          <p:cNvPr id="41" name="Segnaposto piè di pagina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7480018" y="0"/>
            <a:ext cx="166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metodo grafico </a:t>
            </a:r>
            <a:endParaRPr lang="it-IT" dirty="0"/>
          </a:p>
        </p:txBody>
      </p:sp>
      <p:cxnSp>
        <p:nvCxnSpPr>
          <p:cNvPr id="45" name="Connettore 1 44"/>
          <p:cNvCxnSpPr/>
          <p:nvPr/>
        </p:nvCxnSpPr>
        <p:spPr>
          <a:xfrm>
            <a:off x="4786314" y="2857496"/>
            <a:ext cx="500066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egnaposto numero diapositiva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19</a:t>
            </a:fld>
            <a:endParaRPr lang="it-IT"/>
          </a:p>
        </p:txBody>
      </p:sp>
      <p:graphicFrame>
        <p:nvGraphicFramePr>
          <p:cNvPr id="36" name="Oggetto 35"/>
          <p:cNvGraphicFramePr>
            <a:graphicFrameLocks noChangeAspect="1"/>
          </p:cNvGraphicFramePr>
          <p:nvPr/>
        </p:nvGraphicFramePr>
        <p:xfrm>
          <a:off x="7500958" y="4929198"/>
          <a:ext cx="1387480" cy="890082"/>
        </p:xfrm>
        <a:graphic>
          <a:graphicData uri="http://schemas.openxmlformats.org/presentationml/2006/ole">
            <p:oleObj spid="_x0000_s69698" name="Equazione" r:id="rId3" imgW="672808" imgH="431613" progId="Equation.3">
              <p:embed/>
            </p:oleObj>
          </a:graphicData>
        </a:graphic>
      </p:graphicFrame>
      <p:graphicFrame>
        <p:nvGraphicFramePr>
          <p:cNvPr id="37" name="Tabella 36"/>
          <p:cNvGraphicFramePr>
            <a:graphicFrameLocks noGrp="1"/>
          </p:cNvGraphicFramePr>
          <p:nvPr/>
        </p:nvGraphicFramePr>
        <p:xfrm>
          <a:off x="6429388" y="4000504"/>
          <a:ext cx="242889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500066"/>
                <a:gridCol w="571505"/>
              </a:tblGrid>
              <a:tr h="321471">
                <a:tc>
                  <a:txBody>
                    <a:bodyPr/>
                    <a:lstStyle/>
                    <a:p>
                      <a:r>
                        <a:rPr lang="it-IT" dirty="0" smtClean="0"/>
                        <a:t>Righello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GSi</a:t>
                      </a:r>
                      <a:endParaRPr lang="it-IT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it-IT" dirty="0" smtClean="0"/>
                        <a:t>Goniometro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THi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TCi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8" name="Gruppo 37"/>
          <p:cNvGrpSpPr/>
          <p:nvPr/>
        </p:nvGrpSpPr>
        <p:grpSpPr>
          <a:xfrm>
            <a:off x="6429388" y="3570288"/>
            <a:ext cx="1143008" cy="370920"/>
            <a:chOff x="6429388" y="3570288"/>
            <a:chExt cx="1143008" cy="370920"/>
          </a:xfrm>
        </p:grpSpPr>
        <p:sp>
          <p:nvSpPr>
            <p:cNvPr id="39" name="CasellaDiTesto 38"/>
            <p:cNvSpPr txBox="1"/>
            <p:nvPr/>
          </p:nvSpPr>
          <p:spPr>
            <a:xfrm>
              <a:off x="6429388" y="3571876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Di = i/e - I</a:t>
              </a:r>
              <a:endParaRPr lang="it-IT" dirty="0"/>
            </a:p>
          </p:txBody>
        </p:sp>
        <p:cxnSp>
          <p:nvCxnSpPr>
            <p:cNvPr id="40" name="Connettore 1 39"/>
            <p:cNvCxnSpPr/>
            <p:nvPr/>
          </p:nvCxnSpPr>
          <p:spPr>
            <a:xfrm>
              <a:off x="6929454" y="3570288"/>
              <a:ext cx="42862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3" name="Pagina iniziale 42">
            <a:hlinkClick r:id="rId4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4" grpId="0"/>
      <p:bldP spid="85" grpId="0"/>
      <p:bldP spid="87" grpId="0"/>
      <p:bldP spid="88" grpId="0"/>
      <p:bldP spid="89" grpId="0" animBg="1"/>
      <p:bldP spid="90" grpId="0" animBg="1"/>
      <p:bldP spid="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bow.it/Img/Prodotti/Big/SHSCI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14818"/>
            <a:ext cx="2381250" cy="2381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magine 4" descr="regolo_2_(1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2773873" cy="27854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mmagine 6" descr="Immagin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000504"/>
            <a:ext cx="2220686" cy="23077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magine 7" descr="goniomet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429132"/>
            <a:ext cx="2231518" cy="2093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44034" name="AutoShape 2" descr="data:image/jpeg;base64,/9j/4AAQSkZJRgABAQAAAQABAAD/2wCEAAkGBg8QDxAPEA0PDw8PDw8PDw8PDQ4PDQ0PFBAVFBQQFBQXHCYeFxkjGRISHy8gJCcpLCwsFR4xNTAqNSYrLCkBCQoKDgwOFA8PFCkYFBwpKSkpKSkpKSkpKSkpKSkpKSkpKSktKTYpKSksKSkpLCkpKSkpLCwpKSkpLCkpKSwsLP/AABEIAMIBBAMBIgACEQEDEQH/xAAcAAEAAQUBAQAAAAAAAAAAAAAAAwEEBQYHAgj/xABUEAABAwIBBQgIEQkIAwAAAAAAAQIDBBEFBgcSITFBUWFxgZGhwRMiMnJzsbLRCBckMzRCQ1JUYoKDkqKjwvAUIyVEU5Oz0+EWRVVjlMPS4hhkdP/EABkBAQEBAQEBAAAAAAAAAAAAAAACAQQDBf/EACERAQEBAAAGAwEBAAAAAAAAAAABAgMREzJBUQQhMRQS/9oADAMBAAIRAxEAPwDuAAAIAAAAAAAAAAAAAAAAAAAAAAAAAAAAAAAAAAAAAAAAAAAAAAGBx3LbD6F7WVVZHE9yaSMVbvtv6Ka7al1gZ4Gr0+c7Bn7MUpU7+VsflWMtRZRUU2uGtppvBVEMnkqBkgURyb6FbgALgAAAAAAAAAChUAAAFwUKgAAAFwAAAAAFAKgFAKgAAAAB8v5x5uz47Wo5VVOzMjTXsRkEbbJ9E+nz5Vymfp43Wu36yXo1dRuZzsZfwbkzC7Y57eJ1/Gg/sam1tQ5ONtulqmWpy+iPpXhY9OP/AHqeWBhwLEYvWK1zd7RqaiNfEZKnxzKSDuK6Z3G+Cf8AiNVTLxlyw878fLOvqLClzp5RQ+uxrUJ/mUkadMTWl9F6IGtYtp8MhXgSeWBfrMUuYyZGou3Xx6zzvx54qv6L5i5o/REUjvXaCoZ4OSCVOlzTOUee3CJO6lmh8LDZOdqqau/Cad/dU8S8bEvz2LOXIigf+r6PeTTt6EdYi/H17VPk58x02lzl4PJsxSkb4SdkXlKhmqXF6aZPzVTBKm/HNG/yVOHyZtaNe5fPHxSaSfWuWkmbNEW8dY9N7SZ1tVCLwdLnyMXy+h0cD51ZktisHsfE3pvJ+VVLE5l0kLmLFcp4U7Wve/8A0s38SO5NxqeFziZvl9AlThkOdDH4fXaVJt9Vplv9nZOgu6fPxVMW0+FJbdck8kSp8l0a+Mn/ADYual/HaAcwo8/VC71ylqY1+L2KRPKRegzNHnfwiTbUuiX/ADYnt6dadJjebdgYvCMpKKrutNWQVCol1SKaN7m8bUW6cplAAAuAAAAAAAAAAAAAAAABQ+TK+XTxWqdv1My/WsfWZ8hU7tKumdvyVC/aoVjuidflbTTl9EWMBexH164Ku4y5YW0ZcMJedXLCdhAwnYYlcMJmELCVhjKuGlHBpRxLIjcROUkcRuMXEbiGRL8PGhK4icYqLKooIXd1Ex3G1FMdU4BSr7i1O9V7fE4y7y2lMuZfD2zaxOSnqbG6RI1VrFc1FTSVdTkdpIqrxNO441lZSUiL2SZqvRPWmK10q8bdzlsfPeJyObWxua5UcjWqiotlRbru7TIyIrlu9yuVda3VdfGm1eU4d/Wq7M/kbZlDnSqZu0pvU7FVEVzdF8ipfYrrWTk5znUOV2IRvkVmI1Tfzj9tRI5Nu85VQykyak75vjNVXu5PCO8ZKm3UWdTGGfryyJvSQ0zunQv0mbps99e1E04aeThVHRqvMtug50jU3j0jU/CqB1mjz8KvruHImvbHVaXQsaeM6LkxlHHX0yVMTHsa5zm6L7XRzVsuw+YVTUtt5VO8ZlX3wtOCeTxNXrA35AAAAAAAAUQqUQqB4kdZqrvIq8x8h4at6qVfjTLzyH1pikuhBM73sMruZiqfJOCa55F39Ned5fC7onfbW1wF7EWMBfxH16+fV3GXLC2jLlhCKnYXDC3YXDDE1OwmYQMJ2BKdp5cVaUcQyI3ETyRxE4xcRuInKSOInGLiF5bylw8tpVD0jVcYT1ZH3rfKMu+NTEYx7Li71PKM684t91duPyLGdq25U8ZqknrkvhF8SG41OxeTxmoVHr03hF8lDzWJfgPaL+Lnhp7QD1dLLtTzHcMx774dIibEqHW4lY3zHD0Oz5h33op03pm+R/QDpwAAAAAAAKIVKIVAxOVUuhQVrveUlS7mhcp8pZN907iQ+o84D7YRiX/wVac8LkPl7JpNbuJp68HviN9tbVAX0RYwF9EfVrgq7iLmMtoy4jIqFywnYW7CdhianYXDS3YTsMqE7SjirTy4xiNxE4kcROMekRuIXkriJxi4hkLaUuJC3kD0jVcc9lRd799DOuMDj3smHi+8hnnnDvurtx+RBUdypqNX7In8InkNNtqe5dxGoV62qJ/CN6WNPNaqHpCJrr34D0j9SLv26VAlQ7JmJfeCrTelj8l3mONoddzDO/N1jfjRu6HecDrIAAAAAAACAADVs50mjg2ILv0sredtus+Z8l9j14U6j6QzuOtgldwxInO9qHzhkwnau7/qQ9/j98efE7a2qAvYiwp1L+I+nXDV1GXMZbRlywmvNcMJ2EEZOwlNTsLhhbMLhgqU7Ty49NPDjGI3ETiRxE4x6RG4hcSuInEqiF5ayly8tpQ9Y1XKH2TD3q+W0z7zX8pPZEHE7ymmfccHE7nbjtQVPcu4jT8U9kz9+zyGm4z9yvEpp+Lp6ol+Qv1f6ELeG7V5B7RPk+NAndO5Osp7RPxugXB1fMVLaSrZ8RjuZ1us5SdOzFv9V1Kb9Pf7RidYHaAAAAAAAAAUQqBo+eaS2CVfxkYn1kXqPnrJlO0d36+JD6HzxUrpMFq9FLq1qSLquui1dfRr5D5koMXdCmijUVL313PXg6mdS1G5bOUbzCX0Jo7Mr5E9zZ0+cniy1k/Zs6fOdv8ATlzXg6b5GXLDQ2ZcyJ7iznd5yZuX8n7Bn1vOZ/RlHQ035hOw0BucV/wdnO7zkrM5D92mb9JfOZ18e09DXp0BhcMOetzmL8GT6akrc5//AKv2g62Paf59+nQ2nlxorc6Td2kd+8Q9emhH8Gf9NpnVx7Z0N+m5uInGo+mXEv6tJ9Jo9MWBfcJedo6uPapwd+m0uInGt/2/gX3OX6pRcuoF9pLzJ5x1ce1dLfpnnltKYpcsqddyT6P9SN+VVOvv/oGdTPtc4evTHZS+vQ8TvKaZ3cNaxauZNLE5l7Nve6WW6qnmNmXYcm7z19OvP1Ihn7leI1LFE9VScLI/EbbLsXiNTxb2U7wUX3iFIUTpPWglrfjbcoh6QC7pZGojkXUrkTRdZVst0W3LY6JmVmRcSqLJZHUblRNmyWFFXnOaxSKmtLbqa+Y3/MvJ+lHfGpZv4ka9RVv1Gcvt3YAEtAAAAAFEKlCoHh7UVFRUui6lRUuioa7U5t8HkVVdhdIirrVWwMZfh7VENlAGnOzSYIv93Q8ivTrPPpP4H/h0fI+VPvG5gDSVzN4H/h7eSSX/AJFPSYwP4Cn72Xzm7gDR/SXwP4D9rJ5yN2ZPBPgjk4pnm+HiV1kVbXsirwrZLgfM2dzAaDD52U9HG5r1u6RXPV2re2HP/wAoXf6EM7lliK1dZUVDndstRJGkdu2axq6l4r3QwyRt/FgPMU6quvxHQ81uQCYnUP8AyhHpSxMu5Y3I17nu7lt1vq1KvMaG2GOy9s7Stqamj+N8+ns0eGxxYTTyMtpVDEnkVPfKnc8iauQDGrmGwn31Wnz8f/AjdmDwr9tWpxTQdcR0sAcw/wDH7DfheI/vqT+QXeGZkMNgeruyVE10toVLKCeNOFGug1LwnRAByzKzIOhoouyxQQuWSRGqktFh7mMTRXuESFLGmVGGQOjWP8mpm6rdkjpKdkycKPRiWU6tnM9ix+GTyVOZOUDERZPwMVFTTcqKi2c5FS/IiF+4kcpG5QIZdi/jcNSxZPVPzMXjU2166lNTxhfVCeBj8agRIekIXOXUiLa6rw7h6RrvfdCATob3mad+lW8MEyeSvUc+uqK3XdFW2y24pveZ936Vi4Ypk+qB9BIAeHvREuq2RN1dSAewWza+JVskrFXe0kuXCAVBQAeOypwltW4ikTdLRVbroomzXr8xPIj9yxreUsdc6O0TGv0XI61naS2RdSLfhAs8YziNp+yXjYnY26Tle+yWsmu+9rtxmCdnui0dTae9t2Vy6/xwmj5WYXjdRI5qYfPLDp6TWvj1JvImvYYJuRGM7mCryxs61A6hFnuarWq5lOy+pdKR+219SJe6W4SP08LrZsdO5brZdN+ijURVuuveTnQ50mQWOut+hk1bLpAnjcSMzdZQbmEtT5VInjeaN+fnzRFXRWkcltv55Lcetbnj09Vsi6NM2+kio5su1NSuRUcuq6bqIaSzNnlEv91xN45KJPvk6Zrcol/U4E45aXzhjbn59bIipJRX3W6FTbkW/UR+nv2ut9JfeSKo0V4L6XUa0mafKJfcqZvzsPUhM3NBlCvtqRvzvmYY1puNVlPLK+Rk6M7K90jmxqrWI5VvdEcl+kx6dh+Ev+n/ANTo6Zm8oF93o2/Pv6oyaPMtju7W0afPT9UZrHNrRKmitQ9yLZdbl276ajoWTudqelibBpM7ExqNZamXTTmVE6C9TMljW7iFKnFJOv8AtntuY7FV24nAnEsy/dQHJIzPZUbX6Nl7hWUzldy6Tgmempuu7vIlIqc6q7qPTcxeIbuKMTiSRSRmYar9tiyckTvOOZyQNzy1l+2R3AjKVLc6u19B7Znmq9nY3LwrTIjk4rPVFUuW5g5d3FnckH/Y9pmAXdxaVfmGp94HJq+OZfVtXGjHOnc3TR6I+kiTR5WKYZKqdURe2Rb67xOToudDT0PzN3FZ14ookJGeh+g3cSql4mQp91TDk5kldKu1ku7r0NvIUbVy+8m3fapdUOqN9D/SbtfWLxfkyf7Z7T0P9Bu1tevyqX+UByhtRK5NcciLq2puFrNSuc7SWN2pLIqp/U7I3MBhu7V4gvzlJ/JJmZicLT3SsXjmh6owOIrhy7rXpZFsnapucKnlcLktqVyL71Vh61O7R5kMJT4SvHO3qahcNzMYQnuUq8c7uoNcHbhCqqXkTbfW+GyfWOg5AYIlG92KOnZLDTRTK5I1VbWjVV0lXZqN9bmhwhP1Zy8c8vnM3hGSdFSxrFBAjI1VXOarnPRVXUt9K4HCsdzx4jUuekc7aeO+pkKWdo7l3rdV50NWqsYfM5HTOWddqOmasjk4lW9j6jkyYond1RU7uOCNeotpchsLd3WG0i8dNF5gPmpuVE0apou7VNxUW1jccmM4FQjUdHIqIm1trsXgVDrUmbXB3bcMpeSJE8RWLNxhLdmHU6cGjq5gLvJvKJlXTMmtou1te1EsiPTbbg1ovKC9ocGp4GJHDDHFGiqqMY3Rairt1AC9KhAAAAAAAAAAAAAAAAAAAAAAAAAAAAAAAAAAAAAAAAAAAAFEKlEKgAAAAAAAAAAAAAAAAAAoAAAAAAAAAAAAAAAAAAAAAAAABAAAAAAAAAAAAAAAAEAAAKAAAAAAAAUAFQ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4036" name="Picture 4" descr="http://www.lettera43.it/upload/images/12_2012/l43-computer-121219104541_medi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1428736"/>
            <a:ext cx="2771066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4038" name="Picture 6" descr="https://encrypted-tbn0.gstatic.com/images?q=tbn:ANd9GcTPi_rjGFqRYpW0lgHRt9AXxsF__zLCtg2Z2yhYdiJGjIo7YSCvD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1285860"/>
            <a:ext cx="1924050" cy="2371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Rettangolo 12"/>
          <p:cNvSpPr/>
          <p:nvPr/>
        </p:nvSpPr>
        <p:spPr>
          <a:xfrm>
            <a:off x="2643174" y="0"/>
            <a:ext cx="4435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MOTI RELATIVI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5143504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INTERCETTAMENTO </a:t>
            </a:r>
            <a:br>
              <a:rPr lang="it-IT" b="1" dirty="0" smtClean="0"/>
            </a:br>
            <a:r>
              <a:rPr lang="it-IT" b="1" dirty="0" smtClean="0"/>
              <a:t>a/m – nave con vento</a:t>
            </a:r>
            <a:endParaRPr lang="it-IT" b="1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4286248" y="1785926"/>
          <a:ext cx="2571768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483"/>
                <a:gridCol w="1493285"/>
              </a:tblGrid>
              <a:tr h="500066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W/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it-IT" baseline="-2500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it-IT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Rn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</a:rPr>
                        <a:t>Vn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4286248" y="2428868"/>
          <a:ext cx="2571768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483"/>
                <a:gridCol w="1493285"/>
              </a:tblGrid>
              <a:tr h="500066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W/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it-IT" baseline="-2500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it-IT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trike="noStrike" baseline="0" dirty="0" smtClean="0">
                          <a:solidFill>
                            <a:schemeClr val="tx1"/>
                          </a:solidFill>
                        </a:rPr>
                        <a:t>W/V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+ W/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it-IT" baseline="-2500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it-IT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571472" y="3143248"/>
          <a:ext cx="36433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214446"/>
                <a:gridCol w="1500198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TCr=TB</a:t>
                      </a:r>
                      <a:endParaRPr lang="it-IT" sz="1800" b="1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XC=___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ETAS=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baseline="0" dirty="0" err="1" smtClean="0"/>
                        <a:t>TAS</a:t>
                      </a:r>
                      <a:r>
                        <a:rPr lang="it-IT" b="1" baseline="-25000" dirty="0" err="1" smtClean="0"/>
                        <a:t>i</a:t>
                      </a:r>
                      <a:r>
                        <a:rPr lang="it-IT" b="1" baseline="-25000" dirty="0" smtClean="0"/>
                        <a:t>/e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LC=___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TH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___°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W/</a:t>
                      </a:r>
                      <a:r>
                        <a:rPr lang="it-IT" b="1" dirty="0" err="1" smtClean="0"/>
                        <a:t>V</a:t>
                      </a:r>
                      <a:r>
                        <a:rPr lang="it-IT" b="1" baseline="-25000" dirty="0" err="1" smtClean="0"/>
                        <a:t>r</a:t>
                      </a:r>
                      <a:endParaRPr lang="it-IT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WCA = __°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GS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/>
        </p:nvGraphicFramePr>
        <p:xfrm>
          <a:off x="4429124" y="3357562"/>
          <a:ext cx="1137122" cy="715966"/>
        </p:xfrm>
        <a:graphic>
          <a:graphicData uri="http://schemas.openxmlformats.org/presentationml/2006/ole">
            <p:oleObj spid="_x0000_s68740" name="Equazione" r:id="rId3" imgW="685800" imgH="431800" progId="Equation.3">
              <p:embed/>
            </p:oleObj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571472" y="4429132"/>
          <a:ext cx="542928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311"/>
                <a:gridCol w="1328028"/>
                <a:gridCol w="351537"/>
                <a:gridCol w="1604528"/>
                <a:gridCol w="1285885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it-IT" sz="1800" b="1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XC=___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..</a:t>
                      </a:r>
                      <a:endParaRPr lang="it-IT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XC=___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LC=___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baseline="0" dirty="0" err="1" smtClean="0"/>
                        <a:t>TAS</a:t>
                      </a:r>
                      <a:r>
                        <a:rPr lang="it-IT" b="1" baseline="-25000" dirty="0" err="1" smtClean="0"/>
                        <a:t>i</a:t>
                      </a:r>
                      <a:r>
                        <a:rPr lang="it-IT" b="1" baseline="-25000" dirty="0" smtClean="0"/>
                        <a:t>/e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WCA = __°</a:t>
                      </a:r>
                      <a:endParaRPr lang="it-IT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WCA = __°</a:t>
                      </a:r>
                      <a:endParaRPr lang="it-IT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ETAS=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W/V</a:t>
                      </a:r>
                      <a:endParaRPr lang="it-IT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TC</a:t>
                      </a:r>
                      <a:r>
                        <a:rPr lang="it-IT" b="1" baseline="-25000" dirty="0" err="1" smtClean="0"/>
                        <a:t>pi</a:t>
                      </a:r>
                      <a:endParaRPr lang="it-IT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..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TC</a:t>
                      </a:r>
                      <a:r>
                        <a:rPr lang="it-IT" b="1" baseline="-25000" dirty="0" err="1" smtClean="0"/>
                        <a:t>pi</a:t>
                      </a:r>
                      <a:r>
                        <a:rPr lang="it-IT" b="1" baseline="-25000" dirty="0" smtClean="0"/>
                        <a:t> </a:t>
                      </a:r>
                      <a:r>
                        <a:rPr lang="it-IT" b="1" dirty="0" err="1" smtClean="0"/>
                        <a:t>=Tc</a:t>
                      </a:r>
                      <a:r>
                        <a:rPr lang="it-IT" b="1" baseline="-25000" dirty="0" err="1" smtClean="0"/>
                        <a:t>p</a:t>
                      </a:r>
                      <a:r>
                        <a:rPr lang="it-IT" b="1" baseline="-25000" dirty="0" smtClean="0"/>
                        <a:t>(i-1)</a:t>
                      </a:r>
                      <a:r>
                        <a:rPr lang="it-IT" b="1" dirty="0" err="1" smtClean="0"/>
                        <a:t>=TC</a:t>
                      </a:r>
                      <a:r>
                        <a:rPr lang="it-IT" b="1" baseline="-25000" dirty="0" err="1" smtClean="0"/>
                        <a:t>i</a:t>
                      </a:r>
                      <a:r>
                        <a:rPr lang="it-IT" b="1" baseline="-25000" dirty="0" smtClean="0"/>
                        <a:t> </a:t>
                      </a:r>
                      <a:endParaRPr lang="it-IT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GS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42910" y="5715016"/>
          <a:ext cx="1430338" cy="379412"/>
        </p:xfrm>
        <a:graphic>
          <a:graphicData uri="http://schemas.openxmlformats.org/presentationml/2006/ole">
            <p:oleObj spid="_x0000_s68741" name="Equazione" r:id="rId4" imgW="863225" imgH="228501" progId="Equation.3">
              <p:embed/>
            </p:oleObj>
          </a:graphicData>
        </a:graphic>
      </p:graphicFrame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434686" y="0"/>
            <a:ext cx="170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regolo </a:t>
            </a:r>
            <a:r>
              <a:rPr lang="it-IT" dirty="0" err="1" smtClean="0"/>
              <a:t>Jeppesen</a:t>
            </a:r>
            <a:endParaRPr lang="it-IT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15" name="Pagina iniziale 14">
            <a:hlinkClick r:id="rId5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INTERCETTAMENTO</a:t>
            </a:r>
            <a:br>
              <a:rPr lang="it-IT" b="1" dirty="0" smtClean="0"/>
            </a:br>
            <a:r>
              <a:rPr lang="it-IT" b="1" dirty="0" smtClean="0"/>
              <a:t> a/m – a/m(nave) senza vento</a:t>
            </a:r>
            <a:endParaRPr lang="it-IT" b="1" dirty="0"/>
          </a:p>
        </p:txBody>
      </p:sp>
      <p:graphicFrame>
        <p:nvGraphicFramePr>
          <p:cNvPr id="4" name="Diagramma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7" name="Pagina iniziale 6">
            <a:hlinkClick r:id="rId6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671514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INTERCETTAMENTO</a:t>
            </a:r>
            <a:br>
              <a:rPr lang="it-IT" b="1" dirty="0" smtClean="0"/>
            </a:br>
            <a:r>
              <a:rPr lang="it-IT" b="1" dirty="0" smtClean="0"/>
              <a:t>a/m – a/m (nave) senza vento</a:t>
            </a:r>
            <a:endParaRPr lang="it-IT" b="1" dirty="0"/>
          </a:p>
        </p:txBody>
      </p:sp>
      <p:sp>
        <p:nvSpPr>
          <p:cNvPr id="41" name="Segnaposto piè di pagina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22</a:t>
            </a:fld>
            <a:endParaRPr lang="it-IT"/>
          </a:p>
        </p:txBody>
      </p:sp>
      <p:cxnSp>
        <p:nvCxnSpPr>
          <p:cNvPr id="5" name="Connettore 2 4"/>
          <p:cNvCxnSpPr/>
          <p:nvPr/>
        </p:nvCxnSpPr>
        <p:spPr>
          <a:xfrm rot="16200000" flipV="1">
            <a:off x="3071802" y="3357562"/>
            <a:ext cx="2143140" cy="100013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357686" y="4857760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i/e</a:t>
            </a:r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14678" y="2714620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i/o</a:t>
            </a: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 rot="3819980">
            <a:off x="3473429" y="400551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TB/D</a:t>
            </a:r>
            <a:endParaRPr lang="it-IT" dirty="0"/>
          </a:p>
        </p:txBody>
      </p:sp>
      <p:cxnSp>
        <p:nvCxnSpPr>
          <p:cNvPr id="16" name="Connettore 2 15"/>
          <p:cNvCxnSpPr/>
          <p:nvPr/>
        </p:nvCxnSpPr>
        <p:spPr>
          <a:xfrm rot="16200000" flipV="1">
            <a:off x="3393274" y="2750339"/>
            <a:ext cx="3357586" cy="157163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uppo 48"/>
          <p:cNvGrpSpPr/>
          <p:nvPr/>
        </p:nvGrpSpPr>
        <p:grpSpPr>
          <a:xfrm>
            <a:off x="3714744" y="2857496"/>
            <a:ext cx="1071570" cy="1588"/>
            <a:chOff x="1285852" y="2857496"/>
            <a:chExt cx="1071570" cy="1588"/>
          </a:xfrm>
        </p:grpSpPr>
        <p:cxnSp>
          <p:nvCxnSpPr>
            <p:cNvPr id="10" name="Connettore 2 9"/>
            <p:cNvCxnSpPr/>
            <p:nvPr/>
          </p:nvCxnSpPr>
          <p:spPr>
            <a:xfrm>
              <a:off x="1285852" y="2857496"/>
              <a:ext cx="107157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/>
            <p:cNvCxnSpPr/>
            <p:nvPr/>
          </p:nvCxnSpPr>
          <p:spPr>
            <a:xfrm>
              <a:off x="1428728" y="2857496"/>
              <a:ext cx="245271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34"/>
            <p:cNvCxnSpPr/>
            <p:nvPr/>
          </p:nvCxnSpPr>
          <p:spPr>
            <a:xfrm>
              <a:off x="1857356" y="2857496"/>
              <a:ext cx="2047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o 68"/>
          <p:cNvGrpSpPr/>
          <p:nvPr/>
        </p:nvGrpSpPr>
        <p:grpSpPr>
          <a:xfrm flipH="1">
            <a:off x="4500562" y="2214554"/>
            <a:ext cx="142876" cy="2714642"/>
            <a:chOff x="2214546" y="2357430"/>
            <a:chExt cx="2643206" cy="2571766"/>
          </a:xfrm>
        </p:grpSpPr>
        <p:cxnSp>
          <p:nvCxnSpPr>
            <p:cNvPr id="22" name="Connettore 1 21"/>
            <p:cNvCxnSpPr/>
            <p:nvPr/>
          </p:nvCxnSpPr>
          <p:spPr>
            <a:xfrm flipV="1">
              <a:off x="2214546" y="2357430"/>
              <a:ext cx="2643206" cy="257176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/>
          </p:nvCxnSpPr>
          <p:spPr>
            <a:xfrm rot="5400000" flipH="1" flipV="1">
              <a:off x="2857488" y="4143380"/>
              <a:ext cx="142876" cy="142876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/>
          </p:nvCxnSpPr>
          <p:spPr>
            <a:xfrm rot="5400000" flipH="1" flipV="1">
              <a:off x="3286116" y="3786190"/>
              <a:ext cx="71438" cy="71438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CasellaDiTesto 81"/>
          <p:cNvSpPr txBox="1"/>
          <p:nvPr/>
        </p:nvSpPr>
        <p:spPr>
          <a:xfrm>
            <a:off x="3786182" y="242886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Rn</a:t>
            </a:r>
            <a:r>
              <a:rPr lang="it-IT" dirty="0" smtClean="0"/>
              <a:t>/</a:t>
            </a:r>
            <a:r>
              <a:rPr lang="it-IT" dirty="0" err="1" smtClean="0"/>
              <a:t>Vn</a:t>
            </a:r>
            <a:endParaRPr lang="it-IT" baseline="-25000" dirty="0"/>
          </a:p>
        </p:txBody>
      </p:sp>
      <p:sp>
        <p:nvSpPr>
          <p:cNvPr id="84" name="CasellaDiTesto 83"/>
          <p:cNvSpPr txBox="1"/>
          <p:nvPr/>
        </p:nvSpPr>
        <p:spPr>
          <a:xfrm rot="16200000">
            <a:off x="3827972" y="305207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TC</a:t>
            </a:r>
            <a:r>
              <a:rPr lang="it-IT" baseline="-25000" dirty="0" err="1" smtClean="0"/>
              <a:t>i</a:t>
            </a:r>
            <a:r>
              <a:rPr lang="it-IT" dirty="0" smtClean="0"/>
              <a:t>/</a:t>
            </a:r>
            <a:r>
              <a:rPr lang="it-IT" dirty="0" err="1" smtClean="0"/>
              <a:t>GS</a:t>
            </a:r>
            <a:r>
              <a:rPr lang="it-IT" baseline="-25000" dirty="0" err="1" smtClean="0"/>
              <a:t>i</a:t>
            </a:r>
            <a:endParaRPr lang="it-IT" baseline="-25000" dirty="0"/>
          </a:p>
        </p:txBody>
      </p:sp>
      <p:sp>
        <p:nvSpPr>
          <p:cNvPr id="85" name="CasellaDiTesto 84"/>
          <p:cNvSpPr txBox="1"/>
          <p:nvPr/>
        </p:nvSpPr>
        <p:spPr>
          <a:xfrm rot="16043817">
            <a:off x="4135967" y="3975035"/>
            <a:ext cx="13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TH</a:t>
            </a:r>
            <a:r>
              <a:rPr lang="it-IT" baseline="-25000" dirty="0" err="1" smtClean="0"/>
              <a:t>i</a:t>
            </a:r>
            <a:r>
              <a:rPr lang="it-IT" dirty="0" smtClean="0"/>
              <a:t>/</a:t>
            </a:r>
            <a:r>
              <a:rPr lang="it-IT" dirty="0" err="1" smtClean="0"/>
              <a:t>TAS</a:t>
            </a:r>
            <a:r>
              <a:rPr lang="it-IT" baseline="-25000" dirty="0" err="1" smtClean="0"/>
              <a:t>i</a:t>
            </a:r>
            <a:r>
              <a:rPr lang="it-IT" baseline="-25000" dirty="0" smtClean="0"/>
              <a:t>/e</a:t>
            </a:r>
            <a:endParaRPr lang="it-IT" baseline="-25000" dirty="0"/>
          </a:p>
        </p:txBody>
      </p:sp>
      <p:sp>
        <p:nvSpPr>
          <p:cNvPr id="87" name="CasellaDiTesto 86"/>
          <p:cNvSpPr txBox="1"/>
          <p:nvPr/>
        </p:nvSpPr>
        <p:spPr>
          <a:xfrm rot="3906716">
            <a:off x="3675393" y="3146003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DMR</a:t>
            </a:r>
            <a:endParaRPr lang="it-IT" dirty="0"/>
          </a:p>
        </p:txBody>
      </p:sp>
      <p:sp>
        <p:nvSpPr>
          <p:cNvPr id="88" name="CasellaDiTesto 87"/>
          <p:cNvSpPr txBox="1"/>
          <p:nvPr/>
        </p:nvSpPr>
        <p:spPr>
          <a:xfrm rot="3707513">
            <a:off x="4903570" y="336063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DMR</a:t>
            </a:r>
            <a:endParaRPr lang="it-IT" dirty="0"/>
          </a:p>
        </p:txBody>
      </p:sp>
      <p:sp>
        <p:nvSpPr>
          <p:cNvPr id="89" name="CasellaDiTesto 88"/>
          <p:cNvSpPr txBox="1"/>
          <p:nvPr/>
        </p:nvSpPr>
        <p:spPr>
          <a:xfrm>
            <a:off x="4500562" y="284535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</a:t>
            </a:r>
            <a:endParaRPr lang="it-IT" b="1" dirty="0"/>
          </a:p>
        </p:txBody>
      </p:sp>
      <p:sp>
        <p:nvSpPr>
          <p:cNvPr id="90" name="Stella a 5 punte 89"/>
          <p:cNvSpPr/>
          <p:nvPr/>
        </p:nvSpPr>
        <p:spPr>
          <a:xfrm>
            <a:off x="4429124" y="2714620"/>
            <a:ext cx="285752" cy="214314"/>
          </a:xfrm>
          <a:prstGeom prst="star5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7480018" y="0"/>
            <a:ext cx="166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metodo grafico </a:t>
            </a:r>
            <a:endParaRPr lang="it-IT" dirty="0"/>
          </a:p>
        </p:txBody>
      </p:sp>
      <p:graphicFrame>
        <p:nvGraphicFramePr>
          <p:cNvPr id="26" name="Oggetto 25"/>
          <p:cNvGraphicFramePr>
            <a:graphicFrameLocks noChangeAspect="1"/>
          </p:cNvGraphicFramePr>
          <p:nvPr/>
        </p:nvGraphicFramePr>
        <p:xfrm>
          <a:off x="7500958" y="4929198"/>
          <a:ext cx="1387480" cy="890082"/>
        </p:xfrm>
        <a:graphic>
          <a:graphicData uri="http://schemas.openxmlformats.org/presentationml/2006/ole">
            <p:oleObj spid="_x0000_s72771" name="Equazione" r:id="rId5" imgW="672808" imgH="431613" progId="Equation.3">
              <p:embed/>
            </p:oleObj>
          </a:graphicData>
        </a:graphic>
      </p:graphicFrame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8217892"/>
              </p:ext>
            </p:extLst>
          </p:nvPr>
        </p:nvGraphicFramePr>
        <p:xfrm>
          <a:off x="6156177" y="4000504"/>
          <a:ext cx="270210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196"/>
                <a:gridCol w="513757"/>
                <a:gridCol w="587152"/>
              </a:tblGrid>
              <a:tr h="3214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Righello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GSi</a:t>
                      </a:r>
                      <a:endParaRPr lang="it-IT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it-IT" dirty="0" smtClean="0"/>
                        <a:t>Goniometro</a:t>
                      </a:r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dirty="0" err="1" smtClean="0"/>
                        <a:t>THi</a:t>
                      </a:r>
                      <a:r>
                        <a:rPr lang="it-IT" dirty="0" smtClean="0"/>
                        <a:t> = </a:t>
                      </a:r>
                      <a:r>
                        <a:rPr lang="it-IT" dirty="0" err="1" smtClean="0"/>
                        <a:t>TCi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8" name="Gruppo 27"/>
          <p:cNvGrpSpPr/>
          <p:nvPr/>
        </p:nvGrpSpPr>
        <p:grpSpPr>
          <a:xfrm>
            <a:off x="6429388" y="3570288"/>
            <a:ext cx="1143008" cy="370920"/>
            <a:chOff x="6429388" y="3570288"/>
            <a:chExt cx="1143008" cy="370920"/>
          </a:xfrm>
        </p:grpSpPr>
        <p:sp>
          <p:nvSpPr>
            <p:cNvPr id="29" name="CasellaDiTesto 28"/>
            <p:cNvSpPr txBox="1"/>
            <p:nvPr/>
          </p:nvSpPr>
          <p:spPr>
            <a:xfrm>
              <a:off x="6429388" y="3571876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Di = i/e - I</a:t>
              </a:r>
              <a:endParaRPr lang="it-IT" dirty="0"/>
            </a:p>
          </p:txBody>
        </p:sp>
        <p:cxnSp>
          <p:nvCxnSpPr>
            <p:cNvPr id="30" name="Connettore 1 29"/>
            <p:cNvCxnSpPr/>
            <p:nvPr/>
          </p:nvCxnSpPr>
          <p:spPr>
            <a:xfrm>
              <a:off x="6929454" y="3570288"/>
              <a:ext cx="42862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2" name="Pagina iniziale 31">
            <a:hlinkClick r:id="rId6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4" grpId="0"/>
      <p:bldP spid="85" grpId="0"/>
      <p:bldP spid="87" grpId="0"/>
      <p:bldP spid="88" grpId="0"/>
      <p:bldP spid="89" grpId="0"/>
      <p:bldP spid="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6500826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INTERCETTAMENTO </a:t>
            </a:r>
            <a:br>
              <a:rPr lang="it-IT" b="1" dirty="0" smtClean="0"/>
            </a:br>
            <a:r>
              <a:rPr lang="it-IT" b="1" dirty="0" smtClean="0"/>
              <a:t>a/m – a/m(nave) senza vento</a:t>
            </a:r>
            <a:endParaRPr lang="it-IT" b="1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4286248" y="1785926"/>
          <a:ext cx="2571768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483"/>
                <a:gridCol w="1493285"/>
              </a:tblGrid>
              <a:tr h="500066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W/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it-IT" baseline="-2500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it-IT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Rn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</a:rPr>
                        <a:t>Vn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4286248" y="2428868"/>
          <a:ext cx="2571768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483"/>
                <a:gridCol w="1493285"/>
              </a:tblGrid>
              <a:tr h="500066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W/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it-IT" baseline="-2500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it-IT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W/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it-IT" baseline="-2500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it-IT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571472" y="3143248"/>
          <a:ext cx="36433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1214446"/>
                <a:gridCol w="1500198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TCr=TB</a:t>
                      </a:r>
                      <a:endParaRPr lang="it-IT" sz="1800" b="1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XC=___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ETAS=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baseline="0" dirty="0" err="1" smtClean="0"/>
                        <a:t>TAS</a:t>
                      </a:r>
                      <a:r>
                        <a:rPr lang="it-IT" b="1" baseline="-25000" dirty="0" err="1" smtClean="0"/>
                        <a:t>i</a:t>
                      </a:r>
                      <a:r>
                        <a:rPr lang="it-IT" b="1" baseline="-25000" dirty="0" smtClean="0"/>
                        <a:t>/e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LC=___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TH</a:t>
                      </a:r>
                      <a:r>
                        <a:rPr lang="it-IT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it-IT" b="1" dirty="0" smtClean="0"/>
                        <a:t>TC</a:t>
                      </a:r>
                      <a:r>
                        <a:rPr lang="it-IT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°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W/</a:t>
                      </a:r>
                      <a:r>
                        <a:rPr lang="it-IT" b="1" dirty="0" err="1" smtClean="0"/>
                        <a:t>V</a:t>
                      </a:r>
                      <a:r>
                        <a:rPr lang="it-IT" b="1" baseline="-25000" dirty="0" err="1" smtClean="0"/>
                        <a:t>r</a:t>
                      </a:r>
                      <a:endParaRPr lang="it-IT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WCA = __°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GS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/>
        </p:nvGraphicFramePr>
        <p:xfrm>
          <a:off x="4429124" y="3357562"/>
          <a:ext cx="1137122" cy="715966"/>
        </p:xfrm>
        <a:graphic>
          <a:graphicData uri="http://schemas.openxmlformats.org/presentationml/2006/ole">
            <p:oleObj spid="_x0000_s71812" name="Equazione" r:id="rId3" imgW="685800" imgH="43180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42910" y="5715016"/>
          <a:ext cx="1430338" cy="379412"/>
        </p:xfrm>
        <a:graphic>
          <a:graphicData uri="http://schemas.openxmlformats.org/presentationml/2006/ole">
            <p:oleObj spid="_x0000_s71813" name="Equazione" r:id="rId4" imgW="863225" imgH="228501" progId="Equation.3">
              <p:embed/>
            </p:oleObj>
          </a:graphicData>
        </a:graphic>
      </p:graphicFrame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434686" y="0"/>
            <a:ext cx="170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regolo </a:t>
            </a:r>
            <a:r>
              <a:rPr lang="it-IT" dirty="0" err="1" smtClean="0"/>
              <a:t>Jeppesen</a:t>
            </a:r>
            <a:endParaRPr lang="it-IT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14" name="Pagina iniziale 13">
            <a:hlinkClick r:id="rId5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PUNTO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NON RITORNO SULLA STESSA BASE</a:t>
            </a:r>
            <a:endParaRPr lang="it-IT" sz="3200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00034" y="1214422"/>
            <a:ext cx="792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Punto di Non Ritorno (PNR) è quel punto lungo la rotta superato il quale non si ha più il carburante necessario a ritornare alla base di partenza.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Il Raggio di </a:t>
            </a:r>
            <a:r>
              <a:rPr lang="it-IT" dirty="0" err="1" smtClean="0"/>
              <a:t>AZione</a:t>
            </a:r>
            <a:r>
              <a:rPr lang="it-IT" dirty="0" smtClean="0"/>
              <a:t> (RAZ) è quel punto lungo la rotta superato il quale  si inizia a consumare la riserva per rientrare sulla base di partenza.</a:t>
            </a:r>
            <a:endParaRPr lang="it-IT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="" xmlns:p14="http://schemas.microsoft.com/office/powerpoint/2010/main" val="3225681163"/>
              </p:ext>
            </p:extLst>
          </p:nvPr>
        </p:nvGraphicFramePr>
        <p:xfrm>
          <a:off x="1357290" y="2500306"/>
          <a:ext cx="6310314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785786" y="5572140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La </a:t>
            </a:r>
            <a:r>
              <a:rPr lang="it-IT" sz="1600" dirty="0" err="1" smtClean="0"/>
              <a:t>TC</a:t>
            </a:r>
            <a:r>
              <a:rPr lang="it-IT" sz="1600" baseline="-25000" dirty="0" err="1" smtClean="0"/>
              <a:t>o</a:t>
            </a:r>
            <a:r>
              <a:rPr lang="it-IT" sz="1600" dirty="0" smtClean="0"/>
              <a:t> rappresenta la TC di ricognizione (uscita - out), mentre la </a:t>
            </a:r>
            <a:r>
              <a:rPr lang="it-IT" sz="1600" dirty="0" err="1" smtClean="0"/>
              <a:t>TC</a:t>
            </a:r>
            <a:r>
              <a:rPr lang="it-IT" sz="1600" baseline="-25000" dirty="0" err="1" smtClean="0"/>
              <a:t>h</a:t>
            </a:r>
            <a:r>
              <a:rPr lang="it-IT" sz="1600" dirty="0" smtClean="0"/>
              <a:t> rappresenta quella di rientro (casa - home). La </a:t>
            </a:r>
            <a:r>
              <a:rPr lang="it-IT" sz="1600" dirty="0" err="1" smtClean="0"/>
              <a:t>TH</a:t>
            </a:r>
            <a:r>
              <a:rPr lang="it-IT" sz="1600" baseline="-25000" dirty="0" err="1" smtClean="0"/>
              <a:t>h</a:t>
            </a:r>
            <a:r>
              <a:rPr lang="it-IT" sz="1600" dirty="0" smtClean="0"/>
              <a:t> rappresenta la prua di rientro e la </a:t>
            </a:r>
            <a:r>
              <a:rPr lang="it-IT" sz="1600" dirty="0" err="1" smtClean="0"/>
              <a:t>D</a:t>
            </a:r>
            <a:r>
              <a:rPr lang="it-IT" sz="1600" baseline="-25000" dirty="0" err="1" smtClean="0"/>
              <a:t>h</a:t>
            </a:r>
            <a:r>
              <a:rPr lang="it-IT" sz="1600" dirty="0" smtClean="0"/>
              <a:t> rappresenta la distanza per rientrare sulla base di partenza.</a:t>
            </a:r>
            <a:endParaRPr lang="it-IT" sz="1600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9" name="Pagina iniziale 8">
            <a:hlinkClick r:id="rId6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5786478" cy="72547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PNR SULLA STESSA BASE</a:t>
            </a: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cxnSp>
        <p:nvCxnSpPr>
          <p:cNvPr id="22" name="Connettore 1 21"/>
          <p:cNvCxnSpPr/>
          <p:nvPr/>
        </p:nvCxnSpPr>
        <p:spPr>
          <a:xfrm flipV="1">
            <a:off x="4286248" y="2071678"/>
            <a:ext cx="3714776" cy="107157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rot="5400000" flipH="1" flipV="1">
            <a:off x="5607851" y="2464587"/>
            <a:ext cx="1143008" cy="642942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 rot="20526801">
            <a:off x="2568435" y="2095005"/>
            <a:ext cx="13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</a:t>
            </a:r>
            <a:r>
              <a:rPr lang="it-IT" baseline="-25000" dirty="0" smtClean="0"/>
              <a:t>H</a:t>
            </a:r>
            <a:r>
              <a:rPr lang="it-IT" dirty="0" smtClean="0"/>
              <a:t>/TAS</a:t>
            </a:r>
            <a:endParaRPr lang="it-IT" baseline="-25000" dirty="0"/>
          </a:p>
        </p:txBody>
      </p:sp>
      <p:sp>
        <p:nvSpPr>
          <p:cNvPr id="26" name="CasellaDiTesto 25"/>
          <p:cNvSpPr txBox="1"/>
          <p:nvPr/>
        </p:nvSpPr>
        <p:spPr>
          <a:xfrm rot="1067824">
            <a:off x="5168840" y="1904330"/>
            <a:ext cx="13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TH</a:t>
            </a:r>
            <a:r>
              <a:rPr lang="it-IT" baseline="-25000" dirty="0" err="1" smtClean="0"/>
              <a:t>o</a:t>
            </a:r>
            <a:r>
              <a:rPr lang="it-IT" dirty="0" smtClean="0"/>
              <a:t>/TAS</a:t>
            </a:r>
            <a:endParaRPr lang="it-IT" baseline="-250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454159" y="3214686"/>
            <a:ext cx="13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TC</a:t>
            </a:r>
            <a:r>
              <a:rPr lang="it-IT" baseline="-25000" dirty="0" smtClean="0"/>
              <a:t>H</a:t>
            </a:r>
            <a:r>
              <a:rPr lang="it-IT" dirty="0" smtClean="0"/>
              <a:t>/GS</a:t>
            </a:r>
            <a:r>
              <a:rPr lang="it-IT" baseline="-25000" dirty="0" smtClean="0"/>
              <a:t>H</a:t>
            </a:r>
            <a:endParaRPr lang="it-IT" baseline="-250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357818" y="3429000"/>
            <a:ext cx="13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TC</a:t>
            </a:r>
            <a:r>
              <a:rPr lang="it-IT" baseline="-25000" dirty="0" err="1" smtClean="0"/>
              <a:t>o</a:t>
            </a:r>
            <a:r>
              <a:rPr lang="it-IT" dirty="0" smtClean="0"/>
              <a:t>/</a:t>
            </a:r>
            <a:r>
              <a:rPr lang="it-IT" dirty="0" err="1" smtClean="0"/>
              <a:t>GS</a:t>
            </a:r>
            <a:r>
              <a:rPr lang="it-IT" baseline="-25000" dirty="0" err="1" smtClean="0"/>
              <a:t>o</a:t>
            </a:r>
            <a:endParaRPr lang="it-IT" baseline="-25000" dirty="0"/>
          </a:p>
        </p:txBody>
      </p:sp>
      <p:sp>
        <p:nvSpPr>
          <p:cNvPr id="29" name="Stella a 5 punte 28"/>
          <p:cNvSpPr/>
          <p:nvPr/>
        </p:nvSpPr>
        <p:spPr>
          <a:xfrm>
            <a:off x="5857884" y="3000372"/>
            <a:ext cx="285752" cy="214314"/>
          </a:xfrm>
          <a:prstGeom prst="star5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6072198" y="2714620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PNR</a:t>
            </a:r>
            <a:r>
              <a:rPr lang="it-IT" sz="2000" b="1" baseline="30000" dirty="0" smtClean="0"/>
              <a:t>1h</a:t>
            </a:r>
            <a:endParaRPr lang="it-IT" sz="2000" b="1" baseline="30000" dirty="0"/>
          </a:p>
        </p:txBody>
      </p:sp>
      <p:grpSp>
        <p:nvGrpSpPr>
          <p:cNvPr id="56" name="Gruppo 55"/>
          <p:cNvGrpSpPr/>
          <p:nvPr/>
        </p:nvGrpSpPr>
        <p:grpSpPr>
          <a:xfrm>
            <a:off x="490509" y="3143248"/>
            <a:ext cx="3795739" cy="9524"/>
            <a:chOff x="490509" y="3143248"/>
            <a:chExt cx="3795739" cy="9524"/>
          </a:xfrm>
        </p:grpSpPr>
        <p:cxnSp>
          <p:nvCxnSpPr>
            <p:cNvPr id="8" name="Connettore 2 7"/>
            <p:cNvCxnSpPr/>
            <p:nvPr/>
          </p:nvCxnSpPr>
          <p:spPr>
            <a:xfrm rot="10800000">
              <a:off x="490509" y="3143248"/>
              <a:ext cx="3795739" cy="952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o 32"/>
            <p:cNvGrpSpPr/>
            <p:nvPr/>
          </p:nvGrpSpPr>
          <p:grpSpPr>
            <a:xfrm>
              <a:off x="2357422" y="3143248"/>
              <a:ext cx="714377" cy="1588"/>
              <a:chOff x="642912" y="4071942"/>
              <a:chExt cx="714377" cy="1588"/>
            </a:xfrm>
          </p:grpSpPr>
          <p:cxnSp>
            <p:nvCxnSpPr>
              <p:cNvPr id="21" name="Connettore 2 20"/>
              <p:cNvCxnSpPr/>
              <p:nvPr/>
            </p:nvCxnSpPr>
            <p:spPr>
              <a:xfrm rot="10800000">
                <a:off x="642912" y="4071942"/>
                <a:ext cx="500065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2 31"/>
              <p:cNvCxnSpPr/>
              <p:nvPr/>
            </p:nvCxnSpPr>
            <p:spPr>
              <a:xfrm rot="10800000">
                <a:off x="857224" y="4071942"/>
                <a:ext cx="500065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uppo 54"/>
          <p:cNvGrpSpPr/>
          <p:nvPr/>
        </p:nvGrpSpPr>
        <p:grpSpPr>
          <a:xfrm>
            <a:off x="4286248" y="3143248"/>
            <a:ext cx="4357718" cy="1588"/>
            <a:chOff x="4286248" y="3143248"/>
            <a:chExt cx="4357718" cy="1588"/>
          </a:xfrm>
        </p:grpSpPr>
        <p:cxnSp>
          <p:nvCxnSpPr>
            <p:cNvPr id="7" name="Connettore 2 6"/>
            <p:cNvCxnSpPr/>
            <p:nvPr/>
          </p:nvCxnSpPr>
          <p:spPr>
            <a:xfrm>
              <a:off x="4286248" y="3143248"/>
              <a:ext cx="435771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uppo 33"/>
            <p:cNvGrpSpPr/>
            <p:nvPr/>
          </p:nvGrpSpPr>
          <p:grpSpPr>
            <a:xfrm rot="10800000">
              <a:off x="6429388" y="3143248"/>
              <a:ext cx="714377" cy="1588"/>
              <a:chOff x="642912" y="4071942"/>
              <a:chExt cx="714377" cy="1588"/>
            </a:xfrm>
          </p:grpSpPr>
          <p:cxnSp>
            <p:nvCxnSpPr>
              <p:cNvPr id="35" name="Connettore 2 34"/>
              <p:cNvCxnSpPr/>
              <p:nvPr/>
            </p:nvCxnSpPr>
            <p:spPr>
              <a:xfrm rot="10800000">
                <a:off x="642912" y="4071942"/>
                <a:ext cx="500065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2 35"/>
              <p:cNvCxnSpPr/>
              <p:nvPr/>
            </p:nvCxnSpPr>
            <p:spPr>
              <a:xfrm rot="10800000">
                <a:off x="857224" y="4071942"/>
                <a:ext cx="500065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uppo 53"/>
          <p:cNvGrpSpPr/>
          <p:nvPr/>
        </p:nvGrpSpPr>
        <p:grpSpPr>
          <a:xfrm>
            <a:off x="4929190" y="2071678"/>
            <a:ext cx="3143272" cy="1071570"/>
            <a:chOff x="4929190" y="2071678"/>
            <a:chExt cx="3143272" cy="1071570"/>
          </a:xfrm>
        </p:grpSpPr>
        <p:cxnSp>
          <p:nvCxnSpPr>
            <p:cNvPr id="13" name="Connettore 1 12"/>
            <p:cNvCxnSpPr/>
            <p:nvPr/>
          </p:nvCxnSpPr>
          <p:spPr>
            <a:xfrm>
              <a:off x="4929190" y="2071678"/>
              <a:ext cx="3143272" cy="10715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37"/>
            <p:cNvCxnSpPr/>
            <p:nvPr/>
          </p:nvCxnSpPr>
          <p:spPr>
            <a:xfrm>
              <a:off x="5572132" y="2285992"/>
              <a:ext cx="500066" cy="2143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o 56"/>
          <p:cNvGrpSpPr/>
          <p:nvPr/>
        </p:nvGrpSpPr>
        <p:grpSpPr>
          <a:xfrm>
            <a:off x="1214414" y="2071678"/>
            <a:ext cx="3714776" cy="1071570"/>
            <a:chOff x="1214414" y="2071678"/>
            <a:chExt cx="3714776" cy="1071570"/>
          </a:xfrm>
        </p:grpSpPr>
        <p:cxnSp>
          <p:nvCxnSpPr>
            <p:cNvPr id="14" name="Connettore 1 13"/>
            <p:cNvCxnSpPr/>
            <p:nvPr/>
          </p:nvCxnSpPr>
          <p:spPr>
            <a:xfrm flipV="1">
              <a:off x="1214414" y="2071678"/>
              <a:ext cx="3714776" cy="10715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2 38"/>
            <p:cNvCxnSpPr/>
            <p:nvPr/>
          </p:nvCxnSpPr>
          <p:spPr>
            <a:xfrm rot="10800000" flipV="1">
              <a:off x="2571736" y="2643182"/>
              <a:ext cx="428628" cy="1412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po 60"/>
          <p:cNvGrpSpPr/>
          <p:nvPr/>
        </p:nvGrpSpPr>
        <p:grpSpPr>
          <a:xfrm>
            <a:off x="4357686" y="2071678"/>
            <a:ext cx="571504" cy="1071570"/>
            <a:chOff x="4357686" y="2071678"/>
            <a:chExt cx="571504" cy="1071570"/>
          </a:xfrm>
        </p:grpSpPr>
        <p:cxnSp>
          <p:nvCxnSpPr>
            <p:cNvPr id="11" name="Connettore 2 10"/>
            <p:cNvCxnSpPr/>
            <p:nvPr/>
          </p:nvCxnSpPr>
          <p:spPr>
            <a:xfrm rot="5400000" flipH="1" flipV="1">
              <a:off x="4107653" y="2321711"/>
              <a:ext cx="1071570" cy="571504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2 42"/>
            <p:cNvCxnSpPr/>
            <p:nvPr/>
          </p:nvCxnSpPr>
          <p:spPr>
            <a:xfrm rot="5400000" flipH="1" flipV="1">
              <a:off x="4734650" y="2194780"/>
              <a:ext cx="214314" cy="11098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2 41"/>
            <p:cNvCxnSpPr/>
            <p:nvPr/>
          </p:nvCxnSpPr>
          <p:spPr>
            <a:xfrm rot="5400000" flipH="1" flipV="1">
              <a:off x="4450846" y="2692904"/>
              <a:ext cx="214311" cy="11487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2 43"/>
            <p:cNvCxnSpPr/>
            <p:nvPr/>
          </p:nvCxnSpPr>
          <p:spPr>
            <a:xfrm rot="5400000" flipH="1" flipV="1">
              <a:off x="4615004" y="2386584"/>
              <a:ext cx="213594" cy="15672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asellaDiTesto 36"/>
          <p:cNvSpPr txBox="1"/>
          <p:nvPr/>
        </p:nvSpPr>
        <p:spPr>
          <a:xfrm rot="17498690">
            <a:off x="3833314" y="2202132"/>
            <a:ext cx="13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W/V</a:t>
            </a:r>
            <a:endParaRPr lang="it-IT" dirty="0"/>
          </a:p>
        </p:txBody>
      </p:sp>
      <p:sp>
        <p:nvSpPr>
          <p:cNvPr id="40" name="Rettangolo 39"/>
          <p:cNvSpPr/>
          <p:nvPr/>
        </p:nvSpPr>
        <p:spPr>
          <a:xfrm>
            <a:off x="7480018" y="0"/>
            <a:ext cx="166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metodo grafico </a:t>
            </a:r>
            <a:endParaRPr lang="it-IT" dirty="0"/>
          </a:p>
        </p:txBody>
      </p:sp>
      <p:sp>
        <p:nvSpPr>
          <p:cNvPr id="41" name="Segnaposto numero diapositiva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58619" y="1661982"/>
            <a:ext cx="229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grafico è costruito con E=1</a:t>
            </a:r>
            <a:r>
              <a:rPr lang="it-IT" baseline="30000" dirty="0" smtClean="0"/>
              <a:t>h</a:t>
            </a:r>
            <a:endParaRPr lang="it-IT" baseline="30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162572" y="3172896"/>
            <a:ext cx="19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graphicFrame>
        <p:nvGraphicFramePr>
          <p:cNvPr id="45" name="Tabella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8441980"/>
              </p:ext>
            </p:extLst>
          </p:nvPr>
        </p:nvGraphicFramePr>
        <p:xfrm>
          <a:off x="699242" y="4581128"/>
          <a:ext cx="327008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979"/>
                <a:gridCol w="602662"/>
                <a:gridCol w="677612"/>
                <a:gridCol w="671830"/>
              </a:tblGrid>
              <a:tr h="321471">
                <a:tc>
                  <a:txBody>
                    <a:bodyPr/>
                    <a:lstStyle/>
                    <a:p>
                      <a:r>
                        <a:rPr lang="it-IT" dirty="0" smtClean="0"/>
                        <a:t>Righello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GS</a:t>
                      </a:r>
                      <a:r>
                        <a:rPr lang="it-IT" baseline="-25000" dirty="0" err="1" smtClean="0"/>
                        <a:t>o</a:t>
                      </a:r>
                      <a:endParaRPr lang="it-IT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GS</a:t>
                      </a:r>
                      <a:r>
                        <a:rPr lang="it-IT" baseline="-25000" dirty="0" smtClean="0"/>
                        <a:t>h</a:t>
                      </a:r>
                      <a:endParaRPr lang="it-IT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aseline="0" dirty="0" err="1" smtClean="0"/>
                        <a:t>PNR</a:t>
                      </a:r>
                      <a:r>
                        <a:rPr lang="it-IT" baseline="-25000" dirty="0" err="1" smtClean="0"/>
                        <a:t>d</a:t>
                      </a:r>
                      <a:endParaRPr lang="it-IT" baseline="-2500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it-IT" dirty="0" smtClean="0"/>
                        <a:t>Goniometro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TC</a:t>
                      </a:r>
                      <a:r>
                        <a:rPr lang="it-IT" baseline="-25000" dirty="0" err="1" smtClean="0"/>
                        <a:t>h</a:t>
                      </a:r>
                      <a:endParaRPr lang="it-IT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TH</a:t>
                      </a:r>
                      <a:r>
                        <a:rPr lang="it-IT" baseline="-25000" dirty="0" err="1" smtClean="0"/>
                        <a:t>h</a:t>
                      </a:r>
                      <a:endParaRPr lang="it-IT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aseline="-25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5764493" y="4282985"/>
            <a:ext cx="2492441" cy="2026495"/>
            <a:chOff x="5764493" y="4282985"/>
            <a:chExt cx="2492441" cy="2026495"/>
          </a:xfrm>
        </p:grpSpPr>
        <p:graphicFrame>
          <p:nvGraphicFramePr>
            <p:cNvPr id="19" name="Oggetto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226883095"/>
                </p:ext>
              </p:extLst>
            </p:nvPr>
          </p:nvGraphicFramePr>
          <p:xfrm>
            <a:off x="5764493" y="4282985"/>
            <a:ext cx="2492441" cy="2026495"/>
          </p:xfrm>
          <a:graphic>
            <a:graphicData uri="http://schemas.openxmlformats.org/presentationml/2006/ole">
              <p:oleObj spid="_x0000_s50247" name="Equazione" r:id="rId3" imgW="1473120" imgH="1193760" progId="Equation.3">
                <p:embed/>
              </p:oleObj>
            </a:graphicData>
          </a:graphic>
        </p:graphicFrame>
        <p:cxnSp>
          <p:nvCxnSpPr>
            <p:cNvPr id="9" name="Connettore 1 8"/>
            <p:cNvCxnSpPr/>
            <p:nvPr/>
          </p:nvCxnSpPr>
          <p:spPr>
            <a:xfrm>
              <a:off x="6679420" y="4293096"/>
              <a:ext cx="80059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6" name="Pagina iniziale 45">
            <a:hlinkClick r:id="rId4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 animBg="1"/>
      <p:bldP spid="30" grpId="0"/>
      <p:bldP spid="37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5614998" cy="72547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PNR SULLA STESSA BASE</a:t>
            </a: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642910" y="3214686"/>
          <a:ext cx="5159375" cy="1816100"/>
        </p:xfrm>
        <a:graphic>
          <a:graphicData uri="http://schemas.openxmlformats.org/presentationml/2006/ole">
            <p:oleObj spid="_x0000_s51466" name="Equazione" r:id="rId3" imgW="3175000" imgH="1117600" progId="Equation.3">
              <p:embed/>
            </p:oleObj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642910" y="5214950"/>
          <a:ext cx="2000264" cy="1320929"/>
        </p:xfrm>
        <a:graphic>
          <a:graphicData uri="http://schemas.openxmlformats.org/presentationml/2006/ole">
            <p:oleObj spid="_x0000_s51467" name="Equazione" r:id="rId4" imgW="1346200" imgH="889000" progId="Equation.3">
              <p:embed/>
            </p:oleObj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642910" y="1500174"/>
          <a:ext cx="7500991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985"/>
                <a:gridCol w="1303318"/>
                <a:gridCol w="2602384"/>
                <a:gridCol w="2449304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it-IT" sz="1800" b="1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XC=___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ETAS=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GS</a:t>
                      </a:r>
                      <a:r>
                        <a:rPr lang="it-IT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ETAS-(±LC)=___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baseline="0" dirty="0" smtClean="0"/>
                        <a:t>TAS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LC=___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TH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baseline="0" dirty="0" err="1" smtClean="0">
                          <a:solidFill>
                            <a:schemeClr val="tx1"/>
                          </a:solidFill>
                        </a:rPr>
                        <a:t>TC</a:t>
                      </a:r>
                      <a:r>
                        <a:rPr lang="it-IT" b="1" baseline="-25000" dirty="0" err="1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it-IT" b="1" baseline="0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b="1" baseline="0" dirty="0" err="1" smtClean="0">
                          <a:solidFill>
                            <a:schemeClr val="tx1"/>
                          </a:solidFill>
                        </a:rPr>
                        <a:t>±WCA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)=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TC</a:t>
                      </a:r>
                      <a:r>
                        <a:rPr lang="it-IT" b="1" baseline="-25000" dirty="0" smtClean="0"/>
                        <a:t>h</a:t>
                      </a:r>
                      <a:r>
                        <a:rPr lang="it-IT" b="1" dirty="0" smtClean="0"/>
                        <a:t>=TC</a:t>
                      </a:r>
                      <a:r>
                        <a:rPr lang="it-IT" b="1" baseline="-25000" dirty="0" smtClean="0"/>
                        <a:t>o</a:t>
                      </a:r>
                      <a:r>
                        <a:rPr lang="it-IT" b="1" dirty="0" smtClean="0"/>
                        <a:t>±180°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=___°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W/V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WCA = __°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GS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baseline="0" dirty="0" err="1" smtClean="0">
                          <a:solidFill>
                            <a:schemeClr val="tx1"/>
                          </a:solidFill>
                        </a:rPr>
                        <a:t>ETAS+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b="1" baseline="0" dirty="0" err="1" smtClean="0">
                          <a:solidFill>
                            <a:schemeClr val="tx1"/>
                          </a:solidFill>
                        </a:rPr>
                        <a:t>±LC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)=___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baseline="0" dirty="0" smtClean="0"/>
                        <a:t>TH</a:t>
                      </a:r>
                      <a:r>
                        <a:rPr lang="it-IT" b="1" baseline="-25000" dirty="0" smtClean="0"/>
                        <a:t>h</a:t>
                      </a:r>
                      <a:r>
                        <a:rPr lang="it-IT" b="1" baseline="0" dirty="0" smtClean="0"/>
                        <a:t>=TC</a:t>
                      </a:r>
                      <a:r>
                        <a:rPr lang="it-IT" b="1" baseline="-25000" dirty="0" smtClean="0"/>
                        <a:t>h</a:t>
                      </a:r>
                      <a:r>
                        <a:rPr lang="it-IT" b="1" baseline="0" dirty="0" smtClean="0"/>
                        <a:t>-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b="1" baseline="0" dirty="0" err="1" smtClean="0">
                          <a:solidFill>
                            <a:schemeClr val="tx1"/>
                          </a:solidFill>
                        </a:rPr>
                        <a:t>±WCA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)=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dirty="0" smtClean="0"/>
                    </a:p>
                    <a:p>
                      <a:endParaRPr lang="it-IT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05671263"/>
              </p:ext>
            </p:extLst>
          </p:nvPr>
        </p:nvGraphicFramePr>
        <p:xfrm>
          <a:off x="6300192" y="5270280"/>
          <a:ext cx="1053304" cy="960909"/>
        </p:xfrm>
        <a:graphic>
          <a:graphicData uri="http://schemas.openxmlformats.org/presentationml/2006/ole">
            <p:oleObj spid="_x0000_s51468" name="Equazione" r:id="rId5" imgW="723600" imgH="660240" progId="Equation.3">
              <p:embed/>
            </p:oleObj>
          </a:graphicData>
        </a:graphic>
      </p:graphicFrame>
      <p:sp>
        <p:nvSpPr>
          <p:cNvPr id="9" name="Rettangolo 8"/>
          <p:cNvSpPr/>
          <p:nvPr/>
        </p:nvSpPr>
        <p:spPr>
          <a:xfrm>
            <a:off x="6429388" y="0"/>
            <a:ext cx="2701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regolo </a:t>
            </a:r>
            <a:r>
              <a:rPr lang="it-IT" dirty="0" err="1" smtClean="0"/>
              <a:t>Jeppesen</a:t>
            </a:r>
            <a:r>
              <a:rPr lang="it-IT" dirty="0" smtClean="0"/>
              <a:t> / analitico</a:t>
            </a:r>
            <a:endParaRPr lang="it-IT" dirty="0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3786182" y="5286388"/>
          <a:ext cx="1792287" cy="981075"/>
        </p:xfrm>
        <a:graphic>
          <a:graphicData uri="http://schemas.openxmlformats.org/presentationml/2006/ole">
            <p:oleObj spid="_x0000_s51469" name="Equazione" r:id="rId6" imgW="1206500" imgH="660400" progId="Equation.3">
              <p:embed/>
            </p:oleObj>
          </a:graphicData>
        </a:graphic>
      </p:graphicFrame>
      <p:sp>
        <p:nvSpPr>
          <p:cNvPr id="10" name="Freccia a destra con strisce 9"/>
          <p:cNvSpPr/>
          <p:nvPr/>
        </p:nvSpPr>
        <p:spPr>
          <a:xfrm>
            <a:off x="2786050" y="5572140"/>
            <a:ext cx="857256" cy="357190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12" name="Pagina iniziale 11">
            <a:hlinkClick r:id="rId7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8266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CORRISPONDENZA GRAFICO-ANALITICO</a:t>
            </a:r>
            <a:endParaRPr lang="it-IT" sz="3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87041" name="Picture 1" descr="C:\Users\IO\Documents\FRANCESCO IACCARINO\1-LAVORO\3-NAVIGAZIONE\QUARTA\DIDATTICA 4\1-LEZIONI QUARTA\PNR CON RIENTRO SULLA STESSA BASE\PNR CON RIENTRO SULLA STESSA B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28670"/>
            <a:ext cx="7237427" cy="52227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PUNTO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NON RITORNO SULLA STESSA BASE SU PIU’ TRATTE</a:t>
            </a:r>
            <a:endParaRPr lang="it-IT" sz="3200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prof. Francesco </a:t>
            </a:r>
            <a:r>
              <a:rPr lang="it-IT" dirty="0" err="1" smtClean="0"/>
              <a:t>Iaccarino</a:t>
            </a:r>
            <a:endParaRPr lang="it-IT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="" xmlns:p14="http://schemas.microsoft.com/office/powerpoint/2010/main" val="1539662026"/>
              </p:ext>
            </p:extLst>
          </p:nvPr>
        </p:nvGraphicFramePr>
        <p:xfrm>
          <a:off x="1190644" y="3739262"/>
          <a:ext cx="6310314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57158" y="1285860"/>
            <a:ext cx="84296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La ricerca del PNR su tratte multiple, con cambiamento di rotta, si effettua sommando i tempi di volo di andata e ritorno per ogni tratta e sottraendoli successivamente all’endurance disponibile, fino a quando non rimane autonomia sufficiente per la successiva tratta (si veda tabella a pagina successiva). Proprio su quest’ultima tratta, con l’endurance rimasta, si calcola il PNR e, successivamente, si sommano le tratte di volo (in tempo e distanza) di andata, escluse precedentemente per il calcolo dell’endurance.</a:t>
            </a:r>
          </a:p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9" name="Pagina iniziale 8">
            <a:hlinkClick r:id="rId6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PUNTO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NON RITORNO SULLA STESSA BASE SU PIU’ TRATTE</a:t>
            </a:r>
            <a:endParaRPr lang="it-IT" sz="3200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prof. Francesco </a:t>
            </a:r>
            <a:r>
              <a:rPr lang="it-IT" dirty="0" err="1" smtClean="0"/>
              <a:t>Iaccarino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9" name="Pagina iniziale 8">
            <a:hlinkClick r:id="rId2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41851278"/>
              </p:ext>
            </p:extLst>
          </p:nvPr>
        </p:nvGraphicFramePr>
        <p:xfrm>
          <a:off x="251520" y="1412776"/>
          <a:ext cx="8054094" cy="2497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  <a:gridCol w="1152128"/>
                <a:gridCol w="888916"/>
                <a:gridCol w="1086325"/>
                <a:gridCol w="1193111"/>
                <a:gridCol w="1429358"/>
              </a:tblGrid>
              <a:tr h="104501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TRATTA</a:t>
                      </a:r>
                      <a:endParaRPr lang="it-IT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GS</a:t>
                      </a:r>
                      <a:r>
                        <a:rPr lang="it-IT" sz="2400" baseline="-25000" dirty="0" err="1" smtClean="0"/>
                        <a:t>o</a:t>
                      </a:r>
                      <a:r>
                        <a:rPr lang="it-IT" sz="2400" baseline="0" dirty="0" smtClean="0"/>
                        <a:t>=</a:t>
                      </a:r>
                    </a:p>
                    <a:p>
                      <a:r>
                        <a:rPr lang="it-IT" sz="1600" baseline="0" dirty="0" smtClean="0"/>
                        <a:t>ETAS+(±Lc)</a:t>
                      </a:r>
                      <a:endParaRPr lang="it-IT" sz="1600" baseline="-25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GS</a:t>
                      </a:r>
                      <a:r>
                        <a:rPr lang="it-IT" sz="2400" b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2400" baseline="0" dirty="0" smtClean="0"/>
                        <a:t>=</a:t>
                      </a:r>
                    </a:p>
                    <a:p>
                      <a:r>
                        <a:rPr lang="it-IT" sz="1600" baseline="0" dirty="0" smtClean="0"/>
                        <a:t>ETAS-(±Lc)</a:t>
                      </a:r>
                      <a:endParaRPr lang="it-IT" sz="1600" baseline="-250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FT</a:t>
                      </a:r>
                      <a:r>
                        <a:rPr lang="it-IT" sz="2400" b="1" kern="1200" baseline="-25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it-IT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</a:p>
                    <a:p>
                      <a:r>
                        <a:rPr lang="it-IT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D/</a:t>
                      </a:r>
                      <a:r>
                        <a:rPr lang="it-IT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GSo</a:t>
                      </a:r>
                      <a:endParaRPr lang="it-IT" sz="16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FT</a:t>
                      </a:r>
                      <a:r>
                        <a:rPr lang="it-IT" sz="2400" b="1" kern="1200" baseline="-25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3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</a:p>
                    <a:p>
                      <a:r>
                        <a:rPr lang="it-IT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D/GSh</a:t>
                      </a:r>
                      <a:endParaRPr lang="it-IT" sz="2400" b="1" kern="1200" baseline="-25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FT</a:t>
                      </a:r>
                      <a:r>
                        <a:rPr lang="it-IT" sz="2400" b="1" kern="1200" baseline="-25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it-IT" sz="2400" dirty="0" err="1" smtClean="0"/>
                        <a:t>+FT</a:t>
                      </a:r>
                      <a:r>
                        <a:rPr lang="it-IT" sz="2400" b="1" kern="1200" baseline="-25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it-IT" sz="2400" b="1" kern="1200" baseline="-25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2400" b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ENDURANCE</a:t>
                      </a:r>
                    </a:p>
                    <a:p>
                      <a:r>
                        <a:rPr lang="it-IT" sz="2400" b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RESIDUA </a:t>
                      </a:r>
                    </a:p>
                    <a:p>
                      <a:endParaRPr lang="it-IT" sz="2400" b="1" kern="1200" baseline="-25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E-(</a:t>
                      </a:r>
                      <a:r>
                        <a:rPr lang="it-IT" sz="1600" dirty="0" err="1" smtClean="0"/>
                        <a:t>FT</a:t>
                      </a:r>
                      <a:r>
                        <a:rPr lang="it-IT" sz="1600" b="1" kern="1200" baseline="-25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it-IT" sz="1600" dirty="0" err="1" smtClean="0"/>
                        <a:t>+FT</a:t>
                      </a:r>
                      <a:r>
                        <a:rPr lang="it-IT" sz="1600" b="1" kern="1200" baseline="-25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it-IT" sz="2400" b="1" kern="1200" baseline="-250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  <a:tr h="395746">
                <a:tc>
                  <a:txBody>
                    <a:bodyPr/>
                    <a:lstStyle/>
                    <a:p>
                      <a:r>
                        <a:rPr lang="it-IT" dirty="0" smtClean="0"/>
                        <a:t>A-B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5746">
                <a:tc>
                  <a:txBody>
                    <a:bodyPr/>
                    <a:lstStyle/>
                    <a:p>
                      <a:r>
                        <a:rPr lang="it-IT" dirty="0" smtClean="0"/>
                        <a:t>B-C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5746">
                <a:tc>
                  <a:txBody>
                    <a:bodyPr/>
                    <a:lstStyle/>
                    <a:p>
                      <a:r>
                        <a:rPr lang="it-IT" dirty="0" smtClean="0"/>
                        <a:t>C-D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CasellaDiTesto 10"/>
              <p:cNvSpPr txBox="1"/>
              <p:nvPr/>
            </p:nvSpPr>
            <p:spPr>
              <a:xfrm>
                <a:off x="1619672" y="5352983"/>
                <a:ext cx="3961854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𝑃𝑁𝑅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𝑒𝑓𝑓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𝐹𝑇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𝑜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𝐹𝑇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02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+….+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𝑃𝑁𝑅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352983"/>
                <a:ext cx="3961854" cy="39158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CasellaDiTesto 11"/>
              <p:cNvSpPr txBox="1"/>
              <p:nvPr/>
            </p:nvSpPr>
            <p:spPr>
              <a:xfrm>
                <a:off x="1619672" y="5920722"/>
                <a:ext cx="3689728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𝑃𝑁𝑅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𝑒𝑓𝑓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𝐷</m:t>
                      </m:r>
                      <m:r>
                        <a:rPr lang="it-IT" b="0" i="1" smtClean="0">
                          <a:latin typeface="Cambria Math"/>
                        </a:rPr>
                        <m:t>1+</m:t>
                      </m:r>
                      <m:r>
                        <a:rPr lang="it-IT" b="0" i="1" smtClean="0">
                          <a:latin typeface="Cambria Math"/>
                        </a:rPr>
                        <m:t>𝐷</m:t>
                      </m:r>
                      <m:r>
                        <a:rPr lang="it-IT" b="0" i="1" smtClean="0">
                          <a:latin typeface="Cambria Math"/>
                        </a:rPr>
                        <m:t>2+ …+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𝑃𝑁𝑅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920722"/>
                <a:ext cx="3689728" cy="39158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CasellaDiTesto 12"/>
              <p:cNvSpPr txBox="1"/>
              <p:nvPr/>
            </p:nvSpPr>
            <p:spPr>
              <a:xfrm>
                <a:off x="1619672" y="4107788"/>
                <a:ext cx="327006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𝑃𝑁𝑅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𝑟𝑒𝑠𝑖𝑑𝑢𝑎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𝐺𝑆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𝐺𝑆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𝐺𝑆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107788"/>
                <a:ext cx="3270062" cy="70859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CasellaDiTesto 13"/>
              <p:cNvSpPr txBox="1"/>
              <p:nvPr/>
            </p:nvSpPr>
            <p:spPr>
              <a:xfrm>
                <a:off x="1619672" y="4816380"/>
                <a:ext cx="2243050" cy="396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𝑃𝑁𝑅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𝑃𝑁𝑅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𝐺𝑆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816380"/>
                <a:ext cx="2243050" cy="396519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/>
          <p:cNvSpPr txBox="1"/>
          <p:nvPr/>
        </p:nvSpPr>
        <p:spPr>
          <a:xfrm>
            <a:off x="5303018" y="4453081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i=1,2,3, … rappresenta la tratta sulla quale calcolare il PNR</a:t>
            </a:r>
            <a:endParaRPr lang="it-IT" sz="1400" dirty="0"/>
          </a:p>
        </p:txBody>
      </p:sp>
    </p:spTree>
    <p:extLst>
      <p:ext uri="{BB962C8B-B14F-4D97-AF65-F5344CB8AC3E}">
        <p14:creationId xmlns="" xmlns:p14="http://schemas.microsoft.com/office/powerpoint/2010/main" val="3794765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71472" y="0"/>
            <a:ext cx="814393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/>
              <a:t>INDICE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2" action="ppaction://hlinksldjump"/>
              </a:rPr>
              <a:t>MOTI RELATIVI</a:t>
            </a:r>
            <a:endParaRPr lang="it-IT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2" action="ppaction://hlinksldjump"/>
              </a:rPr>
              <a:t>TEOREMA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hlinkClick r:id="rId2" action="ppaction://hlinksldjump"/>
              </a:rPr>
              <a:t>DI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2" action="ppaction://hlinksldjump"/>
              </a:rPr>
              <a:t> TALETE</a:t>
            </a:r>
            <a:endParaRPr lang="it-IT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3" action="ppaction://hlinksldjump"/>
              </a:rPr>
              <a:t>SOMMA VETTORIALE</a:t>
            </a:r>
            <a:endParaRPr lang="it-IT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4" action="ppaction://hlinksldjump"/>
              </a:rPr>
              <a:t>INTERCETTAMENTO A/M – A/M CON VENTO</a:t>
            </a:r>
            <a:endParaRPr lang="it-IT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5" action="ppaction://hlinksldjump"/>
              </a:rPr>
              <a:t>INTERCETTAMENTO A/M – NAVE CON VENTO</a:t>
            </a:r>
            <a:endParaRPr lang="it-IT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6" action="ppaction://hlinksldjump"/>
              </a:rPr>
              <a:t>INTERCETTAMENTO IN ASSENZA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hlinkClick r:id="rId6" action="ppaction://hlinksldjump"/>
              </a:rPr>
              <a:t>DI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6" action="ppaction://hlinksldjump"/>
              </a:rPr>
              <a:t> VENTO</a:t>
            </a:r>
            <a:endParaRPr lang="it-IT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7" action="ppaction://hlinksldjump"/>
              </a:rPr>
              <a:t>PUNTO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hlinkClick r:id="rId7" action="ppaction://hlinksldjump"/>
              </a:rPr>
              <a:t>DI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7" action="ppaction://hlinksldjump"/>
              </a:rPr>
              <a:t> NON RITORNO SULLA STESSA BASE</a:t>
            </a:r>
            <a:endParaRPr lang="it-IT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8" action="ppaction://hlinksldjump"/>
              </a:rPr>
              <a:t>PUNTO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hlinkClick r:id="rId8" action="ppaction://hlinksldjump"/>
              </a:rPr>
              <a:t>DI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8" action="ppaction://hlinksldjump"/>
              </a:rPr>
              <a:t> NON RITORNO SULLA STESSA BASE SU PIU’ TRATTE</a:t>
            </a:r>
            <a:endParaRPr lang="it-IT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9" action="ppaction://hlinksldjump"/>
              </a:rPr>
              <a:t>PUNTO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hlinkClick r:id="rId9" action="ppaction://hlinksldjump"/>
              </a:rPr>
              <a:t>DI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9" action="ppaction://hlinksldjump"/>
              </a:rPr>
              <a:t> NON RITORNO SULLA STESSA BASE CON VELOCITA’ E CONSUMO ORARIO VARIATI</a:t>
            </a:r>
            <a:endParaRPr lang="it-IT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10" action="ppaction://hlinksldjump"/>
              </a:rPr>
              <a:t>PUNTO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hlinkClick r:id="rId10" action="ppaction://hlinksldjump"/>
              </a:rPr>
              <a:t>DI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10" action="ppaction://hlinksldjump"/>
              </a:rPr>
              <a:t> NON RITORNO SU BASE ALTERNATA</a:t>
            </a:r>
            <a:endParaRPr lang="it-IT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11" action="ppaction://hlinksldjump"/>
              </a:rPr>
              <a:t>PUNTO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hlinkClick r:id="rId11" action="ppaction://hlinksldjump"/>
              </a:rPr>
              <a:t>DI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11" action="ppaction://hlinksldjump"/>
              </a:rPr>
              <a:t> NON RITORNO SU BASE ALTERNATA CON VELOCITA’ E CONSUMO ORARIO VARIATI</a:t>
            </a:r>
            <a:endParaRPr lang="it-IT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12" action="ppaction://hlinksldjump"/>
              </a:rPr>
              <a:t>ALLONTAMENTO DA UNA BASE MOBILE E RELATIVO RIENTRO</a:t>
            </a:r>
            <a:endParaRPr lang="it-IT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13" action="ppaction://hlinksldjump"/>
              </a:rPr>
              <a:t>PUNTO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hlinkClick r:id="rId13" action="ppaction://hlinksldjump"/>
              </a:rPr>
              <a:t>DI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13" action="ppaction://hlinksldjump"/>
              </a:rPr>
              <a:t> EGUAL TEMPO</a:t>
            </a:r>
            <a:endParaRPr lang="it-IT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14" action="ppaction://hlinksldjump"/>
              </a:rPr>
              <a:t>PET SU PIU’ TRATTE</a:t>
            </a:r>
            <a:endParaRPr lang="it-IT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hlinkClick r:id="rId15" action="ppaction://hlinksldjump"/>
              </a:rPr>
              <a:t>CPA (</a:t>
            </a:r>
            <a:r>
              <a:rPr lang="it" sz="2000" dirty="0" smtClean="0">
                <a:hlinkClick r:id="rId15" action="ppaction://hlinksldjump"/>
              </a:rPr>
              <a:t>CLOSEST POINT OF APPROACH)</a:t>
            </a:r>
            <a:endParaRPr lang="it-IT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hlinkClick r:id="rId16" action="ppaction://hlinksldjump"/>
              </a:rPr>
              <a:t>VERIFICA DELLE ABILITA’</a:t>
            </a:r>
            <a:endParaRPr lang="it-IT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 smtClean="0"/>
              <a:t>PUNTO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NON RITORNO SULLA STESSA BASE CON VELOCITA’ E CONSUMO ORARIO VARIATI</a:t>
            </a:r>
            <a:endParaRPr lang="it-IT" sz="3200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57158" y="1643050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In questo caso, dopo una prima tratta di volo con una determinata TAS e un determinato consumo orario (da A ad R) accade che la TAS e quindi il consumo orario  (C/h oppure FF) variano (aumentano o diminuiscono): se il C/h diminuisce/aumenta di una certa percentuale, l'endurance aumenta/diminuisce della stessa percentuale.</a:t>
            </a:r>
          </a:p>
          <a:p>
            <a:pPr algn="just"/>
            <a:r>
              <a:rPr lang="it-IT" dirty="0" smtClean="0"/>
              <a:t>L’Endurance (E</a:t>
            </a:r>
            <a:r>
              <a:rPr lang="it-IT" baseline="-25000" dirty="0" smtClean="0"/>
              <a:t>R </a:t>
            </a:r>
            <a:r>
              <a:rPr lang="it-IT" baseline="-25000" dirty="0" err="1" smtClean="0"/>
              <a:t>eff</a:t>
            </a:r>
            <a:r>
              <a:rPr lang="it-IT" dirty="0" smtClean="0"/>
              <a:t>) da utilizzare per il calcolo del PNR dal punto R è:</a:t>
            </a:r>
            <a:endParaRPr lang="it-IT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519112" y="3241676"/>
          <a:ext cx="5400377" cy="1044580"/>
        </p:xfrm>
        <a:graphic>
          <a:graphicData uri="http://schemas.openxmlformats.org/presentationml/2006/ole">
            <p:oleObj spid="_x0000_s62530" name="Equazione" r:id="rId3" imgW="3276600" imgH="635000" progId="Equation.3">
              <p:embed/>
            </p:oleObj>
          </a:graphicData>
        </a:graphic>
      </p:graphicFrame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215074" y="328612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+ se la TAS diminuisce</a:t>
            </a:r>
          </a:p>
          <a:p>
            <a:r>
              <a:rPr lang="it-IT" sz="1400" dirty="0" smtClean="0"/>
              <a:t>- Se la TAS aumenta</a:t>
            </a:r>
            <a:endParaRPr lang="it-IT" sz="1400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cxnSp>
        <p:nvCxnSpPr>
          <p:cNvPr id="12" name="Connettore 2 11"/>
          <p:cNvCxnSpPr/>
          <p:nvPr/>
        </p:nvCxnSpPr>
        <p:spPr>
          <a:xfrm>
            <a:off x="1928794" y="5284800"/>
            <a:ext cx="42862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714480" y="535782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786050" y="535782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286380" y="535782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PNR</a:t>
            </a:r>
            <a:endParaRPr lang="it-IT" dirty="0"/>
          </a:p>
        </p:txBody>
      </p:sp>
      <p:cxnSp>
        <p:nvCxnSpPr>
          <p:cNvPr id="17" name="Connettore 1 16"/>
          <p:cNvCxnSpPr/>
          <p:nvPr/>
        </p:nvCxnSpPr>
        <p:spPr>
          <a:xfrm rot="16200000" flipH="1">
            <a:off x="5357816" y="5286386"/>
            <a:ext cx="28575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rot="16200000" flipH="1">
            <a:off x="2786051" y="5286386"/>
            <a:ext cx="28575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rot="16200000" flipH="1">
            <a:off x="1785916" y="5286386"/>
            <a:ext cx="28575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1857356" y="4786322"/>
            <a:ext cx="1071570" cy="158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3000364" y="4643446"/>
            <a:ext cx="2571768" cy="158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rot="10800000">
            <a:off x="1785918" y="6000768"/>
            <a:ext cx="3724300" cy="952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2143108" y="478786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TAS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3714744" y="464344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TAS</a:t>
            </a:r>
            <a:r>
              <a:rPr lang="it-IT" baseline="-25000" dirty="0" err="1" smtClean="0"/>
              <a:t>variata</a:t>
            </a:r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3867144" y="564357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TAS</a:t>
            </a:r>
            <a:r>
              <a:rPr lang="it-IT" baseline="-25000" dirty="0" err="1" smtClean="0"/>
              <a:t>variata</a:t>
            </a:r>
            <a:endParaRPr lang="it-IT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26" name="Pagina iniziale 25">
            <a:hlinkClick r:id="rId4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PUNTO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NON RITORNO SU BASE ALTERNATA</a:t>
            </a:r>
            <a:endParaRPr lang="it-IT" sz="3200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00034" y="928670"/>
            <a:ext cx="792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Punto di Non Ritorno (PNR) è quel punto lungo la rotta superato il quale non si ha più il carburante necessario a ritornare alla base alternata.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Il Raggio di </a:t>
            </a:r>
            <a:r>
              <a:rPr lang="it-IT" dirty="0" err="1" smtClean="0"/>
              <a:t>AZione</a:t>
            </a:r>
            <a:r>
              <a:rPr lang="it-IT" dirty="0" smtClean="0"/>
              <a:t> (RAZ) è quel punto lungo la rotta superato il quale  si inizia a consumare la riserva per rientrare sulla base alternata.</a:t>
            </a:r>
            <a:endParaRPr lang="it-IT" dirty="0"/>
          </a:p>
        </p:txBody>
      </p:sp>
      <p:graphicFrame>
        <p:nvGraphicFramePr>
          <p:cNvPr id="6" name="Diagramma 5"/>
          <p:cNvGraphicFramePr/>
          <p:nvPr/>
        </p:nvGraphicFramePr>
        <p:xfrm>
          <a:off x="1357290" y="2500306"/>
          <a:ext cx="6310314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785786" y="5572140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Il “TB” (</a:t>
            </a:r>
            <a:r>
              <a:rPr lang="it-IT" sz="1600" dirty="0" err="1" smtClean="0"/>
              <a:t>True</a:t>
            </a:r>
            <a:r>
              <a:rPr lang="it-IT" sz="1600" dirty="0" smtClean="0"/>
              <a:t> </a:t>
            </a:r>
            <a:r>
              <a:rPr lang="it-IT" sz="1600" dirty="0" err="1" smtClean="0"/>
              <a:t>Bearing</a:t>
            </a:r>
            <a:r>
              <a:rPr lang="it-IT" sz="1600" dirty="0" smtClean="0"/>
              <a:t>) rappresenta il rilevamento della base alternata rispetto alla base di partenza misurata dal Nord vero; la “D” rappresenta la distanza tra la base di partenza e quella alternata; l’ENDURANCE è l’autonomia di volo espressa in ore.</a:t>
            </a:r>
            <a:endParaRPr lang="it-IT" sz="1600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9" name="Pagina iniziale 8">
            <a:hlinkClick r:id="rId6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prof. Francesco </a:t>
            </a:r>
            <a:r>
              <a:rPr lang="it-IT" dirty="0" err="1" smtClean="0"/>
              <a:t>Iaccarino</a:t>
            </a: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5643602" cy="65403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PNR SU BASE ALTERNATA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3286116" y="3000372"/>
            <a:ext cx="1928826" cy="121444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rot="10800000" flipV="1">
            <a:off x="1000100" y="3000372"/>
            <a:ext cx="5214974" cy="92869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o 16"/>
          <p:cNvGrpSpPr/>
          <p:nvPr/>
        </p:nvGrpSpPr>
        <p:grpSpPr>
          <a:xfrm>
            <a:off x="3286116" y="2285992"/>
            <a:ext cx="285752" cy="714380"/>
            <a:chOff x="3286116" y="2285992"/>
            <a:chExt cx="285752" cy="714380"/>
          </a:xfrm>
        </p:grpSpPr>
        <p:cxnSp>
          <p:nvCxnSpPr>
            <p:cNvPr id="13" name="Connettore 1 12"/>
            <p:cNvCxnSpPr/>
            <p:nvPr/>
          </p:nvCxnSpPr>
          <p:spPr>
            <a:xfrm rot="5400000" flipH="1" flipV="1">
              <a:off x="3071802" y="2500306"/>
              <a:ext cx="714380" cy="285752"/>
            </a:xfrm>
            <a:prstGeom prst="line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2 55"/>
            <p:cNvCxnSpPr/>
            <p:nvPr/>
          </p:nvCxnSpPr>
          <p:spPr>
            <a:xfrm rot="5400000" flipH="1" flipV="1">
              <a:off x="3321835" y="2750339"/>
              <a:ext cx="142876" cy="7143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 rot="5400000" flipH="1" flipV="1">
              <a:off x="3393273" y="2536025"/>
              <a:ext cx="142876" cy="7143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 rot="5400000" flipH="1" flipV="1">
              <a:off x="3464711" y="2393149"/>
              <a:ext cx="142876" cy="7143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o 25"/>
          <p:cNvGrpSpPr/>
          <p:nvPr/>
        </p:nvGrpSpPr>
        <p:grpSpPr>
          <a:xfrm>
            <a:off x="3286116" y="2954682"/>
            <a:ext cx="5214974" cy="89106"/>
            <a:chOff x="3286116" y="2954682"/>
            <a:chExt cx="5214974" cy="89106"/>
          </a:xfrm>
        </p:grpSpPr>
        <p:cxnSp>
          <p:nvCxnSpPr>
            <p:cNvPr id="9" name="Connettore 1 8"/>
            <p:cNvCxnSpPr/>
            <p:nvPr/>
          </p:nvCxnSpPr>
          <p:spPr>
            <a:xfrm>
              <a:off x="3286116" y="3000372"/>
              <a:ext cx="521497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rot="9424773" flipH="1" flipV="1">
              <a:off x="3810995" y="2972350"/>
              <a:ext cx="142876" cy="71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/>
            <p:nvPr/>
          </p:nvCxnSpPr>
          <p:spPr>
            <a:xfrm rot="9424773" flipH="1" flipV="1">
              <a:off x="4036210" y="2954682"/>
              <a:ext cx="142876" cy="71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o 53"/>
          <p:cNvGrpSpPr/>
          <p:nvPr/>
        </p:nvGrpSpPr>
        <p:grpSpPr>
          <a:xfrm>
            <a:off x="1357290" y="3000372"/>
            <a:ext cx="1928826" cy="857256"/>
            <a:chOff x="1357290" y="3000372"/>
            <a:chExt cx="1928826" cy="857256"/>
          </a:xfrm>
        </p:grpSpPr>
        <p:grpSp>
          <p:nvGrpSpPr>
            <p:cNvPr id="36" name="Gruppo 35"/>
            <p:cNvGrpSpPr/>
            <p:nvPr/>
          </p:nvGrpSpPr>
          <p:grpSpPr>
            <a:xfrm>
              <a:off x="1357290" y="3000372"/>
              <a:ext cx="1928826" cy="857256"/>
              <a:chOff x="1357290" y="3000372"/>
              <a:chExt cx="1928826" cy="857256"/>
            </a:xfrm>
          </p:grpSpPr>
          <p:cxnSp>
            <p:nvCxnSpPr>
              <p:cNvPr id="24" name="Connettore 1 23"/>
              <p:cNvCxnSpPr/>
              <p:nvPr/>
            </p:nvCxnSpPr>
            <p:spPr>
              <a:xfrm rot="10800000" flipV="1">
                <a:off x="1357290" y="3000372"/>
                <a:ext cx="1928826" cy="85725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2 28"/>
              <p:cNvCxnSpPr/>
              <p:nvPr/>
            </p:nvCxnSpPr>
            <p:spPr>
              <a:xfrm rot="10800000" flipV="1">
                <a:off x="2357423" y="3286123"/>
                <a:ext cx="252668" cy="14287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Connettore 2 29"/>
            <p:cNvCxnSpPr/>
            <p:nvPr/>
          </p:nvCxnSpPr>
          <p:spPr>
            <a:xfrm rot="10800000" flipV="1">
              <a:off x="2571736" y="3198890"/>
              <a:ext cx="285752" cy="872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o 47"/>
          <p:cNvGrpSpPr/>
          <p:nvPr/>
        </p:nvGrpSpPr>
        <p:grpSpPr>
          <a:xfrm>
            <a:off x="1285852" y="2285992"/>
            <a:ext cx="2286016" cy="1571636"/>
            <a:chOff x="1285852" y="2285992"/>
            <a:chExt cx="2286016" cy="1571636"/>
          </a:xfrm>
        </p:grpSpPr>
        <p:cxnSp>
          <p:nvCxnSpPr>
            <p:cNvPr id="20" name="Connettore 1 19"/>
            <p:cNvCxnSpPr/>
            <p:nvPr/>
          </p:nvCxnSpPr>
          <p:spPr>
            <a:xfrm flipV="1">
              <a:off x="1285852" y="2285992"/>
              <a:ext cx="2286016" cy="15716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2 38"/>
            <p:cNvCxnSpPr/>
            <p:nvPr/>
          </p:nvCxnSpPr>
          <p:spPr>
            <a:xfrm rot="10800000" flipV="1">
              <a:off x="2104754" y="3071810"/>
              <a:ext cx="324106" cy="2143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o 48"/>
          <p:cNvGrpSpPr/>
          <p:nvPr/>
        </p:nvGrpSpPr>
        <p:grpSpPr>
          <a:xfrm>
            <a:off x="3571868" y="2285992"/>
            <a:ext cx="2714644" cy="714380"/>
            <a:chOff x="3571868" y="2285992"/>
            <a:chExt cx="2714644" cy="714380"/>
          </a:xfrm>
        </p:grpSpPr>
        <p:cxnSp>
          <p:nvCxnSpPr>
            <p:cNvPr id="16" name="Connettore 1 15"/>
            <p:cNvCxnSpPr/>
            <p:nvPr/>
          </p:nvCxnSpPr>
          <p:spPr>
            <a:xfrm>
              <a:off x="3571868" y="2285992"/>
              <a:ext cx="2714644" cy="7143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2 40"/>
            <p:cNvCxnSpPr/>
            <p:nvPr/>
          </p:nvCxnSpPr>
          <p:spPr>
            <a:xfrm>
              <a:off x="3571868" y="2285992"/>
              <a:ext cx="1357322" cy="3571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CasellaDiTesto 49"/>
          <p:cNvSpPr txBox="1"/>
          <p:nvPr/>
        </p:nvSpPr>
        <p:spPr>
          <a:xfrm>
            <a:off x="3071802" y="298823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3714744" y="371475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TB/D</a:t>
            </a:r>
            <a:endParaRPr lang="it-IT" b="1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4929190" y="414338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grpSp>
        <p:nvGrpSpPr>
          <p:cNvPr id="58" name="Gruppo 57"/>
          <p:cNvGrpSpPr/>
          <p:nvPr/>
        </p:nvGrpSpPr>
        <p:grpSpPr>
          <a:xfrm>
            <a:off x="5214942" y="2786058"/>
            <a:ext cx="3214710" cy="1428760"/>
            <a:chOff x="5143504" y="2786058"/>
            <a:chExt cx="3214710" cy="1428760"/>
          </a:xfrm>
        </p:grpSpPr>
        <p:cxnSp>
          <p:nvCxnSpPr>
            <p:cNvPr id="35" name="Connettore 1 34"/>
            <p:cNvCxnSpPr/>
            <p:nvPr/>
          </p:nvCxnSpPr>
          <p:spPr>
            <a:xfrm rot="10800000" flipV="1">
              <a:off x="5143504" y="2786058"/>
              <a:ext cx="3214710" cy="14287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2 52"/>
            <p:cNvCxnSpPr/>
            <p:nvPr/>
          </p:nvCxnSpPr>
          <p:spPr>
            <a:xfrm rot="10800000" flipV="1">
              <a:off x="5643570" y="3857628"/>
              <a:ext cx="285752" cy="1428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2 56"/>
            <p:cNvCxnSpPr/>
            <p:nvPr/>
          </p:nvCxnSpPr>
          <p:spPr>
            <a:xfrm rot="10800000" flipV="1">
              <a:off x="6072198" y="3714752"/>
              <a:ext cx="204790" cy="714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asellaDiTesto 31"/>
          <p:cNvSpPr txBox="1"/>
          <p:nvPr/>
        </p:nvSpPr>
        <p:spPr>
          <a:xfrm>
            <a:off x="3786182" y="3000372"/>
            <a:ext cx="1300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TC</a:t>
            </a:r>
            <a:r>
              <a:rPr lang="it-IT" baseline="-25000" dirty="0" err="1" smtClean="0"/>
              <a:t>o</a:t>
            </a:r>
            <a:r>
              <a:rPr lang="it-IT" dirty="0" smtClean="0"/>
              <a:t>/</a:t>
            </a:r>
            <a:r>
              <a:rPr lang="it-IT" dirty="0" err="1" smtClean="0"/>
              <a:t>GS</a:t>
            </a:r>
            <a:r>
              <a:rPr lang="it-IT" baseline="-25000" dirty="0" err="1" smtClean="0"/>
              <a:t>o</a:t>
            </a:r>
            <a:endParaRPr lang="it-IT" baseline="-25000" dirty="0" smtClean="0"/>
          </a:p>
          <a:p>
            <a:endParaRPr lang="it-IT" baseline="-25000" dirty="0"/>
          </a:p>
        </p:txBody>
      </p:sp>
      <p:sp>
        <p:nvSpPr>
          <p:cNvPr id="33" name="CasellaDiTesto 32"/>
          <p:cNvSpPr txBox="1"/>
          <p:nvPr/>
        </p:nvSpPr>
        <p:spPr>
          <a:xfrm rot="17498690">
            <a:off x="3081931" y="2214833"/>
            <a:ext cx="13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W/V</a:t>
            </a:r>
            <a:endParaRPr lang="it-IT" dirty="0"/>
          </a:p>
        </p:txBody>
      </p:sp>
      <p:sp>
        <p:nvSpPr>
          <p:cNvPr id="34" name="CasellaDiTesto 33"/>
          <p:cNvSpPr txBox="1"/>
          <p:nvPr/>
        </p:nvSpPr>
        <p:spPr>
          <a:xfrm rot="1067824">
            <a:off x="4454459" y="2190083"/>
            <a:ext cx="13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TH</a:t>
            </a:r>
            <a:r>
              <a:rPr lang="it-IT" baseline="-25000" dirty="0" err="1" smtClean="0"/>
              <a:t>o</a:t>
            </a:r>
            <a:r>
              <a:rPr lang="it-IT" dirty="0" smtClean="0"/>
              <a:t>/TAS</a:t>
            </a:r>
            <a:endParaRPr lang="it-IT" baseline="-25000" dirty="0"/>
          </a:p>
        </p:txBody>
      </p:sp>
      <p:sp>
        <p:nvSpPr>
          <p:cNvPr id="38" name="CasellaDiTesto 37"/>
          <p:cNvSpPr txBox="1"/>
          <p:nvPr/>
        </p:nvSpPr>
        <p:spPr>
          <a:xfrm rot="19502647">
            <a:off x="1811253" y="2547272"/>
            <a:ext cx="13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TH</a:t>
            </a:r>
            <a:r>
              <a:rPr lang="it-IT" baseline="-25000" dirty="0" err="1" smtClean="0"/>
              <a:t>h</a:t>
            </a:r>
            <a:r>
              <a:rPr lang="it-IT" dirty="0" smtClean="0"/>
              <a:t>/TAS</a:t>
            </a:r>
            <a:endParaRPr lang="it-IT" baseline="-25000" dirty="0"/>
          </a:p>
        </p:txBody>
      </p:sp>
      <p:sp>
        <p:nvSpPr>
          <p:cNvPr id="40" name="CasellaDiTesto 39"/>
          <p:cNvSpPr txBox="1"/>
          <p:nvPr/>
        </p:nvSpPr>
        <p:spPr>
          <a:xfrm rot="20433646">
            <a:off x="2390279" y="3139612"/>
            <a:ext cx="13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TC</a:t>
            </a:r>
            <a:r>
              <a:rPr lang="it-IT" baseline="-25000" dirty="0" err="1" smtClean="0"/>
              <a:t>h</a:t>
            </a:r>
            <a:r>
              <a:rPr lang="it-IT" dirty="0" smtClean="0"/>
              <a:t>/</a:t>
            </a:r>
            <a:r>
              <a:rPr lang="it-IT" dirty="0" err="1" smtClean="0"/>
              <a:t>GS</a:t>
            </a:r>
            <a:r>
              <a:rPr lang="it-IT" baseline="-25000" dirty="0" err="1" smtClean="0"/>
              <a:t>h</a:t>
            </a:r>
            <a:endParaRPr lang="it-IT" baseline="-25000" dirty="0"/>
          </a:p>
        </p:txBody>
      </p:sp>
      <p:sp>
        <p:nvSpPr>
          <p:cNvPr id="43" name="CasellaDiTesto 42"/>
          <p:cNvSpPr txBox="1"/>
          <p:nvPr/>
        </p:nvSpPr>
        <p:spPr>
          <a:xfrm rot="20433646">
            <a:off x="5882286" y="3777684"/>
            <a:ext cx="13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TC</a:t>
            </a:r>
            <a:r>
              <a:rPr lang="it-IT" baseline="-25000" dirty="0" err="1" smtClean="0"/>
              <a:t>h</a:t>
            </a:r>
            <a:endParaRPr lang="it-IT" baseline="-25000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7358082" y="257174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PNR</a:t>
            </a:r>
            <a:endParaRPr lang="it-IT" dirty="0"/>
          </a:p>
        </p:txBody>
      </p:sp>
      <p:sp>
        <p:nvSpPr>
          <p:cNvPr id="45" name="Stella a 5 punte 44"/>
          <p:cNvSpPr/>
          <p:nvPr/>
        </p:nvSpPr>
        <p:spPr>
          <a:xfrm>
            <a:off x="7715272" y="2857496"/>
            <a:ext cx="285752" cy="285752"/>
          </a:xfrm>
          <a:prstGeom prst="star5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asellaDiTesto 45"/>
          <p:cNvSpPr txBox="1"/>
          <p:nvPr/>
        </p:nvSpPr>
        <p:spPr>
          <a:xfrm>
            <a:off x="3714744" y="335756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</a:t>
            </a:r>
            <a:endParaRPr lang="it-IT" dirty="0"/>
          </a:p>
        </p:txBody>
      </p:sp>
      <p:graphicFrame>
        <p:nvGraphicFramePr>
          <p:cNvPr id="47" name="Oggetto 46"/>
          <p:cNvGraphicFramePr>
            <a:graphicFrameLocks noChangeAspect="1"/>
          </p:cNvGraphicFramePr>
          <p:nvPr/>
        </p:nvGraphicFramePr>
        <p:xfrm>
          <a:off x="2000232" y="4000503"/>
          <a:ext cx="928694" cy="533139"/>
        </p:xfrm>
        <a:graphic>
          <a:graphicData uri="http://schemas.openxmlformats.org/presentationml/2006/ole">
            <p:oleObj spid="_x0000_s53318" name="Equazione" r:id="rId3" imgW="685800" imgH="393700" progId="Equation.3">
              <p:embed/>
            </p:oleObj>
          </a:graphicData>
        </a:graphic>
      </p:graphicFrame>
      <p:sp>
        <p:nvSpPr>
          <p:cNvPr id="55" name="Rettangolo 54"/>
          <p:cNvSpPr/>
          <p:nvPr/>
        </p:nvSpPr>
        <p:spPr>
          <a:xfrm>
            <a:off x="7480018" y="0"/>
            <a:ext cx="166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metodo grafico </a:t>
            </a:r>
            <a:endParaRPr lang="it-IT" dirty="0"/>
          </a:p>
        </p:txBody>
      </p:sp>
      <p:sp>
        <p:nvSpPr>
          <p:cNvPr id="59" name="Segnaposto numero diapositiva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32</a:t>
            </a:fld>
            <a:endParaRPr lang="it-IT"/>
          </a:p>
        </p:txBody>
      </p:sp>
      <p:graphicFrame>
        <p:nvGraphicFramePr>
          <p:cNvPr id="60" name="Tabella 5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59044574"/>
              </p:ext>
            </p:extLst>
          </p:nvPr>
        </p:nvGraphicFramePr>
        <p:xfrm>
          <a:off x="1691681" y="5373216"/>
          <a:ext cx="381642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979"/>
                <a:gridCol w="602662"/>
                <a:gridCol w="677612"/>
                <a:gridCol w="671830"/>
                <a:gridCol w="546341"/>
              </a:tblGrid>
              <a:tr h="321471">
                <a:tc>
                  <a:txBody>
                    <a:bodyPr/>
                    <a:lstStyle/>
                    <a:p>
                      <a:r>
                        <a:rPr lang="it-IT" dirty="0" smtClean="0"/>
                        <a:t>Righello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GS</a:t>
                      </a:r>
                      <a:r>
                        <a:rPr lang="it-IT" baseline="-25000" dirty="0" err="1" smtClean="0"/>
                        <a:t>o</a:t>
                      </a:r>
                      <a:endParaRPr lang="it-IT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GS</a:t>
                      </a:r>
                      <a:r>
                        <a:rPr lang="it-IT" baseline="-25000" dirty="0" smtClean="0"/>
                        <a:t>h</a:t>
                      </a:r>
                      <a:endParaRPr lang="it-IT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aseline="0" dirty="0" err="1" smtClean="0"/>
                        <a:t>PNR</a:t>
                      </a:r>
                      <a:r>
                        <a:rPr lang="it-IT" baseline="-25000" dirty="0" err="1" smtClean="0"/>
                        <a:t>d</a:t>
                      </a:r>
                      <a:endParaRPr lang="it-IT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D</a:t>
                      </a:r>
                      <a:r>
                        <a:rPr lang="it-IT" baseline="-25000" dirty="0" err="1" smtClean="0"/>
                        <a:t>h</a:t>
                      </a:r>
                      <a:endParaRPr lang="it-IT" baseline="-2500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it-IT" dirty="0" smtClean="0"/>
                        <a:t>Goniometro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TC</a:t>
                      </a:r>
                      <a:r>
                        <a:rPr lang="it-IT" baseline="-25000" dirty="0" err="1" smtClean="0"/>
                        <a:t>h</a:t>
                      </a:r>
                      <a:endParaRPr lang="it-IT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TH</a:t>
                      </a:r>
                      <a:r>
                        <a:rPr lang="it-IT" baseline="-25000" dirty="0" err="1" smtClean="0"/>
                        <a:t>h</a:t>
                      </a:r>
                      <a:endParaRPr lang="it-IT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1" name="Gruppo 60"/>
          <p:cNvGrpSpPr/>
          <p:nvPr/>
        </p:nvGrpSpPr>
        <p:grpSpPr>
          <a:xfrm>
            <a:off x="6825425" y="3857629"/>
            <a:ext cx="1779693" cy="370543"/>
            <a:chOff x="6429388" y="3570288"/>
            <a:chExt cx="1143008" cy="485933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6429388" y="3571876"/>
              <a:ext cx="1143008" cy="484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PNR</a:t>
              </a:r>
              <a:r>
                <a:rPr lang="it-IT" baseline="-25000" dirty="0" err="1" smtClean="0"/>
                <a:t>d</a:t>
              </a:r>
              <a:r>
                <a:rPr lang="it-IT" dirty="0" smtClean="0"/>
                <a:t> = A - PNR</a:t>
              </a:r>
              <a:endParaRPr lang="it-IT" dirty="0"/>
            </a:p>
          </p:txBody>
        </p:sp>
        <p:cxnSp>
          <p:nvCxnSpPr>
            <p:cNvPr id="63" name="Connettore 1 62"/>
            <p:cNvCxnSpPr/>
            <p:nvPr/>
          </p:nvCxnSpPr>
          <p:spPr>
            <a:xfrm>
              <a:off x="6929454" y="3570288"/>
              <a:ext cx="42862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CasellaDiTesto 10"/>
              <p:cNvSpPr txBox="1"/>
              <p:nvPr/>
            </p:nvSpPr>
            <p:spPr>
              <a:xfrm>
                <a:off x="6802478" y="4941168"/>
                <a:ext cx="1657954" cy="657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𝑃𝑁𝑅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𝑃𝑁𝑅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𝐺𝑆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0" dirty="0" smtClean="0"/>
              </a:p>
            </p:txBody>
          </p:sp>
        </mc:Choice>
        <mc:Fallback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478" y="4941168"/>
                <a:ext cx="1657954" cy="65768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CasellaDiTesto 11"/>
              <p:cNvSpPr txBox="1"/>
              <p:nvPr/>
            </p:nvSpPr>
            <p:spPr>
              <a:xfrm>
                <a:off x="6804248" y="5624692"/>
                <a:ext cx="1286699" cy="657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𝐹𝑇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𝐺𝑆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624692"/>
                <a:ext cx="1286699" cy="65768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po 24"/>
          <p:cNvGrpSpPr/>
          <p:nvPr/>
        </p:nvGrpSpPr>
        <p:grpSpPr>
          <a:xfrm>
            <a:off x="6825425" y="4468990"/>
            <a:ext cx="1779693" cy="369332"/>
            <a:chOff x="6825425" y="4468990"/>
            <a:chExt cx="1779693" cy="369332"/>
          </a:xfrm>
        </p:grpSpPr>
        <p:sp>
          <p:nvSpPr>
            <p:cNvPr id="64" name="CasellaDiTesto 63"/>
            <p:cNvSpPr txBox="1"/>
            <p:nvPr/>
          </p:nvSpPr>
          <p:spPr>
            <a:xfrm>
              <a:off x="6825425" y="4468990"/>
              <a:ext cx="1779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D</a:t>
              </a:r>
              <a:r>
                <a:rPr lang="it-IT" baseline="-25000" dirty="0" err="1" smtClean="0"/>
                <a:t>h</a:t>
              </a:r>
              <a:r>
                <a:rPr lang="it-IT" dirty="0" smtClean="0"/>
                <a:t> = PNR - B</a:t>
              </a:r>
              <a:endParaRPr lang="it-IT" dirty="0"/>
            </a:p>
          </p:txBody>
        </p:sp>
        <p:cxnSp>
          <p:nvCxnSpPr>
            <p:cNvPr id="21" name="Connettore 1 20"/>
            <p:cNvCxnSpPr/>
            <p:nvPr/>
          </p:nvCxnSpPr>
          <p:spPr>
            <a:xfrm>
              <a:off x="7447597" y="4468990"/>
              <a:ext cx="6433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sellaDiTesto 1"/>
          <p:cNvSpPr txBox="1"/>
          <p:nvPr/>
        </p:nvSpPr>
        <p:spPr>
          <a:xfrm rot="21013803">
            <a:off x="2606925" y="3509669"/>
            <a:ext cx="66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DMR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5" name="Pagina iniziale 64">
            <a:hlinkClick r:id="rId6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32" grpId="0"/>
      <p:bldP spid="33" grpId="0"/>
      <p:bldP spid="34" grpId="0"/>
      <p:bldP spid="38" grpId="0"/>
      <p:bldP spid="40" grpId="0"/>
      <p:bldP spid="43" grpId="0"/>
      <p:bldP spid="44" grpId="0"/>
      <p:bldP spid="45" grpId="0" animBg="1"/>
      <p:bldP spid="46" grpId="0"/>
      <p:bldP spid="11" grpId="0" animBg="1"/>
      <p:bldP spid="12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5929354" cy="71435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PNR SU BASE ALTERNATA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571472" y="1214422"/>
          <a:ext cx="342902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1214446"/>
                <a:gridCol w="142876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it-IT" sz="1800" b="1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XC=___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ETAS=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baseline="0" dirty="0" smtClean="0"/>
                        <a:t>TAS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LC=___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TH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W/V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WCA = __°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GS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5214942" y="1214422"/>
          <a:ext cx="2571768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483"/>
                <a:gridCol w="1493285"/>
              </a:tblGrid>
              <a:tr h="500066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W/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it-IT" baseline="-2500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it-IT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TB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6786578" y="1285860"/>
          <a:ext cx="190500" cy="393700"/>
        </p:xfrm>
        <a:graphic>
          <a:graphicData uri="http://schemas.openxmlformats.org/presentationml/2006/ole">
            <p:oleObj spid="_x0000_s55493" name="Equazione" r:id="rId3" imgW="190417" imgH="393529" progId="Equation.3">
              <p:embed/>
            </p:oleObj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5214942" y="1857364"/>
          <a:ext cx="2571768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483"/>
                <a:gridCol w="1493285"/>
              </a:tblGrid>
              <a:tr h="500066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W/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it-IT" baseline="-2500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it-IT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trike="noStrike" baseline="0" dirty="0" smtClean="0">
                          <a:solidFill>
                            <a:schemeClr val="tx1"/>
                          </a:solidFill>
                        </a:rPr>
                        <a:t>W/V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+ W/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it-IT" baseline="-25000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it-IT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571472" y="2500306"/>
          <a:ext cx="564360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1214446"/>
                <a:gridCol w="428628"/>
                <a:gridCol w="1928826"/>
                <a:gridCol w="1285884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it-IT" sz="1800" b="1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XC=___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..</a:t>
                      </a:r>
                      <a:endParaRPr lang="it-IT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XC=___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LC=___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baseline="0" dirty="0" smtClean="0"/>
                        <a:t>TAS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WCA = __°</a:t>
                      </a:r>
                      <a:endParaRPr lang="it-IT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WCA = __°</a:t>
                      </a:r>
                      <a:endParaRPr lang="it-IT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ETAS=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W/</a:t>
                      </a:r>
                      <a:r>
                        <a:rPr lang="it-IT" b="1" dirty="0" err="1" smtClean="0"/>
                        <a:t>V</a:t>
                      </a:r>
                      <a:r>
                        <a:rPr lang="it-IT" b="1" baseline="-25000" dirty="0" err="1" smtClean="0"/>
                        <a:t>r</a:t>
                      </a:r>
                      <a:endParaRPr lang="it-IT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TC</a:t>
                      </a:r>
                      <a:r>
                        <a:rPr lang="it-IT" b="1" baseline="-25000" dirty="0" err="1" smtClean="0"/>
                        <a:t>op</a:t>
                      </a:r>
                      <a:endParaRPr lang="it-IT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..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TC</a:t>
                      </a:r>
                      <a:r>
                        <a:rPr lang="it-IT" b="1" baseline="-25000" dirty="0" err="1" smtClean="0"/>
                        <a:t>op</a:t>
                      </a:r>
                      <a:r>
                        <a:rPr lang="it-IT" b="1" baseline="-25000" dirty="0" smtClean="0"/>
                        <a:t> (i)</a:t>
                      </a:r>
                      <a:r>
                        <a:rPr lang="it-IT" b="1" dirty="0" err="1" smtClean="0"/>
                        <a:t>=TC</a:t>
                      </a:r>
                      <a:r>
                        <a:rPr lang="it-IT" b="1" baseline="-25000" dirty="0" err="1" smtClean="0"/>
                        <a:t>op</a:t>
                      </a:r>
                      <a:r>
                        <a:rPr lang="it-IT" b="1" baseline="-25000" dirty="0" smtClean="0"/>
                        <a:t>(i-1)</a:t>
                      </a:r>
                      <a:r>
                        <a:rPr lang="it-IT" b="1" dirty="0" err="1" smtClean="0"/>
                        <a:t>=TC</a:t>
                      </a:r>
                      <a:r>
                        <a:rPr lang="it-IT" b="1" baseline="-25000" dirty="0" err="1" smtClean="0"/>
                        <a:t>i</a:t>
                      </a:r>
                      <a:r>
                        <a:rPr lang="it-IT" b="1" baseline="-25000" dirty="0" smtClean="0"/>
                        <a:t> </a:t>
                      </a:r>
                      <a:endParaRPr lang="it-IT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GS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571472" y="4602496"/>
          <a:ext cx="607223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072"/>
                <a:gridCol w="1485294"/>
                <a:gridCol w="393166"/>
                <a:gridCol w="1954333"/>
                <a:gridCol w="1278365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it-IT" sz="1800" b="1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XC=___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..</a:t>
                      </a:r>
                      <a:endParaRPr lang="it-IT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XC=___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LC=___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baseline="0" dirty="0" smtClean="0"/>
                        <a:t>TAS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WCA = __°</a:t>
                      </a:r>
                      <a:endParaRPr lang="it-IT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WCA = __°</a:t>
                      </a:r>
                      <a:endParaRPr lang="it-IT" b="1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ETAS=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W/V</a:t>
                      </a:r>
                      <a:endParaRPr lang="it-IT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TC</a:t>
                      </a:r>
                      <a:r>
                        <a:rPr lang="it-IT" b="1" baseline="-25000" dirty="0" err="1" smtClean="0"/>
                        <a:t>hp</a:t>
                      </a:r>
                      <a:endParaRPr lang="it-IT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..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TC</a:t>
                      </a:r>
                      <a:r>
                        <a:rPr lang="it-IT" b="1" baseline="-25000" dirty="0" err="1" smtClean="0"/>
                        <a:t>hp</a:t>
                      </a:r>
                      <a:r>
                        <a:rPr lang="it-IT" b="1" baseline="-25000" dirty="0" smtClean="0"/>
                        <a:t> (i)</a:t>
                      </a:r>
                      <a:r>
                        <a:rPr lang="it-IT" b="1" dirty="0" err="1" smtClean="0"/>
                        <a:t>=TC</a:t>
                      </a:r>
                      <a:r>
                        <a:rPr lang="it-IT" b="1" baseline="-25000" dirty="0" err="1" smtClean="0"/>
                        <a:t>hp</a:t>
                      </a:r>
                      <a:r>
                        <a:rPr lang="it-IT" b="1" baseline="-25000" dirty="0" smtClean="0"/>
                        <a:t>(i-1)</a:t>
                      </a:r>
                      <a:r>
                        <a:rPr lang="it-IT" b="1" dirty="0" err="1" smtClean="0"/>
                        <a:t>=TC</a:t>
                      </a:r>
                      <a:r>
                        <a:rPr lang="it-IT" b="1" baseline="-25000" dirty="0" err="1" smtClean="0"/>
                        <a:t>h</a:t>
                      </a:r>
                      <a:r>
                        <a:rPr lang="it-IT" b="1" baseline="-25000" dirty="0" smtClean="0"/>
                        <a:t> </a:t>
                      </a:r>
                      <a:endParaRPr lang="it-IT" b="1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GS</a:t>
                      </a:r>
                      <a:r>
                        <a:rPr lang="it-IT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571472" y="5857892"/>
          <a:ext cx="1571636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857256"/>
              </a:tblGrid>
              <a:tr h="500066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FT</a:t>
                      </a:r>
                      <a:r>
                        <a:rPr lang="it-IT" baseline="-25000" dirty="0" err="1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it-IT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trike="noStrike" baseline="0" dirty="0" err="1" smtClean="0">
                          <a:solidFill>
                            <a:schemeClr val="tx1"/>
                          </a:solidFill>
                        </a:rPr>
                        <a:t>E-FT</a:t>
                      </a:r>
                      <a:r>
                        <a:rPr lang="it-IT" baseline="-25000" dirty="0" err="1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it-IT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3500430" y="5857892"/>
          <a:ext cx="1857388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1143008"/>
              </a:tblGrid>
              <a:tr h="500066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it-IT" baseline="-25000" dirty="0" err="1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it-IT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trike="noStrike" baseline="0" dirty="0" err="1" smtClean="0">
                          <a:solidFill>
                            <a:schemeClr val="tx1"/>
                          </a:solidFill>
                        </a:rPr>
                        <a:t>FT</a:t>
                      </a:r>
                      <a:r>
                        <a:rPr lang="it-IT" baseline="-25000" dirty="0" err="1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· GS</a:t>
                      </a:r>
                      <a:r>
                        <a:rPr lang="it-IT" baseline="-25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it-IT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6357950" y="2571744"/>
          <a:ext cx="20717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1285884"/>
              </a:tblGrid>
              <a:tr h="500066">
                <a:tc>
                  <a:txBody>
                    <a:bodyPr/>
                    <a:lstStyle/>
                    <a:p>
                      <a:r>
                        <a:rPr lang="it-IT" baseline="0" dirty="0" err="1" smtClean="0">
                          <a:solidFill>
                            <a:schemeClr val="tx1"/>
                          </a:solidFill>
                        </a:rPr>
                        <a:t>TChr=</a:t>
                      </a:r>
                      <a:endParaRPr lang="it-IT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it-IT" baseline="0" dirty="0" err="1" smtClean="0">
                          <a:solidFill>
                            <a:schemeClr val="tx1"/>
                          </a:solidFill>
                        </a:rPr>
                        <a:t>GShr=</a:t>
                      </a:r>
                      <a:endParaRPr lang="it-IT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TCor±180°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ETAS- (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</a:rPr>
                        <a:t>±LC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/>
        </p:nvGraphicFramePr>
        <p:xfrm>
          <a:off x="571471" y="3854456"/>
          <a:ext cx="2214193" cy="574676"/>
        </p:xfrm>
        <a:graphic>
          <a:graphicData uri="http://schemas.openxmlformats.org/presentationml/2006/ole">
            <p:oleObj spid="_x0000_s55494" name="Equazione" r:id="rId4" imgW="1663700" imgH="431800" progId="Equation.3">
              <p:embed/>
            </p:oleObj>
          </a:graphicData>
        </a:graphic>
      </p:graphicFrame>
      <p:graphicFrame>
        <p:nvGraphicFramePr>
          <p:cNvPr id="15" name="Oggetto 14"/>
          <p:cNvGraphicFramePr>
            <a:graphicFrameLocks noChangeAspect="1"/>
          </p:cNvGraphicFramePr>
          <p:nvPr/>
        </p:nvGraphicFramePr>
        <p:xfrm>
          <a:off x="3500430" y="3929066"/>
          <a:ext cx="2071702" cy="428628"/>
        </p:xfrm>
        <a:graphic>
          <a:graphicData uri="http://schemas.openxmlformats.org/presentationml/2006/ole">
            <p:oleObj spid="_x0000_s55495" name="Equazione" r:id="rId5" imgW="1104900" imgH="228600" progId="Equation.3">
              <p:embed/>
            </p:oleObj>
          </a:graphicData>
        </a:graphic>
      </p:graphicFrame>
      <p:sp>
        <p:nvSpPr>
          <p:cNvPr id="16" name="Rettangolo 15"/>
          <p:cNvSpPr/>
          <p:nvPr/>
        </p:nvSpPr>
        <p:spPr>
          <a:xfrm>
            <a:off x="7434686" y="0"/>
            <a:ext cx="170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regolo </a:t>
            </a:r>
            <a:r>
              <a:rPr lang="it-IT" dirty="0" err="1" smtClean="0"/>
              <a:t>Jeppesen</a:t>
            </a:r>
            <a:endParaRPr lang="it-IT" dirty="0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18" name="Pagina iniziale 17">
            <a:hlinkClick r:id="rId6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graphicFrame>
        <p:nvGraphicFramePr>
          <p:cNvPr id="19" name="Oggetto 18"/>
          <p:cNvGraphicFramePr>
            <a:graphicFrameLocks noChangeAspect="1"/>
          </p:cNvGraphicFramePr>
          <p:nvPr/>
        </p:nvGraphicFramePr>
        <p:xfrm>
          <a:off x="6286512" y="3286124"/>
          <a:ext cx="2778144" cy="357190"/>
        </p:xfrm>
        <a:graphic>
          <a:graphicData uri="http://schemas.openxmlformats.org/presentationml/2006/ole">
            <p:oleObj spid="_x0000_s55496" name="Equazione" r:id="rId7" imgW="1777680" imgH="228600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prof. Francesco </a:t>
            </a:r>
            <a:r>
              <a:rPr lang="it-IT" dirty="0" err="1" smtClean="0">
                <a:solidFill>
                  <a:prstClr val="black">
                    <a:tint val="75000"/>
                  </a:prstClr>
                </a:solidFill>
              </a:rPr>
              <a:t>Iaccarino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5643602" cy="65403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PNR SU BASE ALTERNATA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2655502" y="1512959"/>
            <a:ext cx="1928826" cy="121444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rot="10800000" flipV="1">
            <a:off x="369486" y="1512959"/>
            <a:ext cx="5214974" cy="92869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o 16"/>
          <p:cNvGrpSpPr/>
          <p:nvPr/>
        </p:nvGrpSpPr>
        <p:grpSpPr>
          <a:xfrm>
            <a:off x="2655502" y="798579"/>
            <a:ext cx="285752" cy="714380"/>
            <a:chOff x="3286116" y="2285992"/>
            <a:chExt cx="285752" cy="714380"/>
          </a:xfrm>
        </p:grpSpPr>
        <p:cxnSp>
          <p:nvCxnSpPr>
            <p:cNvPr id="13" name="Connettore 1 12"/>
            <p:cNvCxnSpPr/>
            <p:nvPr/>
          </p:nvCxnSpPr>
          <p:spPr>
            <a:xfrm rot="5400000" flipH="1" flipV="1">
              <a:off x="3071802" y="2500306"/>
              <a:ext cx="714380" cy="285752"/>
            </a:xfrm>
            <a:prstGeom prst="line">
              <a:avLst/>
            </a:prstGeom>
            <a:ln w="3810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2 55"/>
            <p:cNvCxnSpPr/>
            <p:nvPr/>
          </p:nvCxnSpPr>
          <p:spPr>
            <a:xfrm rot="5400000" flipH="1" flipV="1">
              <a:off x="3321835" y="2750339"/>
              <a:ext cx="142876" cy="7143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 rot="5400000" flipH="1" flipV="1">
              <a:off x="3393273" y="2536025"/>
              <a:ext cx="142876" cy="7143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 rot="5400000" flipH="1" flipV="1">
              <a:off x="3464711" y="2393149"/>
              <a:ext cx="142876" cy="7143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o 25"/>
          <p:cNvGrpSpPr/>
          <p:nvPr/>
        </p:nvGrpSpPr>
        <p:grpSpPr>
          <a:xfrm>
            <a:off x="2655502" y="1467269"/>
            <a:ext cx="5214974" cy="89106"/>
            <a:chOff x="3286116" y="2954682"/>
            <a:chExt cx="5214974" cy="89106"/>
          </a:xfrm>
        </p:grpSpPr>
        <p:cxnSp>
          <p:nvCxnSpPr>
            <p:cNvPr id="9" name="Connettore 1 8"/>
            <p:cNvCxnSpPr/>
            <p:nvPr/>
          </p:nvCxnSpPr>
          <p:spPr>
            <a:xfrm>
              <a:off x="3286116" y="3000372"/>
              <a:ext cx="521497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rot="9424773" flipH="1" flipV="1">
              <a:off x="3810995" y="2972350"/>
              <a:ext cx="142876" cy="71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/>
            <p:nvPr/>
          </p:nvCxnSpPr>
          <p:spPr>
            <a:xfrm rot="9424773" flipH="1" flipV="1">
              <a:off x="4036210" y="2954682"/>
              <a:ext cx="142876" cy="71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o 53"/>
          <p:cNvGrpSpPr/>
          <p:nvPr/>
        </p:nvGrpSpPr>
        <p:grpSpPr>
          <a:xfrm>
            <a:off x="726676" y="1512959"/>
            <a:ext cx="1928826" cy="857256"/>
            <a:chOff x="1357290" y="3000372"/>
            <a:chExt cx="1928826" cy="857256"/>
          </a:xfrm>
        </p:grpSpPr>
        <p:grpSp>
          <p:nvGrpSpPr>
            <p:cNvPr id="36" name="Gruppo 35"/>
            <p:cNvGrpSpPr/>
            <p:nvPr/>
          </p:nvGrpSpPr>
          <p:grpSpPr>
            <a:xfrm>
              <a:off x="1357290" y="3000372"/>
              <a:ext cx="1928826" cy="857256"/>
              <a:chOff x="1357290" y="3000372"/>
              <a:chExt cx="1928826" cy="857256"/>
            </a:xfrm>
          </p:grpSpPr>
          <p:cxnSp>
            <p:nvCxnSpPr>
              <p:cNvPr id="24" name="Connettore 1 23"/>
              <p:cNvCxnSpPr/>
              <p:nvPr/>
            </p:nvCxnSpPr>
            <p:spPr>
              <a:xfrm rot="10800000" flipV="1">
                <a:off x="1357290" y="3000372"/>
                <a:ext cx="1928826" cy="85725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2 28"/>
              <p:cNvCxnSpPr/>
              <p:nvPr/>
            </p:nvCxnSpPr>
            <p:spPr>
              <a:xfrm rot="10800000" flipV="1">
                <a:off x="2357423" y="3286123"/>
                <a:ext cx="252668" cy="14287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Connettore 2 29"/>
            <p:cNvCxnSpPr/>
            <p:nvPr/>
          </p:nvCxnSpPr>
          <p:spPr>
            <a:xfrm rot="10800000" flipV="1">
              <a:off x="2571736" y="3198890"/>
              <a:ext cx="285752" cy="872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o 47"/>
          <p:cNvGrpSpPr/>
          <p:nvPr/>
        </p:nvGrpSpPr>
        <p:grpSpPr>
          <a:xfrm>
            <a:off x="655238" y="798579"/>
            <a:ext cx="2286016" cy="1571636"/>
            <a:chOff x="1285852" y="2285992"/>
            <a:chExt cx="2286016" cy="1571636"/>
          </a:xfrm>
        </p:grpSpPr>
        <p:cxnSp>
          <p:nvCxnSpPr>
            <p:cNvPr id="20" name="Connettore 1 19"/>
            <p:cNvCxnSpPr/>
            <p:nvPr/>
          </p:nvCxnSpPr>
          <p:spPr>
            <a:xfrm flipV="1">
              <a:off x="1285852" y="2285992"/>
              <a:ext cx="2286016" cy="15716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2 38"/>
            <p:cNvCxnSpPr/>
            <p:nvPr/>
          </p:nvCxnSpPr>
          <p:spPr>
            <a:xfrm rot="10800000" flipV="1">
              <a:off x="2104754" y="3071810"/>
              <a:ext cx="324106" cy="2143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o 48"/>
          <p:cNvGrpSpPr/>
          <p:nvPr/>
        </p:nvGrpSpPr>
        <p:grpSpPr>
          <a:xfrm>
            <a:off x="2941254" y="798579"/>
            <a:ext cx="2714644" cy="714380"/>
            <a:chOff x="3571868" y="2285992"/>
            <a:chExt cx="2714644" cy="714380"/>
          </a:xfrm>
        </p:grpSpPr>
        <p:cxnSp>
          <p:nvCxnSpPr>
            <p:cNvPr id="16" name="Connettore 1 15"/>
            <p:cNvCxnSpPr/>
            <p:nvPr/>
          </p:nvCxnSpPr>
          <p:spPr>
            <a:xfrm>
              <a:off x="3571868" y="2285992"/>
              <a:ext cx="2714644" cy="7143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2 40"/>
            <p:cNvCxnSpPr/>
            <p:nvPr/>
          </p:nvCxnSpPr>
          <p:spPr>
            <a:xfrm>
              <a:off x="3571868" y="2285992"/>
              <a:ext cx="1357322" cy="3571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CasellaDiTesto 49"/>
          <p:cNvSpPr txBox="1"/>
          <p:nvPr/>
        </p:nvSpPr>
        <p:spPr>
          <a:xfrm>
            <a:off x="2441188" y="1500817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A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3084130" y="2227339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TB/D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4298576" y="2655967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B</a:t>
            </a:r>
            <a:endParaRPr lang="it-IT" b="1" dirty="0">
              <a:solidFill>
                <a:prstClr val="black"/>
              </a:solidFill>
            </a:endParaRPr>
          </a:p>
        </p:txBody>
      </p:sp>
      <p:grpSp>
        <p:nvGrpSpPr>
          <p:cNvPr id="58" name="Gruppo 57"/>
          <p:cNvGrpSpPr/>
          <p:nvPr/>
        </p:nvGrpSpPr>
        <p:grpSpPr>
          <a:xfrm>
            <a:off x="4584328" y="1298645"/>
            <a:ext cx="3214710" cy="1428760"/>
            <a:chOff x="5143504" y="2786058"/>
            <a:chExt cx="3214710" cy="1428760"/>
          </a:xfrm>
        </p:grpSpPr>
        <p:cxnSp>
          <p:nvCxnSpPr>
            <p:cNvPr id="35" name="Connettore 1 34"/>
            <p:cNvCxnSpPr/>
            <p:nvPr/>
          </p:nvCxnSpPr>
          <p:spPr>
            <a:xfrm rot="10800000" flipV="1">
              <a:off x="5143504" y="2786058"/>
              <a:ext cx="3214710" cy="14287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2 52"/>
            <p:cNvCxnSpPr/>
            <p:nvPr/>
          </p:nvCxnSpPr>
          <p:spPr>
            <a:xfrm rot="10800000" flipV="1">
              <a:off x="5643570" y="3857628"/>
              <a:ext cx="285752" cy="1428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2 56"/>
            <p:cNvCxnSpPr/>
            <p:nvPr/>
          </p:nvCxnSpPr>
          <p:spPr>
            <a:xfrm rot="10800000" flipV="1">
              <a:off x="6072198" y="3714752"/>
              <a:ext cx="204790" cy="714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asellaDiTesto 31"/>
          <p:cNvSpPr txBox="1"/>
          <p:nvPr/>
        </p:nvSpPr>
        <p:spPr>
          <a:xfrm>
            <a:off x="3199931" y="1124744"/>
            <a:ext cx="1300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TC</a:t>
            </a:r>
            <a:r>
              <a:rPr lang="it-IT" baseline="-25000" dirty="0" err="1" smtClean="0">
                <a:solidFill>
                  <a:prstClr val="black"/>
                </a:solidFill>
              </a:rPr>
              <a:t>o</a:t>
            </a:r>
            <a:r>
              <a:rPr lang="it-IT" dirty="0" smtClean="0">
                <a:solidFill>
                  <a:prstClr val="black"/>
                </a:solidFill>
              </a:rPr>
              <a:t>/</a:t>
            </a:r>
            <a:r>
              <a:rPr lang="it-IT" b="1" dirty="0" err="1" smtClean="0">
                <a:solidFill>
                  <a:srgbClr val="C00000"/>
                </a:solidFill>
              </a:rPr>
              <a:t>GS</a:t>
            </a:r>
            <a:r>
              <a:rPr lang="it-IT" b="1" baseline="-25000" dirty="0" err="1" smtClean="0">
                <a:solidFill>
                  <a:srgbClr val="C00000"/>
                </a:solidFill>
              </a:rPr>
              <a:t>o</a:t>
            </a:r>
            <a:endParaRPr lang="it-IT" b="1" baseline="-25000" dirty="0" smtClean="0">
              <a:solidFill>
                <a:srgbClr val="C00000"/>
              </a:solidFill>
            </a:endParaRPr>
          </a:p>
          <a:p>
            <a:endParaRPr lang="it-IT" baseline="-25000" dirty="0">
              <a:solidFill>
                <a:prstClr val="black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 rot="17498690">
            <a:off x="2502447" y="676285"/>
            <a:ext cx="13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W/V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 rot="1067824">
            <a:off x="3823845" y="702670"/>
            <a:ext cx="13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TH</a:t>
            </a:r>
            <a:r>
              <a:rPr lang="it-IT" baseline="-25000" dirty="0" err="1" smtClean="0">
                <a:solidFill>
                  <a:prstClr val="black"/>
                </a:solidFill>
              </a:rPr>
              <a:t>o</a:t>
            </a:r>
            <a:r>
              <a:rPr lang="it-IT" dirty="0" smtClean="0">
                <a:solidFill>
                  <a:prstClr val="black"/>
                </a:solidFill>
              </a:rPr>
              <a:t>/TAS</a:t>
            </a:r>
            <a:endParaRPr lang="it-IT" baseline="-25000" dirty="0">
              <a:solidFill>
                <a:prstClr val="black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 rot="19502647">
            <a:off x="1180639" y="1059859"/>
            <a:ext cx="13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TH</a:t>
            </a:r>
            <a:r>
              <a:rPr lang="it-IT" baseline="-25000" dirty="0" err="1" smtClean="0">
                <a:solidFill>
                  <a:prstClr val="black"/>
                </a:solidFill>
              </a:rPr>
              <a:t>h</a:t>
            </a:r>
            <a:r>
              <a:rPr lang="it-IT" dirty="0" smtClean="0">
                <a:solidFill>
                  <a:prstClr val="black"/>
                </a:solidFill>
              </a:rPr>
              <a:t>/TAS</a:t>
            </a:r>
            <a:endParaRPr lang="it-IT" baseline="-25000" dirty="0">
              <a:solidFill>
                <a:prstClr val="black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 rot="20433646">
            <a:off x="1759665" y="1258544"/>
            <a:ext cx="13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TC</a:t>
            </a:r>
            <a:r>
              <a:rPr lang="it-IT" baseline="-25000" dirty="0" err="1" smtClean="0">
                <a:solidFill>
                  <a:prstClr val="black"/>
                </a:solidFill>
              </a:rPr>
              <a:t>h</a:t>
            </a:r>
            <a:r>
              <a:rPr lang="it-IT" dirty="0" smtClean="0">
                <a:solidFill>
                  <a:prstClr val="black"/>
                </a:solidFill>
              </a:rPr>
              <a:t>/</a:t>
            </a:r>
            <a:r>
              <a:rPr lang="it-IT" dirty="0" err="1" smtClean="0">
                <a:solidFill>
                  <a:prstClr val="black"/>
                </a:solidFill>
              </a:rPr>
              <a:t>GS</a:t>
            </a:r>
            <a:r>
              <a:rPr lang="it-IT" baseline="-25000" dirty="0" err="1" smtClean="0">
                <a:solidFill>
                  <a:prstClr val="black"/>
                </a:solidFill>
              </a:rPr>
              <a:t>h</a:t>
            </a:r>
            <a:endParaRPr lang="it-IT" baseline="-25000" dirty="0">
              <a:solidFill>
                <a:prstClr val="black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 rot="20433646">
            <a:off x="5251672" y="2290271"/>
            <a:ext cx="13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</a:rPr>
              <a:t>TC</a:t>
            </a:r>
            <a:r>
              <a:rPr lang="it-IT" baseline="-25000" dirty="0" err="1" smtClean="0">
                <a:solidFill>
                  <a:prstClr val="black"/>
                </a:solidFill>
              </a:rPr>
              <a:t>h</a:t>
            </a:r>
            <a:endParaRPr lang="it-IT" baseline="-25000" dirty="0">
              <a:solidFill>
                <a:prstClr val="black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6727468" y="1084331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PNR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5" name="Stella a 5 punte 44"/>
          <p:cNvSpPr/>
          <p:nvPr/>
        </p:nvSpPr>
        <p:spPr>
          <a:xfrm>
            <a:off x="7084658" y="1370083"/>
            <a:ext cx="285752" cy="285752"/>
          </a:xfrm>
          <a:prstGeom prst="star5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3084130" y="1870149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C</a:t>
            </a:r>
            <a:endParaRPr lang="it-IT" dirty="0">
              <a:solidFill>
                <a:prstClr val="black"/>
              </a:solidFill>
            </a:endParaRPr>
          </a:p>
        </p:txBody>
      </p:sp>
      <p:graphicFrame>
        <p:nvGraphicFramePr>
          <p:cNvPr id="47" name="Oggetto 4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05559435"/>
              </p:ext>
            </p:extLst>
          </p:nvPr>
        </p:nvGraphicFramePr>
        <p:xfrm>
          <a:off x="546223" y="2695605"/>
          <a:ext cx="1497013" cy="550863"/>
        </p:xfrm>
        <a:graphic>
          <a:graphicData uri="http://schemas.openxmlformats.org/presentationml/2006/ole">
            <p:oleObj spid="_x0000_s73787" name="Equazione" r:id="rId3" imgW="1104840" imgH="406080" progId="Equation.3">
              <p:embed/>
            </p:oleObj>
          </a:graphicData>
        </a:graphic>
      </p:graphicFrame>
      <p:sp>
        <p:nvSpPr>
          <p:cNvPr id="55" name="Rettangolo 54"/>
          <p:cNvSpPr/>
          <p:nvPr/>
        </p:nvSpPr>
        <p:spPr>
          <a:xfrm>
            <a:off x="7480018" y="0"/>
            <a:ext cx="1825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metodo analitico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59" name="Segnaposto numero diapositiva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 rot="21013803">
            <a:off x="1976311" y="2022256"/>
            <a:ext cx="66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DMR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508104" y="1155769"/>
            <a:ext cx="245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</a:t>
            </a:r>
          </a:p>
        </p:txBody>
      </p:sp>
      <p:sp>
        <p:nvSpPr>
          <p:cNvPr id="6" name="CasellaDiTesto 5"/>
          <p:cNvSpPr txBox="1"/>
          <p:nvPr/>
        </p:nvSpPr>
        <p:spPr>
          <a:xfrm rot="20818194">
            <a:off x="4117131" y="163321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</a:rPr>
              <a:t>GSor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65" name="CasellaDiTesto 64"/>
          <p:cNvSpPr txBox="1"/>
          <p:nvPr/>
        </p:nvSpPr>
        <p:spPr>
          <a:xfrm rot="1945421">
            <a:off x="2625656" y="1638648"/>
            <a:ext cx="39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rgbClr val="C00000"/>
                </a:solidFill>
              </a:rPr>
              <a:t>Vn</a:t>
            </a:r>
            <a:endParaRPr lang="it-IT" sz="1400" b="1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915816" y="141277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α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427984" y="1465039"/>
            <a:ext cx="286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C00000"/>
                </a:solidFill>
              </a:rPr>
              <a:t>ϒ</a:t>
            </a:r>
            <a:endParaRPr lang="it-IT" sz="1400" b="1" dirty="0">
              <a:solidFill>
                <a:srgbClr val="C00000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771778" y="1268760"/>
            <a:ext cx="31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β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73729" name="Figura a mano libera 73728"/>
          <p:cNvSpPr/>
          <p:nvPr/>
        </p:nvSpPr>
        <p:spPr>
          <a:xfrm>
            <a:off x="5025510" y="1375090"/>
            <a:ext cx="70001" cy="248868"/>
          </a:xfrm>
          <a:custGeom>
            <a:avLst/>
            <a:gdLst>
              <a:gd name="connsiteX0" fmla="*/ 70001 w 70001"/>
              <a:gd name="connsiteY0" fmla="*/ 0 h 248868"/>
              <a:gd name="connsiteX1" fmla="*/ 200 w 70001"/>
              <a:gd name="connsiteY1" fmla="*/ 55841 h 248868"/>
              <a:gd name="connsiteX2" fmla="*/ 49061 w 70001"/>
              <a:gd name="connsiteY2" fmla="*/ 237325 h 248868"/>
              <a:gd name="connsiteX3" fmla="*/ 56041 w 70001"/>
              <a:gd name="connsiteY3" fmla="*/ 230345 h 248868"/>
              <a:gd name="connsiteX4" fmla="*/ 49061 w 70001"/>
              <a:gd name="connsiteY4" fmla="*/ 230345 h 24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1" h="248868">
                <a:moveTo>
                  <a:pt x="70001" y="0"/>
                </a:moveTo>
                <a:cubicBezTo>
                  <a:pt x="36845" y="8143"/>
                  <a:pt x="3690" y="16287"/>
                  <a:pt x="200" y="55841"/>
                </a:cubicBezTo>
                <a:cubicBezTo>
                  <a:pt x="-3290" y="95395"/>
                  <a:pt x="39754" y="208241"/>
                  <a:pt x="49061" y="237325"/>
                </a:cubicBezTo>
                <a:cubicBezTo>
                  <a:pt x="58368" y="266409"/>
                  <a:pt x="56041" y="231508"/>
                  <a:pt x="56041" y="230345"/>
                </a:cubicBezTo>
                <a:cubicBezTo>
                  <a:pt x="56041" y="229182"/>
                  <a:pt x="52551" y="229763"/>
                  <a:pt x="49061" y="230345"/>
                </a:cubicBezTo>
              </a:path>
            </a:pathLst>
          </a:cu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731" name="Figura a mano libera 73730"/>
          <p:cNvSpPr/>
          <p:nvPr/>
        </p:nvSpPr>
        <p:spPr>
          <a:xfrm>
            <a:off x="4655492" y="1528653"/>
            <a:ext cx="49131" cy="139603"/>
          </a:xfrm>
          <a:custGeom>
            <a:avLst/>
            <a:gdLst>
              <a:gd name="connsiteX0" fmla="*/ 49131 w 49131"/>
              <a:gd name="connsiteY0" fmla="*/ 0 h 139603"/>
              <a:gd name="connsiteX1" fmla="*/ 270 w 49131"/>
              <a:gd name="connsiteY1" fmla="*/ 76782 h 139603"/>
              <a:gd name="connsiteX2" fmla="*/ 28190 w 49131"/>
              <a:gd name="connsiteY2" fmla="*/ 139603 h 139603"/>
              <a:gd name="connsiteX3" fmla="*/ 28190 w 49131"/>
              <a:gd name="connsiteY3" fmla="*/ 139603 h 13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31" h="139603">
                <a:moveTo>
                  <a:pt x="49131" y="0"/>
                </a:moveTo>
                <a:cubicBezTo>
                  <a:pt x="26445" y="26757"/>
                  <a:pt x="3760" y="53515"/>
                  <a:pt x="270" y="76782"/>
                </a:cubicBezTo>
                <a:cubicBezTo>
                  <a:pt x="-3220" y="100049"/>
                  <a:pt x="28190" y="139603"/>
                  <a:pt x="28190" y="139603"/>
                </a:cubicBezTo>
                <a:lnTo>
                  <a:pt x="28190" y="139603"/>
                </a:lnTo>
              </a:path>
            </a:pathLst>
          </a:cu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733" name="CasellaDiTesto 73732"/>
          <p:cNvSpPr txBox="1"/>
          <p:nvPr/>
        </p:nvSpPr>
        <p:spPr>
          <a:xfrm>
            <a:off x="4289098" y="1196752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rgbClr val="C00000"/>
                </a:solidFill>
              </a:rPr>
              <a:t>wca</a:t>
            </a:r>
            <a:endParaRPr lang="it-IT" sz="1400" b="1" dirty="0">
              <a:solidFill>
                <a:srgbClr val="C00000"/>
              </a:solidFill>
            </a:endParaRPr>
          </a:p>
        </p:txBody>
      </p:sp>
      <p:sp>
        <p:nvSpPr>
          <p:cNvPr id="73734" name="Figura a mano libera 73733"/>
          <p:cNvSpPr/>
          <p:nvPr/>
        </p:nvSpPr>
        <p:spPr>
          <a:xfrm>
            <a:off x="4716016" y="1295400"/>
            <a:ext cx="105845" cy="190500"/>
          </a:xfrm>
          <a:custGeom>
            <a:avLst/>
            <a:gdLst>
              <a:gd name="connsiteX0" fmla="*/ 105845 w 105845"/>
              <a:gd name="connsiteY0" fmla="*/ 0 h 190500"/>
              <a:gd name="connsiteX1" fmla="*/ 1070 w 105845"/>
              <a:gd name="connsiteY1" fmla="*/ 66675 h 190500"/>
              <a:gd name="connsiteX2" fmla="*/ 48695 w 105845"/>
              <a:gd name="connsiteY2" fmla="*/ 190500 h 190500"/>
              <a:gd name="connsiteX3" fmla="*/ 48695 w 105845"/>
              <a:gd name="connsiteY3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845" h="190500">
                <a:moveTo>
                  <a:pt x="105845" y="0"/>
                </a:moveTo>
                <a:cubicBezTo>
                  <a:pt x="58220" y="17462"/>
                  <a:pt x="10595" y="34925"/>
                  <a:pt x="1070" y="66675"/>
                </a:cubicBezTo>
                <a:cubicBezTo>
                  <a:pt x="-8455" y="98425"/>
                  <a:pt x="48695" y="190500"/>
                  <a:pt x="48695" y="190500"/>
                </a:cubicBezTo>
                <a:lnTo>
                  <a:pt x="48695" y="190500"/>
                </a:lnTo>
              </a:path>
            </a:pathLst>
          </a:cu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0" name="Gruppo 59"/>
          <p:cNvGrpSpPr/>
          <p:nvPr/>
        </p:nvGrpSpPr>
        <p:grpSpPr>
          <a:xfrm>
            <a:off x="344529" y="3308742"/>
            <a:ext cx="4804713" cy="2226850"/>
            <a:chOff x="395536" y="3140968"/>
            <a:chExt cx="4804713" cy="2226850"/>
          </a:xfrm>
        </p:grpSpPr>
        <p:sp>
          <p:nvSpPr>
            <p:cNvPr id="10" name="Rettangolo 9"/>
            <p:cNvSpPr/>
            <p:nvPr/>
          </p:nvSpPr>
          <p:spPr>
            <a:xfrm>
              <a:off x="457043" y="3458438"/>
              <a:ext cx="4681697" cy="190937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9" name="CasellaDiTesto 18"/>
                <p:cNvSpPr txBox="1"/>
                <p:nvPr/>
              </p:nvSpPr>
              <p:spPr>
                <a:xfrm>
                  <a:off x="431504" y="3861048"/>
                  <a:ext cx="4493346" cy="6560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𝑮𝑺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𝒐𝒓</m:t>
                            </m:r>
                          </m:sub>
                        </m:sSub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it-IT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it-IT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𝑮𝑺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𝒐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it-IT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it-IT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𝑽𝒏</m:t>
                                </m:r>
                              </m:e>
                              <m:sup>
                                <m:r>
                                  <a:rPr lang="it-IT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𝑽𝒏</m:t>
                            </m:r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it-IT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𝑮𝑺</m:t>
                                </m:r>
                              </m:e>
                              <m:sub>
                                <m:r>
                                  <a:rPr lang="it-IT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𝒐</m:t>
                                </m:r>
                              </m:sub>
                            </m:sSub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𝒄𝒐𝒔</m:t>
                            </m:r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</m:rad>
                      </m:oMath>
                    </m:oMathPara>
                  </a14:m>
                  <a:endParaRPr lang="it-IT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9" name="CasellaDiTes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504" y="3861048"/>
                  <a:ext cx="4493346" cy="656013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7" name="CasellaDiTesto 26"/>
                <p:cNvSpPr txBox="1"/>
                <p:nvPr/>
              </p:nvSpPr>
              <p:spPr>
                <a:xfrm>
                  <a:off x="467544" y="3458439"/>
                  <a:ext cx="16192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∝=</m:t>
                        </m:r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𝑻𝑩</m:t>
                        </m:r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𝑻𝑪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it-IT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27" name="CasellaDiTes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3458439"/>
                  <a:ext cx="1619289" cy="36933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1" name="CasellaDiTesto 30"/>
                <p:cNvSpPr txBox="1"/>
                <p:nvPr/>
              </p:nvSpPr>
              <p:spPr>
                <a:xfrm>
                  <a:off x="395536" y="4653135"/>
                  <a:ext cx="4804713" cy="7146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𝒔𝒆𝒏</m:t>
                            </m:r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𝜸</m:t>
                            </m:r>
                          </m:num>
                          <m:den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𝑽𝒏</m:t>
                            </m:r>
                          </m:den>
                        </m:f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𝒔𝒆𝒏</m:t>
                            </m:r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t-IT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𝑮𝑺</m:t>
                                </m:r>
                              </m:e>
                              <m:sub>
                                <m:r>
                                  <a:rPr lang="it-IT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𝒐𝒓</m:t>
                                </m:r>
                              </m:sub>
                            </m:sSub>
                          </m:den>
                        </m:f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→   </m:t>
                        </m:r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𝜸</m:t>
                        </m:r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𝒔𝒆𝒏</m:t>
                            </m:r>
                          </m:e>
                          <m:sup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it-IT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𝑽𝒏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it-IT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𝑮𝑺</m:t>
                                    </m:r>
                                  </m:e>
                                  <m:sub>
                                    <m:r>
                                      <a:rPr lang="it-IT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𝒐𝒓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𝒔𝒆𝒏</m:t>
                            </m:r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</m:d>
                      </m:oMath>
                    </m:oMathPara>
                  </a14:m>
                  <a:endParaRPr lang="it-IT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1" name="CasellaDiTes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4653135"/>
                  <a:ext cx="4804713" cy="714683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736" name="CasellaDiTesto 73735"/>
            <p:cNvSpPr txBox="1"/>
            <p:nvPr/>
          </p:nvSpPr>
          <p:spPr>
            <a:xfrm>
              <a:off x="1849841" y="3140968"/>
              <a:ext cx="1897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/>
                <a:t>Dal triangolo ACD</a:t>
              </a:r>
              <a:endParaRPr lang="it-IT" b="1" dirty="0"/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2840030" y="476672"/>
            <a:ext cx="14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67544" y="2051556"/>
            <a:ext cx="15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</a:t>
            </a:r>
            <a:endParaRPr lang="it-IT" dirty="0"/>
          </a:p>
        </p:txBody>
      </p:sp>
      <p:sp>
        <p:nvSpPr>
          <p:cNvPr id="66" name="CasellaDiTesto 65"/>
          <p:cNvSpPr txBox="1"/>
          <p:nvPr/>
        </p:nvSpPr>
        <p:spPr>
          <a:xfrm rot="21165608">
            <a:off x="1228727" y="215623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</a:rPr>
              <a:t>GShr</a:t>
            </a:r>
            <a:endParaRPr lang="it-IT" b="1" dirty="0">
              <a:solidFill>
                <a:srgbClr val="C00000"/>
              </a:solidFill>
            </a:endParaRPr>
          </a:p>
        </p:txBody>
      </p:sp>
      <p:grpSp>
        <p:nvGrpSpPr>
          <p:cNvPr id="61" name="Gruppo 60"/>
          <p:cNvGrpSpPr/>
          <p:nvPr/>
        </p:nvGrpSpPr>
        <p:grpSpPr>
          <a:xfrm>
            <a:off x="5653767" y="3501008"/>
            <a:ext cx="3388172" cy="1502151"/>
            <a:chOff x="5653767" y="3501008"/>
            <a:chExt cx="3388172" cy="1502151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73732" name="CasellaDiTesto 73731"/>
                <p:cNvSpPr txBox="1"/>
                <p:nvPr/>
              </p:nvSpPr>
              <p:spPr>
                <a:xfrm>
                  <a:off x="5744153" y="3870340"/>
                  <a:ext cx="15520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𝜸</m:t>
                        </m:r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𝒘𝒄𝒂</m:t>
                        </m:r>
                      </m:oMath>
                    </m:oMathPara>
                  </a14:m>
                  <a:endParaRPr lang="it-IT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73732" name="CasellaDiTesto 737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153" y="3870340"/>
                  <a:ext cx="1552028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CasellaDiTesto 61"/>
            <p:cNvSpPr txBox="1"/>
            <p:nvPr/>
          </p:nvSpPr>
          <p:spPr>
            <a:xfrm>
              <a:off x="6092952" y="3501008"/>
              <a:ext cx="2871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/>
                <a:t>Dal triangolo EDF (isoscele)</a:t>
              </a:r>
              <a:endParaRPr lang="it-IT" b="1" dirty="0"/>
            </a:p>
          </p:txBody>
        </p:sp>
        <p:sp>
          <p:nvSpPr>
            <p:cNvPr id="68" name="Rettangolo 67"/>
            <p:cNvSpPr/>
            <p:nvPr/>
          </p:nvSpPr>
          <p:spPr>
            <a:xfrm>
              <a:off x="5720516" y="3868622"/>
              <a:ext cx="3299787" cy="110709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1" name="CasellaDiTesto 20"/>
                <p:cNvSpPr txBox="1"/>
                <p:nvPr/>
              </p:nvSpPr>
              <p:spPr>
                <a:xfrm>
                  <a:off x="5653767" y="4356828"/>
                  <a:ext cx="338817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𝑮𝑺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𝒉𝒓</m:t>
                            </m:r>
                          </m:sub>
                        </m:sSub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𝑮𝑺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𝒐𝒓</m:t>
                            </m:r>
                          </m:sub>
                        </m:sSub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𝑻𝑨𝑺</m:t>
                            </m:r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𝒄𝒐𝒔</m:t>
                            </m:r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𝜷</m:t>
                            </m:r>
                          </m:e>
                        </m:d>
                      </m:oMath>
                    </m:oMathPara>
                  </a14:m>
                  <a:endParaRPr lang="it-IT" b="1" i="1" dirty="0" smtClean="0">
                    <a:solidFill>
                      <a:srgbClr val="C00000"/>
                    </a:solidFill>
                    <a:latin typeface="Cambria Math"/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𝑮</m:t>
                        </m:r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𝒉𝒓</m:t>
                            </m:r>
                          </m:sub>
                        </m:sSub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𝑻𝑨𝑺</m:t>
                        </m:r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func>
                          <m:funcPr>
                            <m:ctrlP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it-IT" b="1" i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𝐜𝐨𝐬</m:t>
                            </m:r>
                          </m:fName>
                          <m:e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𝜷</m:t>
                            </m:r>
                          </m:e>
                        </m:func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𝑮𝑺</m:t>
                            </m:r>
                          </m:e>
                          <m:sub>
                            <m:r>
                              <a:rPr lang="it-IT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𝑶𝑹</m:t>
                            </m:r>
                          </m:sub>
                        </m:sSub>
                      </m:oMath>
                    </m:oMathPara>
                  </a14:m>
                  <a:endParaRPr lang="it-IT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21" name="CasellaDiTes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767" y="4356828"/>
                  <a:ext cx="3388172" cy="646331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uppo 62"/>
          <p:cNvGrpSpPr/>
          <p:nvPr/>
        </p:nvGrpSpPr>
        <p:grpSpPr>
          <a:xfrm>
            <a:off x="5364088" y="5160283"/>
            <a:ext cx="2583396" cy="1122188"/>
            <a:chOff x="5364088" y="5160283"/>
            <a:chExt cx="2583396" cy="1122188"/>
          </a:xfrm>
        </p:grpSpPr>
        <p:sp>
          <p:nvSpPr>
            <p:cNvPr id="70" name="Rettangolo 69"/>
            <p:cNvSpPr/>
            <p:nvPr/>
          </p:nvSpPr>
          <p:spPr>
            <a:xfrm>
              <a:off x="5434006" y="5175381"/>
              <a:ext cx="2513477" cy="110709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5" name="CasellaDiTesto 24"/>
                <p:cNvSpPr txBox="1"/>
                <p:nvPr/>
              </p:nvSpPr>
              <p:spPr>
                <a:xfrm>
                  <a:off x="5393772" y="5160283"/>
                  <a:ext cx="2553712" cy="6594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latin typeface="Cambria Math"/>
                              </a:rPr>
                              <m:t>𝑷𝑵𝑹</m:t>
                            </m:r>
                          </m:e>
                          <m:sub>
                            <m:r>
                              <a:rPr lang="it-IT" b="1" i="1" smtClean="0"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  <m:r>
                          <a:rPr lang="it-IT" b="1" i="1" smtClean="0">
                            <a:latin typeface="Cambria Math"/>
                          </a:rPr>
                          <m:t>=</m:t>
                        </m:r>
                        <m:r>
                          <a:rPr lang="it-IT" b="1" i="1" smtClean="0">
                            <a:latin typeface="Cambria Math"/>
                          </a:rPr>
                          <m:t>𝑬</m:t>
                        </m:r>
                        <m:f>
                          <m:fPr>
                            <m:ctrlPr>
                              <a:rPr lang="it-IT" b="1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1" i="1" smtClean="0">
                                    <a:latin typeface="Cambria Math"/>
                                  </a:rPr>
                                  <m:t>𝑮𝑺</m:t>
                                </m:r>
                              </m:e>
                              <m:sub>
                                <m:r>
                                  <a:rPr lang="it-IT" b="1" i="1" smtClean="0">
                                    <a:latin typeface="Cambria Math"/>
                                  </a:rPr>
                                  <m:t>𝒉𝒓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t-IT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1" i="1" smtClean="0">
                                    <a:latin typeface="Cambria Math"/>
                                  </a:rPr>
                                  <m:t>𝑮𝑺</m:t>
                                </m:r>
                              </m:e>
                              <m:sub>
                                <m:r>
                                  <a:rPr lang="it-IT" b="1" i="1" smtClean="0">
                                    <a:latin typeface="Cambria Math"/>
                                  </a:rPr>
                                  <m:t>𝒐𝒓</m:t>
                                </m:r>
                              </m:sub>
                            </m:sSub>
                            <m:r>
                              <a:rPr lang="it-IT" b="1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it-IT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1" i="1" smtClean="0">
                                    <a:latin typeface="Cambria Math"/>
                                  </a:rPr>
                                  <m:t>𝑮𝑺</m:t>
                                </m:r>
                              </m:e>
                              <m:sub>
                                <m:r>
                                  <a:rPr lang="it-IT" b="1" i="1" smtClean="0">
                                    <a:latin typeface="Cambria Math"/>
                                  </a:rPr>
                                  <m:t>𝒉𝒓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it-IT" b="1" dirty="0" smtClean="0"/>
                </a:p>
              </p:txBody>
            </p:sp>
          </mc:Choice>
          <mc:Fallback>
            <p:sp>
              <p:nvSpPr>
                <p:cNvPr id="25" name="CasellaDiTes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3772" y="5160283"/>
                  <a:ext cx="2553712" cy="659411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69" name="CasellaDiTesto 68"/>
                <p:cNvSpPr txBox="1"/>
                <p:nvPr/>
              </p:nvSpPr>
              <p:spPr>
                <a:xfrm>
                  <a:off x="5364088" y="5819823"/>
                  <a:ext cx="22795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latin typeface="Cambria Math"/>
                              </a:rPr>
                              <m:t>𝑷𝑵𝑹</m:t>
                            </m:r>
                          </m:e>
                          <m:sub>
                            <m:r>
                              <a:rPr lang="it-IT" b="1" i="1" smtClean="0">
                                <a:latin typeface="Cambria Math"/>
                              </a:rPr>
                              <m:t>𝒅</m:t>
                            </m:r>
                          </m:sub>
                        </m:sSub>
                        <m:r>
                          <a:rPr lang="it-IT" b="1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it-IT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latin typeface="Cambria Math"/>
                              </a:rPr>
                              <m:t>𝑷𝑵𝑹</m:t>
                            </m:r>
                          </m:e>
                          <m:sub>
                            <m:r>
                              <a:rPr lang="it-IT" b="1" i="1" smtClean="0"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  <m:r>
                          <a:rPr lang="it-IT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it-IT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latin typeface="Cambria Math"/>
                                <a:ea typeface="Cambria Math"/>
                              </a:rPr>
                              <m:t>𝑮𝑺</m:t>
                            </m:r>
                          </m:e>
                          <m:sub>
                            <m:r>
                              <a:rPr lang="it-IT" b="1" i="1" smtClean="0">
                                <a:latin typeface="Cambria Math"/>
                                <a:ea typeface="Cambria Math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it-IT" b="1" dirty="0" smtClean="0"/>
                </a:p>
              </p:txBody>
            </p:sp>
          </mc:Choice>
          <mc:Fallback>
            <p:sp>
              <p:nvSpPr>
                <p:cNvPr id="69" name="CasellaDiTesto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88" y="5819823"/>
                  <a:ext cx="2279598" cy="36933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Segnaposto data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75" name="Pagina iniziale 74">
            <a:hlinkClick r:id="rId11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26415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428760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>PUNTO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NON RITORNO CON RIENTRO SU BASE ALTERNATA CON VELOCITA’ E CONSUMO ORARIO VARIATI</a:t>
            </a:r>
            <a:endParaRPr lang="it-IT" sz="2800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14282" y="1571612"/>
            <a:ext cx="86439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procedura da adottare per determinare il PNR in questo caso poco si discosta dal PNR con rientro su base alternata già visto.</a:t>
            </a:r>
          </a:p>
          <a:p>
            <a:r>
              <a:rPr lang="it-IT" dirty="0" smtClean="0"/>
              <a:t>Si procede con i seguenti passi: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Si individua il punto (A’) dal quale cambiano </a:t>
            </a:r>
            <a:r>
              <a:rPr lang="it-IT" dirty="0"/>
              <a:t>(aumentano o </a:t>
            </a:r>
            <a:r>
              <a:rPr lang="it-IT" dirty="0" smtClean="0"/>
              <a:t>diminuiscono) </a:t>
            </a:r>
            <a:r>
              <a:rPr lang="it-IT" dirty="0"/>
              <a:t>TAS </a:t>
            </a:r>
            <a:r>
              <a:rPr lang="it-IT" dirty="0" smtClean="0"/>
              <a:t>(diventa TAS’) e consumo orario. Il punto (A’) sarà posto sulla </a:t>
            </a:r>
            <a:r>
              <a:rPr lang="it-IT" dirty="0" err="1" smtClean="0"/>
              <a:t>TC</a:t>
            </a:r>
            <a:r>
              <a:rPr lang="it-IT" baseline="-25000" dirty="0" err="1" smtClean="0"/>
              <a:t>o</a:t>
            </a:r>
            <a:r>
              <a:rPr lang="it-IT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Si determina il TB’ e la D’ della base alternata rispetto al punto individuato al punto 1).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Si determina la nuova endurance con la formula: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Si applica la procedura del PNR alternato con i seguenti dati: </a:t>
            </a:r>
            <a:r>
              <a:rPr lang="it-IT" dirty="0" err="1" smtClean="0"/>
              <a:t>TC</a:t>
            </a:r>
            <a:r>
              <a:rPr lang="it-IT" baseline="-25000" dirty="0" err="1" smtClean="0"/>
              <a:t>o</a:t>
            </a:r>
            <a:r>
              <a:rPr lang="it-IT" dirty="0" smtClean="0"/>
              <a:t>, TAS’, E’, TB’,  D’. </a:t>
            </a:r>
            <a:endParaRPr lang="it-IT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/>
        </p:nvGraphicFramePr>
        <p:xfrm>
          <a:off x="714347" y="3714752"/>
          <a:ext cx="2343627" cy="642942"/>
        </p:xfrm>
        <a:graphic>
          <a:graphicData uri="http://schemas.openxmlformats.org/presentationml/2006/ole">
            <p:oleObj spid="_x0000_s60482" name="Equazione" r:id="rId3" imgW="1435100" imgH="393700" progId="Equation.3">
              <p:embed/>
            </p:oleObj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3714744" y="3643314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+ nel caso di diminuzione della TAS;</a:t>
            </a:r>
          </a:p>
          <a:p>
            <a:r>
              <a:rPr lang="it-IT" dirty="0" smtClean="0"/>
              <a:t>- nel caso di aumento della TAS;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2282185" y="5274222"/>
            <a:ext cx="1928826" cy="121444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8"/>
          <p:cNvGrpSpPr/>
          <p:nvPr/>
        </p:nvGrpSpPr>
        <p:grpSpPr>
          <a:xfrm>
            <a:off x="2285984" y="5214950"/>
            <a:ext cx="5214974" cy="89106"/>
            <a:chOff x="3286116" y="2954682"/>
            <a:chExt cx="5214974" cy="89106"/>
          </a:xfrm>
        </p:grpSpPr>
        <p:cxnSp>
          <p:nvCxnSpPr>
            <p:cNvPr id="10" name="Connettore 1 9"/>
            <p:cNvCxnSpPr/>
            <p:nvPr/>
          </p:nvCxnSpPr>
          <p:spPr>
            <a:xfrm>
              <a:off x="3286116" y="3000372"/>
              <a:ext cx="521497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/>
            <p:cNvCxnSpPr/>
            <p:nvPr/>
          </p:nvCxnSpPr>
          <p:spPr>
            <a:xfrm rot="9424773" flipH="1" flipV="1">
              <a:off x="3810995" y="2972350"/>
              <a:ext cx="142876" cy="71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 rot="9424773" flipH="1" flipV="1">
              <a:off x="4036210" y="2954682"/>
              <a:ext cx="142876" cy="71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sellaDiTesto 12"/>
          <p:cNvSpPr txBox="1"/>
          <p:nvPr/>
        </p:nvSpPr>
        <p:spPr>
          <a:xfrm>
            <a:off x="1924995" y="527422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143372" y="614364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710945" y="491703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A’</a:t>
            </a:r>
            <a:endParaRPr lang="it-IT" dirty="0"/>
          </a:p>
        </p:txBody>
      </p:sp>
      <p:cxnSp>
        <p:nvCxnSpPr>
          <p:cNvPr id="17" name="Connettore 2 16"/>
          <p:cNvCxnSpPr/>
          <p:nvPr/>
        </p:nvCxnSpPr>
        <p:spPr>
          <a:xfrm rot="16200000" flipH="1">
            <a:off x="3425193" y="5702850"/>
            <a:ext cx="1143008" cy="285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 rot="4336167">
            <a:off x="3707495" y="570340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TB’/D’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 rot="2157950">
            <a:off x="2711305" y="5574665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TB/D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571736" y="478632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TC</a:t>
            </a:r>
            <a:r>
              <a:rPr lang="it-IT" baseline="-25000" dirty="0" err="1" smtClean="0"/>
              <a:t>o</a:t>
            </a:r>
            <a:endParaRPr lang="it-IT" baseline="-25000" dirty="0"/>
          </a:p>
        </p:txBody>
      </p:sp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22" name="Pagina iniziale 21">
            <a:hlinkClick r:id="rId4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511288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ALLONTAMENTO DA UNA BASE MOBILE CON ROTTA PRESTABILITA E RELATIVO RIENTRO</a:t>
            </a:r>
            <a:endParaRPr lang="it-IT" sz="3200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57158" y="1928802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procedura da adottare per determinare il PNR in questo caso poco si discosta dal PNR con rientro su base alternata già visto precedentemente.</a:t>
            </a:r>
          </a:p>
          <a:p>
            <a:r>
              <a:rPr lang="it-IT" dirty="0" smtClean="0"/>
              <a:t>Si procede con i seguenti passi: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Si calcola la distanza percorsa dalla nave nel tempo pari all’endurance: D = E </a:t>
            </a:r>
            <a:r>
              <a:rPr lang="it-IT" dirty="0" smtClean="0">
                <a:sym typeface="Symbol"/>
              </a:rPr>
              <a:t> </a:t>
            </a:r>
            <a:r>
              <a:rPr lang="it-IT" dirty="0" err="1" smtClean="0">
                <a:sym typeface="Symbol"/>
              </a:rPr>
              <a:t>V</a:t>
            </a:r>
            <a:r>
              <a:rPr lang="it-IT" baseline="-25000" dirty="0" err="1" smtClean="0">
                <a:sym typeface="Symbol"/>
              </a:rPr>
              <a:t>n</a:t>
            </a:r>
            <a:endParaRPr lang="it-IT" baseline="-25000" dirty="0" smtClean="0"/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Si assume come TB la rotta della nave: </a:t>
            </a:r>
            <a:r>
              <a:rPr lang="it-IT" dirty="0" err="1" smtClean="0"/>
              <a:t>TB=R</a:t>
            </a:r>
            <a:r>
              <a:rPr lang="it-IT" baseline="-25000" dirty="0" err="1" smtClean="0"/>
              <a:t>n</a:t>
            </a:r>
            <a:endParaRPr lang="it-IT" baseline="-25000" dirty="0" smtClean="0"/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Si applica la procedura del PNR alternato con i seguenti dati: </a:t>
            </a:r>
            <a:r>
              <a:rPr lang="it-IT" dirty="0" err="1" smtClean="0"/>
              <a:t>TCo</a:t>
            </a:r>
            <a:r>
              <a:rPr lang="it-IT" dirty="0" smtClean="0"/>
              <a:t>, TAS, W/V, E, TB, D. </a:t>
            </a:r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2143108" y="4714884"/>
            <a:ext cx="1928826" cy="121444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o 6"/>
          <p:cNvGrpSpPr/>
          <p:nvPr/>
        </p:nvGrpSpPr>
        <p:grpSpPr>
          <a:xfrm>
            <a:off x="2143108" y="4643446"/>
            <a:ext cx="5214974" cy="89106"/>
            <a:chOff x="3286116" y="2954682"/>
            <a:chExt cx="5214974" cy="89106"/>
          </a:xfrm>
        </p:grpSpPr>
        <p:cxnSp>
          <p:nvCxnSpPr>
            <p:cNvPr id="8" name="Connettore 1 7"/>
            <p:cNvCxnSpPr/>
            <p:nvPr/>
          </p:nvCxnSpPr>
          <p:spPr>
            <a:xfrm>
              <a:off x="3286116" y="3000372"/>
              <a:ext cx="521497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2 8"/>
            <p:cNvCxnSpPr/>
            <p:nvPr/>
          </p:nvCxnSpPr>
          <p:spPr>
            <a:xfrm rot="9424773" flipH="1" flipV="1">
              <a:off x="3810995" y="2972350"/>
              <a:ext cx="142876" cy="71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/>
            <p:cNvCxnSpPr/>
            <p:nvPr/>
          </p:nvCxnSpPr>
          <p:spPr>
            <a:xfrm rot="9424773" flipH="1" flipV="1">
              <a:off x="4036210" y="2954682"/>
              <a:ext cx="142876" cy="71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sellaDiTesto 10"/>
          <p:cNvSpPr txBox="1"/>
          <p:nvPr/>
        </p:nvSpPr>
        <p:spPr>
          <a:xfrm>
            <a:off x="1857356" y="450057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000496" y="578645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 rot="2157950">
            <a:off x="2711305" y="5574665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TB/D</a:t>
            </a:r>
          </a:p>
        </p:txBody>
      </p:sp>
      <p:sp>
        <p:nvSpPr>
          <p:cNvPr id="17" name="CasellaDiTesto 16"/>
          <p:cNvSpPr txBox="1"/>
          <p:nvPr/>
        </p:nvSpPr>
        <p:spPr>
          <a:xfrm rot="1981618">
            <a:off x="3153223" y="5205178"/>
            <a:ext cx="112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</a:t>
            </a:r>
            <a:r>
              <a:rPr lang="it-IT" baseline="-25000" dirty="0" err="1" smtClean="0"/>
              <a:t>n</a:t>
            </a:r>
            <a:r>
              <a:rPr lang="it-IT" dirty="0" smtClean="0"/>
              <a:t>/(</a:t>
            </a:r>
            <a:r>
              <a:rPr lang="it-IT" dirty="0" err="1" smtClean="0"/>
              <a:t>E</a:t>
            </a:r>
            <a:r>
              <a:rPr lang="it-IT" dirty="0" err="1" smtClean="0">
                <a:sym typeface="Symbol"/>
              </a:rPr>
              <a:t>V</a:t>
            </a:r>
            <a:r>
              <a:rPr lang="it-IT" baseline="-25000" dirty="0" err="1" smtClean="0">
                <a:sym typeface="Symbol"/>
              </a:rPr>
              <a:t>n</a:t>
            </a:r>
            <a:r>
              <a:rPr lang="it-IT" dirty="0" smtClean="0">
                <a:sym typeface="Symbol"/>
              </a:rPr>
              <a:t>)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571736" y="427411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TC</a:t>
            </a:r>
            <a:r>
              <a:rPr lang="it-IT" baseline="-25000" dirty="0" err="1" smtClean="0"/>
              <a:t>o</a:t>
            </a:r>
            <a:endParaRPr lang="it-IT" baseline="-25000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19" name="Pagina iniziale 18">
            <a:hlinkClick r:id="rId2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PUNTO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EGUAL TEMPO</a:t>
            </a:r>
            <a:endParaRPr lang="it-IT" sz="3200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00034" y="928670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Punto di Egual </a:t>
            </a:r>
            <a:r>
              <a:rPr lang="it-IT" dirty="0"/>
              <a:t>T</a:t>
            </a:r>
            <a:r>
              <a:rPr lang="it-IT" dirty="0" smtClean="0"/>
              <a:t>empo  (PET) è quel punto lungo la rotta dal quale il tempo per tornare al punto di partenza è uguale al tempo per raggiungere il punto di destinazione, ossia:</a:t>
            </a:r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Il </a:t>
            </a:r>
            <a:r>
              <a:rPr lang="it-IT" dirty="0" err="1" smtClean="0"/>
              <a:t>PET</a:t>
            </a:r>
            <a:r>
              <a:rPr lang="it-IT" baseline="-25000" dirty="0" err="1" smtClean="0"/>
              <a:t>d</a:t>
            </a:r>
            <a:r>
              <a:rPr lang="it-IT" dirty="0" smtClean="0"/>
              <a:t> è la distanza per arrivare al PET, mentre il </a:t>
            </a:r>
            <a:r>
              <a:rPr lang="it-IT" dirty="0" err="1" smtClean="0"/>
              <a:t>PET</a:t>
            </a:r>
            <a:r>
              <a:rPr lang="it-IT" baseline="-25000" dirty="0" err="1" smtClean="0"/>
              <a:t>t</a:t>
            </a:r>
            <a:r>
              <a:rPr lang="it-IT" dirty="0" smtClean="0"/>
              <a:t> è il tempo per arrivare al PET.</a:t>
            </a:r>
            <a:endParaRPr lang="it-IT" dirty="0"/>
          </a:p>
        </p:txBody>
      </p:sp>
      <p:graphicFrame>
        <p:nvGraphicFramePr>
          <p:cNvPr id="6" name="Diagramma 5"/>
          <p:cNvGraphicFramePr/>
          <p:nvPr/>
        </p:nvGraphicFramePr>
        <p:xfrm>
          <a:off x="1357290" y="2500306"/>
          <a:ext cx="6310314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2500298" y="1571612"/>
          <a:ext cx="1796468" cy="285752"/>
        </p:xfrm>
        <a:graphic>
          <a:graphicData uri="http://schemas.openxmlformats.org/presentationml/2006/ole">
            <p:oleObj spid="_x0000_s58436" name="Equazione" r:id="rId7" imgW="1129810" imgH="215806" progId="Equation.3">
              <p:embed/>
            </p:oleObj>
          </a:graphicData>
        </a:graphic>
      </p:graphicFrame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9" name="Pagina iniziale 8">
            <a:hlinkClick r:id="rId8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000892" cy="1000108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PUNTO </a:t>
            </a:r>
            <a:r>
              <a:rPr lang="it-IT" b="1" dirty="0" err="1" smtClean="0"/>
              <a:t>DI</a:t>
            </a:r>
            <a:r>
              <a:rPr lang="it-IT" b="1" dirty="0" smtClean="0"/>
              <a:t> EGUAL TEMPO (PET)</a:t>
            </a: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cxnSp>
        <p:nvCxnSpPr>
          <p:cNvPr id="17" name="Connettore 1 16"/>
          <p:cNvCxnSpPr/>
          <p:nvPr/>
        </p:nvCxnSpPr>
        <p:spPr>
          <a:xfrm flipV="1">
            <a:off x="857224" y="2000240"/>
            <a:ext cx="4786346" cy="23574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3786182" y="2928934"/>
            <a:ext cx="3643338" cy="785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785786" y="3214686"/>
            <a:ext cx="3643338" cy="785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rot="10800000" flipV="1">
            <a:off x="857224" y="3571876"/>
            <a:ext cx="1571636" cy="7858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V="1">
            <a:off x="2428860" y="2928934"/>
            <a:ext cx="1357322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uppo 76"/>
          <p:cNvGrpSpPr/>
          <p:nvPr/>
        </p:nvGrpSpPr>
        <p:grpSpPr>
          <a:xfrm>
            <a:off x="4071934" y="4071942"/>
            <a:ext cx="500066" cy="714380"/>
            <a:chOff x="4071934" y="4071942"/>
            <a:chExt cx="500066" cy="714380"/>
          </a:xfrm>
        </p:grpSpPr>
        <p:cxnSp>
          <p:nvCxnSpPr>
            <p:cNvPr id="11" name="Connettore 1 10"/>
            <p:cNvCxnSpPr/>
            <p:nvPr/>
          </p:nvCxnSpPr>
          <p:spPr>
            <a:xfrm rot="16200000" flipH="1">
              <a:off x="3964777" y="4179099"/>
              <a:ext cx="714380" cy="50006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uppo 49"/>
            <p:cNvGrpSpPr/>
            <p:nvPr/>
          </p:nvGrpSpPr>
          <p:grpSpPr>
            <a:xfrm rot="748128">
              <a:off x="4143372" y="4286256"/>
              <a:ext cx="428628" cy="428628"/>
              <a:chOff x="6357950" y="2643182"/>
              <a:chExt cx="428628" cy="428628"/>
            </a:xfrm>
          </p:grpSpPr>
          <p:cxnSp>
            <p:nvCxnSpPr>
              <p:cNvPr id="33" name="Connettore 2 32"/>
              <p:cNvCxnSpPr/>
              <p:nvPr/>
            </p:nvCxnSpPr>
            <p:spPr>
              <a:xfrm rot="16200000" flipH="1">
                <a:off x="6357950" y="2643182"/>
                <a:ext cx="285752" cy="28575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2 34"/>
              <p:cNvCxnSpPr/>
              <p:nvPr/>
            </p:nvCxnSpPr>
            <p:spPr>
              <a:xfrm rot="16200000" flipH="1">
                <a:off x="6429388" y="2714620"/>
                <a:ext cx="357190" cy="35719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2 35"/>
              <p:cNvCxnSpPr/>
              <p:nvPr/>
            </p:nvCxnSpPr>
            <p:spPr>
              <a:xfrm>
                <a:off x="6429388" y="2714620"/>
                <a:ext cx="285752" cy="27962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uppo 77"/>
          <p:cNvGrpSpPr/>
          <p:nvPr/>
        </p:nvGrpSpPr>
        <p:grpSpPr>
          <a:xfrm>
            <a:off x="2490774" y="4214818"/>
            <a:ext cx="2081226" cy="581028"/>
            <a:chOff x="2490774" y="4214818"/>
            <a:chExt cx="2081226" cy="581028"/>
          </a:xfrm>
        </p:grpSpPr>
        <p:cxnSp>
          <p:nvCxnSpPr>
            <p:cNvPr id="14" name="Connettore 1 13"/>
            <p:cNvCxnSpPr/>
            <p:nvPr/>
          </p:nvCxnSpPr>
          <p:spPr>
            <a:xfrm rot="10800000">
              <a:off x="2490774" y="4214818"/>
              <a:ext cx="2081226" cy="58102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/>
          </p:nvCxnSpPr>
          <p:spPr>
            <a:xfrm rot="10800000">
              <a:off x="3428992" y="4500570"/>
              <a:ext cx="357190" cy="71438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uppo 78"/>
          <p:cNvGrpSpPr/>
          <p:nvPr/>
        </p:nvGrpSpPr>
        <p:grpSpPr>
          <a:xfrm>
            <a:off x="2428860" y="4071942"/>
            <a:ext cx="1643074" cy="142876"/>
            <a:chOff x="857224" y="4071942"/>
            <a:chExt cx="3214710" cy="285752"/>
          </a:xfrm>
        </p:grpSpPr>
        <p:cxnSp>
          <p:nvCxnSpPr>
            <p:cNvPr id="9" name="Connettore 1 8"/>
            <p:cNvCxnSpPr/>
            <p:nvPr/>
          </p:nvCxnSpPr>
          <p:spPr>
            <a:xfrm rot="10800000" flipV="1">
              <a:off x="857224" y="4071942"/>
              <a:ext cx="3214710" cy="28575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/>
          </p:nvCxnSpPr>
          <p:spPr>
            <a:xfrm rot="10800000">
              <a:off x="3286116" y="4143380"/>
              <a:ext cx="142876" cy="1588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/>
          </p:nvCxnSpPr>
          <p:spPr>
            <a:xfrm rot="10800000" flipV="1">
              <a:off x="3071802" y="4143380"/>
              <a:ext cx="285752" cy="23234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uppo 74"/>
          <p:cNvGrpSpPr/>
          <p:nvPr/>
        </p:nvGrpSpPr>
        <p:grpSpPr>
          <a:xfrm>
            <a:off x="4071934" y="3786190"/>
            <a:ext cx="2500330" cy="285752"/>
            <a:chOff x="4071934" y="3714752"/>
            <a:chExt cx="3286148" cy="357190"/>
          </a:xfrm>
        </p:grpSpPr>
        <p:cxnSp>
          <p:nvCxnSpPr>
            <p:cNvPr id="6" name="Connettore 1 5"/>
            <p:cNvCxnSpPr/>
            <p:nvPr/>
          </p:nvCxnSpPr>
          <p:spPr>
            <a:xfrm flipV="1">
              <a:off x="4071934" y="3714752"/>
              <a:ext cx="3286148" cy="3571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flipV="1">
              <a:off x="4857753" y="3929066"/>
              <a:ext cx="428629" cy="51027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flipV="1">
              <a:off x="4714876" y="3929066"/>
              <a:ext cx="357190" cy="71438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po 75"/>
          <p:cNvGrpSpPr/>
          <p:nvPr/>
        </p:nvGrpSpPr>
        <p:grpSpPr>
          <a:xfrm>
            <a:off x="4572000" y="3786190"/>
            <a:ext cx="2000264" cy="1000132"/>
            <a:chOff x="4572000" y="3786190"/>
            <a:chExt cx="2000264" cy="1000132"/>
          </a:xfrm>
        </p:grpSpPr>
        <p:cxnSp>
          <p:nvCxnSpPr>
            <p:cNvPr id="13" name="Connettore 1 12"/>
            <p:cNvCxnSpPr/>
            <p:nvPr/>
          </p:nvCxnSpPr>
          <p:spPr>
            <a:xfrm flipV="1">
              <a:off x="4572000" y="3786190"/>
              <a:ext cx="2000264" cy="10001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/>
          </p:nvCxnSpPr>
          <p:spPr>
            <a:xfrm flipV="1">
              <a:off x="5286380" y="4286256"/>
              <a:ext cx="357190" cy="142876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CasellaDiTesto 79"/>
          <p:cNvSpPr txBox="1"/>
          <p:nvPr/>
        </p:nvSpPr>
        <p:spPr>
          <a:xfrm>
            <a:off x="714348" y="435769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81" name="CasellaDiTesto 80"/>
          <p:cNvSpPr txBox="1"/>
          <p:nvPr/>
        </p:nvSpPr>
        <p:spPr>
          <a:xfrm>
            <a:off x="7286644" y="364331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cxnSp>
        <p:nvCxnSpPr>
          <p:cNvPr id="83" name="Connettore 1 82"/>
          <p:cNvCxnSpPr/>
          <p:nvPr/>
        </p:nvCxnSpPr>
        <p:spPr>
          <a:xfrm flipV="1">
            <a:off x="357158" y="3643314"/>
            <a:ext cx="7929618" cy="78581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sellaDiTesto 85"/>
          <p:cNvSpPr txBox="1"/>
          <p:nvPr/>
        </p:nvSpPr>
        <p:spPr>
          <a:xfrm>
            <a:off x="4143372" y="357187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PET</a:t>
            </a:r>
            <a:endParaRPr lang="it-IT" dirty="0"/>
          </a:p>
        </p:txBody>
      </p:sp>
      <p:sp>
        <p:nvSpPr>
          <p:cNvPr id="34" name="CasellaDiTesto 33"/>
          <p:cNvSpPr txBox="1"/>
          <p:nvPr/>
        </p:nvSpPr>
        <p:spPr>
          <a:xfrm rot="21083948">
            <a:off x="4714876" y="3500438"/>
            <a:ext cx="1300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TC</a:t>
            </a:r>
            <a:r>
              <a:rPr lang="it-IT" baseline="-25000" dirty="0" err="1" smtClean="0"/>
              <a:t>o</a:t>
            </a:r>
            <a:r>
              <a:rPr lang="it-IT" dirty="0" smtClean="0"/>
              <a:t>/</a:t>
            </a:r>
            <a:r>
              <a:rPr lang="it-IT" dirty="0" err="1" smtClean="0"/>
              <a:t>GS</a:t>
            </a:r>
            <a:r>
              <a:rPr lang="it-IT" baseline="-25000" dirty="0" err="1" smtClean="0"/>
              <a:t>o</a:t>
            </a:r>
            <a:endParaRPr lang="it-IT" baseline="-25000" dirty="0" smtClean="0"/>
          </a:p>
          <a:p>
            <a:endParaRPr lang="it-IT" baseline="-25000" dirty="0"/>
          </a:p>
        </p:txBody>
      </p:sp>
      <p:sp>
        <p:nvSpPr>
          <p:cNvPr id="38" name="CasellaDiTesto 37"/>
          <p:cNvSpPr txBox="1"/>
          <p:nvPr/>
        </p:nvSpPr>
        <p:spPr>
          <a:xfrm rot="20161239">
            <a:off x="5168840" y="4248744"/>
            <a:ext cx="13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TH</a:t>
            </a:r>
            <a:r>
              <a:rPr lang="it-IT" baseline="-25000" dirty="0" err="1" smtClean="0"/>
              <a:t>o</a:t>
            </a:r>
            <a:r>
              <a:rPr lang="it-IT" dirty="0" smtClean="0"/>
              <a:t>/TAS</a:t>
            </a:r>
            <a:endParaRPr lang="it-IT" baseline="-25000" dirty="0"/>
          </a:p>
        </p:txBody>
      </p:sp>
      <p:sp>
        <p:nvSpPr>
          <p:cNvPr id="39" name="CasellaDiTesto 38"/>
          <p:cNvSpPr txBox="1"/>
          <p:nvPr/>
        </p:nvSpPr>
        <p:spPr>
          <a:xfrm rot="1067824">
            <a:off x="2882823" y="4618974"/>
            <a:ext cx="130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TH</a:t>
            </a:r>
            <a:r>
              <a:rPr lang="it-IT" baseline="-25000" dirty="0" err="1" smtClean="0"/>
              <a:t>h</a:t>
            </a:r>
            <a:r>
              <a:rPr lang="it-IT" dirty="0" smtClean="0"/>
              <a:t>/TAS</a:t>
            </a:r>
            <a:endParaRPr lang="it-IT" baseline="-25000" dirty="0"/>
          </a:p>
        </p:txBody>
      </p:sp>
      <p:sp>
        <p:nvSpPr>
          <p:cNvPr id="40" name="CasellaDiTesto 39"/>
          <p:cNvSpPr txBox="1"/>
          <p:nvPr/>
        </p:nvSpPr>
        <p:spPr>
          <a:xfrm rot="19847944">
            <a:off x="922965" y="3760902"/>
            <a:ext cx="802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GS</a:t>
            </a:r>
            <a:r>
              <a:rPr lang="it-IT" baseline="-25000" dirty="0" smtClean="0"/>
              <a:t>h</a:t>
            </a:r>
          </a:p>
          <a:p>
            <a:endParaRPr lang="it-IT" baseline="-25000" dirty="0"/>
          </a:p>
        </p:txBody>
      </p:sp>
      <p:sp>
        <p:nvSpPr>
          <p:cNvPr id="41" name="CasellaDiTesto 40"/>
          <p:cNvSpPr txBox="1"/>
          <p:nvPr/>
        </p:nvSpPr>
        <p:spPr>
          <a:xfrm rot="21083948">
            <a:off x="2758251" y="3737412"/>
            <a:ext cx="1300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TC</a:t>
            </a:r>
            <a:r>
              <a:rPr lang="it-IT" baseline="-25000" dirty="0" err="1" smtClean="0"/>
              <a:t>h</a:t>
            </a:r>
            <a:r>
              <a:rPr lang="it-IT" dirty="0" smtClean="0"/>
              <a:t>/</a:t>
            </a:r>
            <a:r>
              <a:rPr lang="it-IT" dirty="0" err="1" smtClean="0"/>
              <a:t>GS</a:t>
            </a:r>
            <a:r>
              <a:rPr lang="it-IT" baseline="-25000" dirty="0" err="1" smtClean="0"/>
              <a:t>h</a:t>
            </a:r>
            <a:endParaRPr lang="it-IT" baseline="-25000" dirty="0" smtClean="0"/>
          </a:p>
          <a:p>
            <a:endParaRPr lang="it-IT" baseline="-25000" dirty="0"/>
          </a:p>
        </p:txBody>
      </p:sp>
      <p:sp>
        <p:nvSpPr>
          <p:cNvPr id="42" name="CasellaDiTesto 41"/>
          <p:cNvSpPr txBox="1"/>
          <p:nvPr/>
        </p:nvSpPr>
        <p:spPr>
          <a:xfrm rot="19847944">
            <a:off x="2655892" y="2660826"/>
            <a:ext cx="802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GS</a:t>
            </a:r>
            <a:r>
              <a:rPr lang="it-IT" baseline="-25000" dirty="0" err="1" smtClean="0"/>
              <a:t>o</a:t>
            </a:r>
            <a:endParaRPr lang="it-IT" baseline="-25000" dirty="0" smtClean="0"/>
          </a:p>
          <a:p>
            <a:endParaRPr lang="it-IT" baseline="-25000" dirty="0"/>
          </a:p>
        </p:txBody>
      </p:sp>
      <p:sp>
        <p:nvSpPr>
          <p:cNvPr id="43" name="CasellaDiTesto 42"/>
          <p:cNvSpPr txBox="1"/>
          <p:nvPr/>
        </p:nvSpPr>
        <p:spPr>
          <a:xfrm rot="3490672">
            <a:off x="4162930" y="4321502"/>
            <a:ext cx="93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W/V</a:t>
            </a:r>
            <a:endParaRPr lang="it-IT" dirty="0"/>
          </a:p>
        </p:txBody>
      </p:sp>
      <p:sp>
        <p:nvSpPr>
          <p:cNvPr id="44" name="Rettangolo 43"/>
          <p:cNvSpPr/>
          <p:nvPr/>
        </p:nvSpPr>
        <p:spPr>
          <a:xfrm>
            <a:off x="7480018" y="0"/>
            <a:ext cx="166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metodo grafico </a:t>
            </a:r>
            <a:endParaRPr lang="it-IT" dirty="0"/>
          </a:p>
        </p:txBody>
      </p:sp>
      <p:sp>
        <p:nvSpPr>
          <p:cNvPr id="45" name="Segnaposto numero diapositiva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38</a:t>
            </a:fld>
            <a:endParaRPr lang="it-IT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CasellaDiTesto 4"/>
              <p:cNvSpPr txBox="1"/>
              <p:nvPr/>
            </p:nvSpPr>
            <p:spPr>
              <a:xfrm>
                <a:off x="6263410" y="5178147"/>
                <a:ext cx="1548950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𝑃𝐸𝑇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𝑃𝐸𝑇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𝐺𝑆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410" y="5178147"/>
                <a:ext cx="1548950" cy="65620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Tabella 4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9815055"/>
              </p:ext>
            </p:extLst>
          </p:nvPr>
        </p:nvGraphicFramePr>
        <p:xfrm>
          <a:off x="949275" y="5301208"/>
          <a:ext cx="327008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979"/>
                <a:gridCol w="602662"/>
                <a:gridCol w="677612"/>
                <a:gridCol w="671830"/>
              </a:tblGrid>
              <a:tr h="321471">
                <a:tc>
                  <a:txBody>
                    <a:bodyPr/>
                    <a:lstStyle/>
                    <a:p>
                      <a:r>
                        <a:rPr lang="it-IT" dirty="0" smtClean="0"/>
                        <a:t>Righello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GS</a:t>
                      </a:r>
                      <a:r>
                        <a:rPr lang="it-IT" baseline="-25000" dirty="0" err="1" smtClean="0"/>
                        <a:t>o</a:t>
                      </a:r>
                      <a:endParaRPr lang="it-IT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GS</a:t>
                      </a:r>
                      <a:r>
                        <a:rPr lang="it-IT" baseline="-25000" dirty="0" smtClean="0"/>
                        <a:t>h</a:t>
                      </a:r>
                      <a:endParaRPr lang="it-IT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aseline="0" dirty="0" err="1" smtClean="0"/>
                        <a:t>PET</a:t>
                      </a:r>
                      <a:r>
                        <a:rPr lang="it-IT" baseline="-25000" dirty="0" err="1" smtClean="0"/>
                        <a:t>d</a:t>
                      </a:r>
                      <a:endParaRPr lang="it-IT" baseline="-2500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it-IT" dirty="0" smtClean="0"/>
                        <a:t>Goniometro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TC</a:t>
                      </a:r>
                      <a:r>
                        <a:rPr lang="it-IT" baseline="-25000" dirty="0" err="1" smtClean="0"/>
                        <a:t>h</a:t>
                      </a:r>
                      <a:endParaRPr lang="it-IT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TH</a:t>
                      </a:r>
                      <a:r>
                        <a:rPr lang="it-IT" baseline="-25000" dirty="0" err="1" smtClean="0"/>
                        <a:t>h</a:t>
                      </a:r>
                      <a:endParaRPr lang="it-IT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aseline="-25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uppo 9"/>
          <p:cNvGrpSpPr/>
          <p:nvPr/>
        </p:nvGrpSpPr>
        <p:grpSpPr>
          <a:xfrm>
            <a:off x="6115699" y="4651199"/>
            <a:ext cx="1914883" cy="383072"/>
            <a:chOff x="6115699" y="4651199"/>
            <a:chExt cx="1914883" cy="383072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" name="CasellaDiTesto 2"/>
                <p:cNvSpPr txBox="1"/>
                <p:nvPr/>
              </p:nvSpPr>
              <p:spPr>
                <a:xfrm>
                  <a:off x="6115699" y="4664939"/>
                  <a:ext cx="19148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𝑃𝐸𝑇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it-IT" b="0" i="1" smtClean="0">
                            <a:latin typeface="Cambria Math"/>
                          </a:rPr>
                          <m:t>=</m:t>
                        </m:r>
                        <m:r>
                          <a:rPr lang="it-IT" b="0" i="1" smtClean="0">
                            <a:latin typeface="Cambria Math"/>
                          </a:rPr>
                          <m:t>𝐴</m:t>
                        </m:r>
                        <m:r>
                          <a:rPr lang="it-IT" b="0" i="1" smtClean="0">
                            <a:latin typeface="Cambria Math"/>
                          </a:rPr>
                          <m:t>−</m:t>
                        </m:r>
                        <m:r>
                          <a:rPr lang="it-IT" b="0" i="1" smtClean="0">
                            <a:latin typeface="Cambria Math"/>
                          </a:rPr>
                          <m:t>𝑃𝐸𝑇</m:t>
                        </m:r>
                      </m:oMath>
                    </m:oMathPara>
                  </a14:m>
                  <a:endParaRPr lang="it-IT" b="0" dirty="0" smtClean="0"/>
                </a:p>
              </p:txBody>
            </p:sp>
          </mc:Choice>
          <mc:Fallback>
            <p:sp>
              <p:nvSpPr>
                <p:cNvPr id="3" name="CasellaDiTes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99" y="4664939"/>
                  <a:ext cx="1914883" cy="369332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nettore 1 7"/>
            <p:cNvCxnSpPr/>
            <p:nvPr/>
          </p:nvCxnSpPr>
          <p:spPr>
            <a:xfrm flipV="1">
              <a:off x="7212356" y="4651199"/>
              <a:ext cx="720080" cy="137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Stella a 5 punte 47"/>
          <p:cNvSpPr/>
          <p:nvPr/>
        </p:nvSpPr>
        <p:spPr>
          <a:xfrm>
            <a:off x="4256268" y="3835176"/>
            <a:ext cx="285752" cy="285752"/>
          </a:xfrm>
          <a:prstGeom prst="star5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49" name="Pagina iniziale 48">
            <a:hlinkClick r:id="rId4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6" grpId="0"/>
      <p:bldP spid="34" grpId="0"/>
      <p:bldP spid="38" grpId="0"/>
      <p:bldP spid="39" grpId="0"/>
      <p:bldP spid="40" grpId="0"/>
      <p:bldP spid="41" grpId="0"/>
      <p:bldP spid="42" grpId="0"/>
      <p:bldP spid="43" grpId="0"/>
      <p:bldP spid="5" grpId="0" animBg="1"/>
      <p:bldP spid="4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500826" y="0"/>
            <a:ext cx="2701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regolo </a:t>
            </a:r>
            <a:r>
              <a:rPr lang="it-IT" dirty="0" err="1" smtClean="0"/>
              <a:t>Jeppesen</a:t>
            </a:r>
            <a:r>
              <a:rPr lang="it-IT" dirty="0" smtClean="0"/>
              <a:t> / analitico</a:t>
            </a:r>
            <a:endParaRPr lang="it-IT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6572264" cy="785794"/>
          </a:xfrm>
        </p:spPr>
        <p:txBody>
          <a:bodyPr>
            <a:noAutofit/>
          </a:bodyPr>
          <a:lstStyle/>
          <a:p>
            <a:r>
              <a:rPr lang="it-IT" sz="3200" dirty="0" smtClean="0"/>
              <a:t>PUNTO </a:t>
            </a:r>
            <a:r>
              <a:rPr lang="it-IT" sz="3200" dirty="0" err="1" smtClean="0"/>
              <a:t>DI</a:t>
            </a:r>
            <a:r>
              <a:rPr lang="it-IT" sz="3200" dirty="0" smtClean="0"/>
              <a:t> EGUAL TEMPO</a:t>
            </a:r>
            <a:endParaRPr lang="it-IT" sz="320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428596" y="1142984"/>
          <a:ext cx="7500991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985"/>
                <a:gridCol w="1303318"/>
                <a:gridCol w="2602384"/>
                <a:gridCol w="2449304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it-IT" sz="1800" b="1" kern="1200" baseline="-25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XC=___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ETAS=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GS</a:t>
                      </a:r>
                      <a:r>
                        <a:rPr lang="it-IT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ETAS-(±LC)=___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baseline="0" dirty="0" smtClean="0"/>
                        <a:t>TAS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LC=___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TH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baseline="0" dirty="0" err="1" smtClean="0">
                          <a:solidFill>
                            <a:schemeClr val="tx1"/>
                          </a:solidFill>
                        </a:rPr>
                        <a:t>TC</a:t>
                      </a:r>
                      <a:r>
                        <a:rPr lang="it-IT" b="1" baseline="-25000" dirty="0" err="1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it-IT" b="1" baseline="0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b="1" baseline="0" dirty="0" err="1" smtClean="0">
                          <a:solidFill>
                            <a:schemeClr val="tx1"/>
                          </a:solidFill>
                        </a:rPr>
                        <a:t>±WCA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)=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TC</a:t>
                      </a:r>
                      <a:r>
                        <a:rPr lang="it-IT" b="1" baseline="-25000" dirty="0" smtClean="0"/>
                        <a:t>h</a:t>
                      </a:r>
                      <a:r>
                        <a:rPr lang="it-IT" b="1" dirty="0" smtClean="0"/>
                        <a:t>=TC</a:t>
                      </a:r>
                      <a:r>
                        <a:rPr lang="it-IT" b="1" baseline="-25000" dirty="0" smtClean="0"/>
                        <a:t>o</a:t>
                      </a:r>
                      <a:r>
                        <a:rPr lang="it-IT" b="1" dirty="0" smtClean="0"/>
                        <a:t>±180°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=___°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W/V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WCA = __°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GS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it-IT" b="1" dirty="0" err="1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="1" baseline="0" dirty="0" err="1" smtClean="0">
                          <a:solidFill>
                            <a:schemeClr val="tx1"/>
                          </a:solidFill>
                        </a:rPr>
                        <a:t>ETAS+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b="1" baseline="0" dirty="0" err="1" smtClean="0">
                          <a:solidFill>
                            <a:schemeClr val="tx1"/>
                          </a:solidFill>
                        </a:rPr>
                        <a:t>±LC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)=___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baseline="0" dirty="0" smtClean="0"/>
                        <a:t>TH</a:t>
                      </a:r>
                      <a:r>
                        <a:rPr lang="it-IT" b="1" baseline="-25000" dirty="0" smtClean="0"/>
                        <a:t>h</a:t>
                      </a:r>
                      <a:r>
                        <a:rPr lang="it-IT" b="1" baseline="0" dirty="0" smtClean="0"/>
                        <a:t>=TC</a:t>
                      </a:r>
                      <a:r>
                        <a:rPr lang="it-IT" b="1" baseline="-25000" dirty="0" smtClean="0"/>
                        <a:t>h</a:t>
                      </a:r>
                      <a:r>
                        <a:rPr lang="it-IT" b="1" baseline="0" dirty="0" smtClean="0"/>
                        <a:t>-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b="1" baseline="0" dirty="0" err="1" smtClean="0">
                          <a:solidFill>
                            <a:schemeClr val="tx1"/>
                          </a:solidFill>
                        </a:rPr>
                        <a:t>±WCA</a:t>
                      </a:r>
                      <a:r>
                        <a:rPr lang="it-IT" b="1" baseline="0" dirty="0" smtClean="0">
                          <a:solidFill>
                            <a:schemeClr val="tx1"/>
                          </a:solidFill>
                        </a:rPr>
                        <a:t>)=</a:t>
                      </a: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___</a:t>
                      </a:r>
                      <a:r>
                        <a:rPr lang="it-IT" b="1" baseline="30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it-IT" b="1" dirty="0" smtClean="0"/>
                    </a:p>
                    <a:p>
                      <a:endParaRPr lang="it-IT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60743604"/>
              </p:ext>
            </p:extLst>
          </p:nvPr>
        </p:nvGraphicFramePr>
        <p:xfrm>
          <a:off x="500063" y="3803055"/>
          <a:ext cx="3714750" cy="1354137"/>
        </p:xfrm>
        <a:graphic>
          <a:graphicData uri="http://schemas.openxmlformats.org/presentationml/2006/ole">
            <p:oleObj spid="_x0000_s57467" name="Equazione" r:id="rId3" imgW="2438280" imgH="888840" progId="Equation.3">
              <p:embed/>
            </p:oleObj>
          </a:graphicData>
        </a:graphic>
      </p:graphicFrame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10" name="Pagina iniziale 9">
            <a:hlinkClick r:id="rId4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29761526"/>
              </p:ext>
            </p:extLst>
          </p:nvPr>
        </p:nvGraphicFramePr>
        <p:xfrm>
          <a:off x="5410365" y="3740972"/>
          <a:ext cx="2180921" cy="1272204"/>
        </p:xfrm>
        <a:graphic>
          <a:graphicData uri="http://schemas.openxmlformats.org/presentationml/2006/ole">
            <p:oleObj spid="_x0000_s57468" name="Equazione" r:id="rId5" imgW="1523880" imgH="888840" progId="Equation.3">
              <p:embed/>
            </p:oleObj>
          </a:graphicData>
        </a:graphic>
      </p:graphicFrame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PREREQUISITI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PROBLEMI DEL VENTO</a:t>
            </a:r>
          </a:p>
          <a:p>
            <a:r>
              <a:rPr lang="it-IT" dirty="0" smtClean="0"/>
              <a:t>RISOLUZIONE DEI TRIANGOLI RETTANGOLI</a:t>
            </a:r>
          </a:p>
          <a:p>
            <a:r>
              <a:rPr lang="it-IT" dirty="0" smtClean="0"/>
              <a:t>PRINCIPIO DEI MOTI RELATIVI</a:t>
            </a:r>
          </a:p>
          <a:p>
            <a:r>
              <a:rPr lang="it-IT" dirty="0" smtClean="0"/>
              <a:t>TEOREMA </a:t>
            </a:r>
            <a:r>
              <a:rPr lang="it-IT" dirty="0" err="1" smtClean="0"/>
              <a:t>DI</a:t>
            </a:r>
            <a:r>
              <a:rPr lang="it-IT" dirty="0" smtClean="0"/>
              <a:t> TALETE</a:t>
            </a:r>
          </a:p>
          <a:p>
            <a:r>
              <a:rPr lang="it-IT" dirty="0" smtClean="0"/>
              <a:t>SOMMA VETTORIALE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it-IT" dirty="0" smtClean="0"/>
              <a:t>PET SU PIU’ TRATTE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785786" y="2829241"/>
          <a:ext cx="7470671" cy="1814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086"/>
                <a:gridCol w="500198"/>
                <a:gridCol w="481992"/>
                <a:gridCol w="378188"/>
                <a:gridCol w="553370"/>
                <a:gridCol w="597132"/>
                <a:gridCol w="431361"/>
                <a:gridCol w="1009256"/>
                <a:gridCol w="976624"/>
                <a:gridCol w="831602"/>
                <a:gridCol w="817862"/>
              </a:tblGrid>
              <a:tr h="534045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SPEZZATA</a:t>
                      </a:r>
                      <a:endParaRPr lang="it-IT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TC</a:t>
                      </a:r>
                      <a:endParaRPr lang="it-IT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TAS</a:t>
                      </a:r>
                      <a:endParaRPr lang="it-IT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</a:t>
                      </a:r>
                      <a:endParaRPr lang="it-IT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W/V</a:t>
                      </a:r>
                      <a:endParaRPr lang="it-IT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ETAS</a:t>
                      </a:r>
                      <a:endParaRPr lang="it-IT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LC</a:t>
                      </a:r>
                      <a:endParaRPr lang="it-IT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GS</a:t>
                      </a:r>
                      <a:r>
                        <a:rPr lang="it-IT" sz="1200" baseline="-25000" dirty="0" smtClean="0"/>
                        <a:t>O</a:t>
                      </a:r>
                      <a:endParaRPr lang="it-IT" sz="1200" baseline="-25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GS</a:t>
                      </a:r>
                      <a:r>
                        <a:rPr lang="it-IT" sz="1200" baseline="-25000" dirty="0" smtClean="0"/>
                        <a:t>h</a:t>
                      </a:r>
                      <a:endParaRPr lang="it-IT" sz="1200" baseline="-25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FT</a:t>
                      </a:r>
                      <a:r>
                        <a:rPr lang="it-IT" sz="1200" baseline="-25000" dirty="0" smtClean="0"/>
                        <a:t>O</a:t>
                      </a:r>
                      <a:endParaRPr lang="it-IT" sz="1200" baseline="-25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/>
                        <a:t>FT</a:t>
                      </a:r>
                      <a:r>
                        <a:rPr lang="it-IT" sz="1200" baseline="-25000" dirty="0" err="1" smtClean="0"/>
                        <a:t>h</a:t>
                      </a:r>
                      <a:endParaRPr lang="it-IT" sz="1200" baseline="-25000" dirty="0"/>
                    </a:p>
                  </a:txBody>
                  <a:tcPr anchor="ctr" anchorCtr="1"/>
                </a:tc>
              </a:tr>
              <a:tr h="625953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</a:t>
                      </a:r>
                      <a:r>
                        <a:rPr lang="it-IT" sz="1200" baseline="30000" dirty="0" smtClean="0"/>
                        <a:t>a  </a:t>
                      </a:r>
                      <a:r>
                        <a:rPr lang="it-IT" sz="1200" baseline="0" dirty="0" smtClean="0"/>
                        <a:t>tratta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TC</a:t>
                      </a:r>
                      <a:r>
                        <a:rPr lang="it-IT" sz="1200" baseline="-25000" dirty="0" smtClean="0"/>
                        <a:t>o1</a:t>
                      </a:r>
                      <a:endParaRPr lang="it-IT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TAS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</a:t>
                      </a:r>
                      <a:r>
                        <a:rPr lang="it-IT" sz="1200" baseline="-25000" dirty="0" smtClean="0"/>
                        <a:t>1</a:t>
                      </a:r>
                      <a:endParaRPr lang="it-IT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W/V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ETAS</a:t>
                      </a:r>
                      <a:r>
                        <a:rPr lang="it-IT" sz="1200" baseline="-25000" dirty="0" smtClean="0"/>
                        <a:t>1</a:t>
                      </a:r>
                      <a:endParaRPr lang="it-IT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LC</a:t>
                      </a:r>
                      <a:r>
                        <a:rPr lang="it-IT" sz="1200" baseline="-25000" dirty="0" smtClean="0"/>
                        <a:t>1</a:t>
                      </a:r>
                      <a:endParaRPr lang="it-IT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GS</a:t>
                      </a:r>
                      <a:r>
                        <a:rPr lang="it-IT" sz="1200" baseline="-25000" dirty="0" smtClean="0"/>
                        <a:t>O1</a:t>
                      </a:r>
                      <a:r>
                        <a:rPr lang="it-IT" sz="1200" baseline="0" dirty="0" smtClean="0"/>
                        <a:t>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aseline="0" dirty="0" smtClean="0"/>
                        <a:t>=ETAS</a:t>
                      </a:r>
                      <a:r>
                        <a:rPr lang="it-IT" sz="1200" baseline="-25000" dirty="0" smtClean="0"/>
                        <a:t>1</a:t>
                      </a:r>
                      <a:r>
                        <a:rPr lang="it-IT" sz="1200" baseline="0" dirty="0" smtClean="0"/>
                        <a:t>+ LC</a:t>
                      </a:r>
                      <a:r>
                        <a:rPr lang="it-IT" sz="1200" baseline="-25000" dirty="0" smtClean="0"/>
                        <a:t>1</a:t>
                      </a:r>
                    </a:p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GS</a:t>
                      </a:r>
                      <a:r>
                        <a:rPr lang="it-IT" sz="1200" baseline="-25000" dirty="0" smtClean="0"/>
                        <a:t>h1</a:t>
                      </a:r>
                      <a:r>
                        <a:rPr lang="it-IT" sz="1200" baseline="0" dirty="0" smtClean="0"/>
                        <a:t>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aseline="0" dirty="0" smtClean="0"/>
                        <a:t>=ETAS</a:t>
                      </a:r>
                      <a:r>
                        <a:rPr lang="it-IT" sz="1200" baseline="-25000" dirty="0" smtClean="0"/>
                        <a:t>1</a:t>
                      </a:r>
                      <a:r>
                        <a:rPr lang="it-IT" sz="1200" baseline="0" dirty="0" smtClean="0"/>
                        <a:t>- LC</a:t>
                      </a:r>
                      <a:r>
                        <a:rPr lang="it-IT" sz="1200" baseline="-25000" dirty="0" smtClean="0"/>
                        <a:t>1</a:t>
                      </a:r>
                    </a:p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FT</a:t>
                      </a:r>
                      <a:r>
                        <a:rPr lang="it-IT" sz="1200" baseline="-25000" dirty="0" smtClean="0"/>
                        <a:t>O1</a:t>
                      </a:r>
                      <a:r>
                        <a:rPr lang="it-IT" sz="1200" baseline="0" dirty="0" smtClean="0"/>
                        <a:t>=</a:t>
                      </a:r>
                    </a:p>
                    <a:p>
                      <a:r>
                        <a:rPr lang="it-IT" sz="1200" baseline="0" dirty="0" smtClean="0"/>
                        <a:t>=D</a:t>
                      </a:r>
                      <a:r>
                        <a:rPr lang="it-IT" sz="1200" baseline="-25000" dirty="0" smtClean="0"/>
                        <a:t>1</a:t>
                      </a:r>
                      <a:r>
                        <a:rPr lang="it-IT" sz="1200" baseline="0" dirty="0" smtClean="0"/>
                        <a:t>/</a:t>
                      </a:r>
                      <a:r>
                        <a:rPr lang="it-IT" sz="1200" dirty="0" smtClean="0"/>
                        <a:t>GS</a:t>
                      </a:r>
                      <a:r>
                        <a:rPr lang="it-IT" sz="1200" baseline="-25000" dirty="0" smtClean="0"/>
                        <a:t>O1</a:t>
                      </a:r>
                      <a:endParaRPr lang="it-IT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FT</a:t>
                      </a:r>
                      <a:r>
                        <a:rPr lang="it-IT" sz="1200" baseline="-25000" dirty="0" smtClean="0"/>
                        <a:t>h1</a:t>
                      </a:r>
                      <a:r>
                        <a:rPr lang="it-IT" sz="1200" baseline="0" dirty="0" smtClean="0"/>
                        <a:t>=</a:t>
                      </a:r>
                    </a:p>
                    <a:p>
                      <a:r>
                        <a:rPr lang="it-IT" sz="1200" baseline="0" dirty="0" smtClean="0"/>
                        <a:t>=D</a:t>
                      </a:r>
                      <a:r>
                        <a:rPr lang="it-IT" sz="1200" baseline="-25000" dirty="0" smtClean="0"/>
                        <a:t>1</a:t>
                      </a:r>
                      <a:r>
                        <a:rPr lang="it-IT" sz="1200" baseline="0" dirty="0" smtClean="0"/>
                        <a:t>/</a:t>
                      </a:r>
                      <a:r>
                        <a:rPr lang="it-IT" sz="1200" dirty="0" smtClean="0"/>
                        <a:t>GS</a:t>
                      </a:r>
                      <a:r>
                        <a:rPr lang="it-IT" sz="1200" baseline="-25000" dirty="0" smtClean="0"/>
                        <a:t>h1</a:t>
                      </a:r>
                      <a:endParaRPr lang="it-IT" sz="1200" baseline="-25000" dirty="0"/>
                    </a:p>
                  </a:txBody>
                  <a:tcPr/>
                </a:tc>
              </a:tr>
              <a:tr h="62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2</a:t>
                      </a:r>
                      <a:r>
                        <a:rPr lang="it-IT" sz="1200" baseline="30000" dirty="0" smtClean="0"/>
                        <a:t>a  </a:t>
                      </a:r>
                      <a:r>
                        <a:rPr lang="it-IT" sz="1200" baseline="0" dirty="0" smtClean="0"/>
                        <a:t>tratta</a:t>
                      </a:r>
                      <a:endParaRPr lang="it-IT" sz="1200" dirty="0" smtClean="0"/>
                    </a:p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TC</a:t>
                      </a:r>
                      <a:r>
                        <a:rPr lang="it-IT" sz="1200" baseline="-25000" dirty="0" smtClean="0"/>
                        <a:t>o2</a:t>
                      </a:r>
                    </a:p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TAS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</a:t>
                      </a:r>
                      <a:r>
                        <a:rPr lang="it-IT" sz="1200" baseline="-25000" dirty="0" smtClean="0"/>
                        <a:t>2</a:t>
                      </a:r>
                      <a:endParaRPr lang="it-IT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W/V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ETAS</a:t>
                      </a:r>
                      <a:r>
                        <a:rPr lang="it-IT" sz="1200" baseline="-25000" dirty="0" smtClean="0"/>
                        <a:t>1</a:t>
                      </a:r>
                      <a:endParaRPr lang="it-IT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LC</a:t>
                      </a:r>
                      <a:r>
                        <a:rPr lang="it-IT" sz="1200" baseline="-25000" dirty="0" smtClean="0"/>
                        <a:t>2</a:t>
                      </a:r>
                    </a:p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GS</a:t>
                      </a:r>
                      <a:r>
                        <a:rPr lang="it-IT" sz="1200" baseline="-25000" dirty="0" smtClean="0"/>
                        <a:t>O2</a:t>
                      </a:r>
                      <a:r>
                        <a:rPr lang="it-IT" sz="1200" baseline="0" dirty="0" smtClean="0"/>
                        <a:t>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aseline="0" dirty="0" smtClean="0"/>
                        <a:t>=ETAS</a:t>
                      </a:r>
                      <a:r>
                        <a:rPr lang="it-IT" sz="1200" baseline="-25000" dirty="0" smtClean="0"/>
                        <a:t>2</a:t>
                      </a:r>
                      <a:r>
                        <a:rPr lang="it-IT" sz="1200" baseline="0" dirty="0" smtClean="0"/>
                        <a:t>+ LC</a:t>
                      </a:r>
                      <a:r>
                        <a:rPr lang="it-IT" sz="1200" baseline="-25000" dirty="0" smtClean="0"/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GS</a:t>
                      </a:r>
                      <a:r>
                        <a:rPr lang="it-IT" sz="1200" baseline="-25000" dirty="0" smtClean="0"/>
                        <a:t>h2</a:t>
                      </a:r>
                      <a:r>
                        <a:rPr lang="it-IT" sz="1200" baseline="0" dirty="0" smtClean="0"/>
                        <a:t>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aseline="0" dirty="0" smtClean="0"/>
                        <a:t>=ETAS</a:t>
                      </a:r>
                      <a:r>
                        <a:rPr lang="it-IT" sz="1200" baseline="-25000" dirty="0" smtClean="0"/>
                        <a:t>2</a:t>
                      </a:r>
                      <a:r>
                        <a:rPr lang="it-IT" sz="1200" baseline="0" dirty="0" smtClean="0"/>
                        <a:t>- LC</a:t>
                      </a:r>
                      <a:r>
                        <a:rPr lang="it-IT" sz="1200" baseline="-25000" dirty="0" smtClean="0"/>
                        <a:t>2</a:t>
                      </a:r>
                    </a:p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FT</a:t>
                      </a:r>
                      <a:r>
                        <a:rPr lang="it-IT" sz="1200" baseline="-25000" dirty="0" smtClean="0"/>
                        <a:t>O2</a:t>
                      </a:r>
                      <a:r>
                        <a:rPr lang="it-IT" sz="1200" baseline="0" dirty="0" smtClean="0"/>
                        <a:t>=</a:t>
                      </a:r>
                    </a:p>
                    <a:p>
                      <a:r>
                        <a:rPr lang="it-IT" sz="1200" baseline="0" dirty="0" smtClean="0"/>
                        <a:t>=D</a:t>
                      </a:r>
                      <a:r>
                        <a:rPr lang="it-IT" sz="1200" baseline="-25000" dirty="0" smtClean="0"/>
                        <a:t>2</a:t>
                      </a:r>
                      <a:r>
                        <a:rPr lang="it-IT" sz="1200" dirty="0" smtClean="0"/>
                        <a:t>/GS</a:t>
                      </a:r>
                      <a:r>
                        <a:rPr lang="it-IT" sz="1200" baseline="-25000" dirty="0" smtClean="0"/>
                        <a:t>O2</a:t>
                      </a:r>
                    </a:p>
                    <a:p>
                      <a:endParaRPr lang="it-IT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FT</a:t>
                      </a:r>
                      <a:r>
                        <a:rPr lang="it-IT" sz="1200" baseline="-25000" dirty="0" smtClean="0"/>
                        <a:t>h2</a:t>
                      </a:r>
                      <a:r>
                        <a:rPr lang="it-IT" sz="1200" baseline="0" dirty="0" smtClean="0"/>
                        <a:t>=</a:t>
                      </a:r>
                    </a:p>
                    <a:p>
                      <a:r>
                        <a:rPr lang="it-IT" sz="1200" baseline="0" dirty="0" smtClean="0"/>
                        <a:t>=D</a:t>
                      </a:r>
                      <a:r>
                        <a:rPr lang="it-IT" sz="1200" baseline="-25000" dirty="0" smtClean="0"/>
                        <a:t>2</a:t>
                      </a:r>
                      <a:r>
                        <a:rPr lang="it-IT" sz="1200" dirty="0" smtClean="0"/>
                        <a:t>/SG</a:t>
                      </a:r>
                      <a:r>
                        <a:rPr lang="it-IT" sz="1200" baseline="-25000" dirty="0" smtClean="0"/>
                        <a:t>h2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42844" y="1000108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Questo tipo di esercizio si risolve isolando la tratta su cui bisogna calcolare il PET e quindi si applica il procedimento per il calcolo del PET visto precedentemente. Nel caso di due tratte si procede nel seguente modo:</a:t>
            </a:r>
          </a:p>
          <a:p>
            <a:pPr algn="just"/>
            <a:endParaRPr lang="it-IT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/>
              <a:t>Determinare i tempi di volo sulla prima e seconda tratta di andata (out) e di ritorno (home) come indicato nella tabella seguente.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14282" y="4786322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it-IT" dirty="0" smtClean="0"/>
              <a:t>Confrontare i tempi FT</a:t>
            </a:r>
            <a:r>
              <a:rPr lang="it-IT" baseline="-25000" dirty="0" smtClean="0"/>
              <a:t>h1</a:t>
            </a:r>
            <a:r>
              <a:rPr lang="it-IT" dirty="0" smtClean="0"/>
              <a:t> e FT</a:t>
            </a:r>
            <a:r>
              <a:rPr lang="it-IT" baseline="-25000" dirty="0" smtClean="0"/>
              <a:t>o2</a:t>
            </a:r>
            <a:r>
              <a:rPr lang="it-IT" dirty="0" smtClean="0"/>
              <a:t> e sulla tratta il cui tempo di volo è risultato più grande si stacca un segmento pari allo spazio che si percorrerebbe con l’altro tempo. La parte restante di questa tratta è la distanza “D” da inserire nella formula per ottenere la posizione del PET. Si riportano di seguito alcuni casi.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40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9" name="Pagina iniziale 8">
            <a:hlinkClick r:id="rId2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428596" y="2428868"/>
            <a:ext cx="314327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571868" y="1500174"/>
            <a:ext cx="1285884" cy="9286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entesi graffa chiusa 8"/>
          <p:cNvSpPr/>
          <p:nvPr/>
        </p:nvSpPr>
        <p:spPr>
          <a:xfrm rot="16200000">
            <a:off x="1714480" y="285728"/>
            <a:ext cx="642942" cy="30718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714480" y="105940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FT</a:t>
            </a:r>
            <a:r>
              <a:rPr lang="it-IT" baseline="-25000" dirty="0" smtClean="0"/>
              <a:t>h1</a:t>
            </a:r>
            <a:endParaRPr lang="it-IT" baseline="-25000" dirty="0"/>
          </a:p>
        </p:txBody>
      </p:sp>
      <p:sp>
        <p:nvSpPr>
          <p:cNvPr id="11" name="Parentesi graffa chiusa 10"/>
          <p:cNvSpPr/>
          <p:nvPr/>
        </p:nvSpPr>
        <p:spPr>
          <a:xfrm rot="3286885">
            <a:off x="4252298" y="1697742"/>
            <a:ext cx="642942" cy="15695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Parentesi graffa aperta 18"/>
          <p:cNvSpPr/>
          <p:nvPr/>
        </p:nvSpPr>
        <p:spPr>
          <a:xfrm rot="16200000">
            <a:off x="653132" y="2504113"/>
            <a:ext cx="714380" cy="10715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642910" y="342900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FT</a:t>
            </a:r>
            <a:r>
              <a:rPr lang="it-IT" baseline="-25000" dirty="0" smtClean="0"/>
              <a:t>o2</a:t>
            </a:r>
            <a:endParaRPr lang="it-IT" baseline="-25000" dirty="0"/>
          </a:p>
        </p:txBody>
      </p:sp>
      <p:cxnSp>
        <p:nvCxnSpPr>
          <p:cNvPr id="22" name="Connettore 1 21"/>
          <p:cNvCxnSpPr/>
          <p:nvPr/>
        </p:nvCxnSpPr>
        <p:spPr>
          <a:xfrm rot="5400000" flipH="1" flipV="1">
            <a:off x="1463653" y="2393149"/>
            <a:ext cx="215108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1428728" y="200024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25" name="Parentesi graffa aperta 24"/>
          <p:cNvSpPr/>
          <p:nvPr/>
        </p:nvSpPr>
        <p:spPr>
          <a:xfrm rot="16200000">
            <a:off x="2214546" y="1857365"/>
            <a:ext cx="714380" cy="20002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2428860" y="314324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</a:t>
            </a:r>
            <a:r>
              <a:rPr lang="it-IT" baseline="-25000" dirty="0" smtClean="0"/>
              <a:t>XB</a:t>
            </a:r>
            <a:endParaRPr lang="it-IT" baseline="-25000" dirty="0"/>
          </a:p>
        </p:txBody>
      </p:sp>
      <p:cxnSp>
        <p:nvCxnSpPr>
          <p:cNvPr id="27" name="Connettore 1 26"/>
          <p:cNvCxnSpPr/>
          <p:nvPr/>
        </p:nvCxnSpPr>
        <p:spPr>
          <a:xfrm rot="5400000" flipH="1" flipV="1">
            <a:off x="2392347" y="2393149"/>
            <a:ext cx="215108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2214546" y="19288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PET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285720" y="0"/>
            <a:ext cx="86439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DUE TRATTE</a:t>
            </a:r>
          </a:p>
          <a:p>
            <a:pPr algn="ctr"/>
            <a:r>
              <a:rPr lang="it-IT" b="1" dirty="0" smtClean="0"/>
              <a:t>TEMPO </a:t>
            </a:r>
            <a:r>
              <a:rPr lang="it-IT" b="1" dirty="0" err="1" smtClean="0"/>
              <a:t>DI</a:t>
            </a:r>
            <a:r>
              <a:rPr lang="it-IT" b="1" dirty="0" smtClean="0"/>
              <a:t> VOLO DELLA PRIMA TRATTA (FT</a:t>
            </a:r>
            <a:r>
              <a:rPr lang="it-IT" b="1" baseline="-25000" dirty="0" smtClean="0"/>
              <a:t>h1</a:t>
            </a:r>
            <a:r>
              <a:rPr lang="it-IT" b="1" dirty="0" smtClean="0"/>
              <a:t>) MAGGIORE DELLA SECONDA (FT</a:t>
            </a:r>
            <a:r>
              <a:rPr lang="it-IT" b="1" baseline="-25000" dirty="0" smtClean="0"/>
              <a:t>o2</a:t>
            </a:r>
            <a:r>
              <a:rPr lang="it-IT" b="1" dirty="0" smtClean="0"/>
              <a:t>)</a:t>
            </a:r>
            <a:endParaRPr lang="it-IT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71438" y="2285992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4786314" y="1214422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</a:t>
            </a:r>
            <a:endParaRPr lang="it-IT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3428992" y="2071678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graphicFrame>
        <p:nvGraphicFramePr>
          <p:cNvPr id="34" name="Oggetto 3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73192159"/>
              </p:ext>
            </p:extLst>
          </p:nvPr>
        </p:nvGraphicFramePr>
        <p:xfrm>
          <a:off x="5370513" y="1185863"/>
          <a:ext cx="3297237" cy="2773362"/>
        </p:xfrm>
        <a:graphic>
          <a:graphicData uri="http://schemas.openxmlformats.org/presentationml/2006/ole">
            <p:oleObj spid="_x0000_s65674" name="Equazione" r:id="rId3" imgW="1600200" imgH="1346040" progId="Equation.3">
              <p:embed/>
            </p:oleObj>
          </a:graphicData>
        </a:graphic>
      </p:graphicFrame>
      <p:sp>
        <p:nvSpPr>
          <p:cNvPr id="35" name="CasellaDiTesto 34"/>
          <p:cNvSpPr txBox="1"/>
          <p:nvPr/>
        </p:nvSpPr>
        <p:spPr>
          <a:xfrm>
            <a:off x="428596" y="514351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Quindi si ha che:</a:t>
            </a:r>
            <a:endParaRPr lang="it-IT" dirty="0"/>
          </a:p>
        </p:txBody>
      </p:sp>
      <p:graphicFrame>
        <p:nvGraphicFramePr>
          <p:cNvPr id="36" name="Oggetto 35"/>
          <p:cNvGraphicFramePr>
            <a:graphicFrameLocks noChangeAspect="1"/>
          </p:cNvGraphicFramePr>
          <p:nvPr/>
        </p:nvGraphicFramePr>
        <p:xfrm>
          <a:off x="2357422" y="5072074"/>
          <a:ext cx="4806190" cy="500066"/>
        </p:xfrm>
        <a:graphic>
          <a:graphicData uri="http://schemas.openxmlformats.org/presentationml/2006/ole">
            <p:oleObj spid="_x0000_s65675" name="Equazione" r:id="rId4" imgW="2197100" imgH="228600" progId="Equation.3">
              <p:embed/>
            </p:oleObj>
          </a:graphicData>
        </a:graphic>
      </p:graphicFrame>
      <p:cxnSp>
        <p:nvCxnSpPr>
          <p:cNvPr id="38" name="Connettore 2 37"/>
          <p:cNvCxnSpPr/>
          <p:nvPr/>
        </p:nvCxnSpPr>
        <p:spPr>
          <a:xfrm rot="10800000">
            <a:off x="642910" y="285749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gnaposto numero diapositiva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41</a:t>
            </a:fld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37" name="Pagina iniziale 36">
            <a:hlinkClick r:id="rId5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asellaDiTesto 2"/>
              <p:cNvSpPr txBox="1"/>
              <p:nvPr/>
            </p:nvSpPr>
            <p:spPr>
              <a:xfrm>
                <a:off x="5342436" y="3933056"/>
                <a:ext cx="2537233" cy="398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𝑃𝐸𝑇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𝑒𝑓𝑓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𝐴𝑋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𝑃𝐸𝑇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436" y="3933056"/>
                <a:ext cx="2537233" cy="39850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CasellaDiTesto 4"/>
              <p:cNvSpPr txBox="1"/>
              <p:nvPr/>
            </p:nvSpPr>
            <p:spPr>
              <a:xfrm>
                <a:off x="5385148" y="4499828"/>
                <a:ext cx="2608406" cy="396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𝑃𝐸𝑇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𝑒𝑓𝑓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𝐹𝑇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𝐴𝑋</m:t>
                              </m:r>
                            </m:sub>
                          </m:sSub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𝑃𝐸𝑇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148" y="4499828"/>
                <a:ext cx="2608406" cy="39664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sellaDiTesto 38"/>
          <p:cNvSpPr txBox="1"/>
          <p:nvPr/>
        </p:nvSpPr>
        <p:spPr>
          <a:xfrm>
            <a:off x="4393405" y="268503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FT</a:t>
            </a:r>
            <a:r>
              <a:rPr lang="it-IT" baseline="-25000" dirty="0" smtClean="0"/>
              <a:t>o2</a:t>
            </a:r>
            <a:endParaRPr lang="it-IT" baseline="-25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9" grpId="0" animBg="1"/>
      <p:bldP spid="20" grpId="0"/>
      <p:bldP spid="24" grpId="0"/>
      <p:bldP spid="25" grpId="0" animBg="1"/>
      <p:bldP spid="26" grpId="0"/>
      <p:bldP spid="28" grpId="0"/>
      <p:bldP spid="31" grpId="0"/>
      <p:bldP spid="32" grpId="0"/>
      <p:bldP spid="33" grpId="0"/>
      <p:bldP spid="35" grpId="0"/>
      <p:bldP spid="3" grpId="0" animBg="1"/>
      <p:bldP spid="5" grpId="0" animBg="1"/>
      <p:bldP spid="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357158" y="3429000"/>
            <a:ext cx="192882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2285984" y="1500174"/>
            <a:ext cx="2571768" cy="1928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entesi graffa chiusa 8"/>
          <p:cNvSpPr/>
          <p:nvPr/>
        </p:nvSpPr>
        <p:spPr>
          <a:xfrm rot="16200000">
            <a:off x="1000100" y="1928802"/>
            <a:ext cx="642942" cy="19288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000100" y="214311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FT</a:t>
            </a:r>
            <a:r>
              <a:rPr lang="it-IT" baseline="-25000" dirty="0" smtClean="0"/>
              <a:t>h1</a:t>
            </a:r>
            <a:endParaRPr lang="it-IT" baseline="-25000" dirty="0"/>
          </a:p>
        </p:txBody>
      </p:sp>
      <p:sp>
        <p:nvSpPr>
          <p:cNvPr id="11" name="Parentesi graffa chiusa 10"/>
          <p:cNvSpPr/>
          <p:nvPr/>
        </p:nvSpPr>
        <p:spPr>
          <a:xfrm rot="3152404">
            <a:off x="3587241" y="1282520"/>
            <a:ext cx="642942" cy="31430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786182" y="307181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FT</a:t>
            </a:r>
            <a:r>
              <a:rPr lang="it-IT" baseline="-25000" dirty="0" smtClean="0"/>
              <a:t>o2</a:t>
            </a:r>
            <a:endParaRPr lang="it-IT" baseline="-25000" dirty="0"/>
          </a:p>
        </p:txBody>
      </p:sp>
      <p:sp>
        <p:nvSpPr>
          <p:cNvPr id="19" name="Parentesi graffa aperta 18"/>
          <p:cNvSpPr/>
          <p:nvPr/>
        </p:nvSpPr>
        <p:spPr>
          <a:xfrm rot="3176126">
            <a:off x="3564204" y="771825"/>
            <a:ext cx="714380" cy="14142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 rot="19359616">
            <a:off x="2967025" y="1164751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FT</a:t>
            </a:r>
            <a:r>
              <a:rPr lang="it-IT" baseline="-25000" dirty="0" smtClean="0"/>
              <a:t>h1</a:t>
            </a:r>
            <a:endParaRPr lang="it-IT" baseline="-25000" dirty="0"/>
          </a:p>
        </p:txBody>
      </p:sp>
      <p:cxnSp>
        <p:nvCxnSpPr>
          <p:cNvPr id="22" name="Connettore 1 21"/>
          <p:cNvCxnSpPr/>
          <p:nvPr/>
        </p:nvCxnSpPr>
        <p:spPr>
          <a:xfrm rot="16200000" flipV="1">
            <a:off x="3607190" y="2321314"/>
            <a:ext cx="215108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3714744" y="242886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25" name="Parentesi graffa aperta 24"/>
          <p:cNvSpPr/>
          <p:nvPr/>
        </p:nvSpPr>
        <p:spPr>
          <a:xfrm rot="3248227">
            <a:off x="2243768" y="1494203"/>
            <a:ext cx="714380" cy="17001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2000232" y="164305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</a:t>
            </a:r>
            <a:r>
              <a:rPr lang="it-IT" baseline="-25000" dirty="0" smtClean="0"/>
              <a:t>BX</a:t>
            </a:r>
            <a:endParaRPr lang="it-IT" baseline="-25000" dirty="0"/>
          </a:p>
        </p:txBody>
      </p:sp>
      <p:cxnSp>
        <p:nvCxnSpPr>
          <p:cNvPr id="27" name="Connettore 1 26"/>
          <p:cNvCxnSpPr/>
          <p:nvPr/>
        </p:nvCxnSpPr>
        <p:spPr>
          <a:xfrm rot="16200000" flipV="1">
            <a:off x="2749934" y="2822174"/>
            <a:ext cx="286546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2428860" y="248816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PET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285720" y="0"/>
            <a:ext cx="86439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DUE TRATTE</a:t>
            </a:r>
          </a:p>
          <a:p>
            <a:pPr algn="ctr"/>
            <a:r>
              <a:rPr lang="it-IT" b="1" dirty="0" smtClean="0"/>
              <a:t>TEMPO </a:t>
            </a:r>
            <a:r>
              <a:rPr lang="it-IT" b="1" dirty="0" err="1" smtClean="0"/>
              <a:t>DI</a:t>
            </a:r>
            <a:r>
              <a:rPr lang="it-IT" b="1" dirty="0" smtClean="0"/>
              <a:t> VOLO DELLA SECONDA TRATTA (FT</a:t>
            </a:r>
            <a:r>
              <a:rPr lang="it-IT" b="1" baseline="-25000" dirty="0" smtClean="0"/>
              <a:t>O2</a:t>
            </a:r>
            <a:r>
              <a:rPr lang="it-IT" b="1" dirty="0" smtClean="0"/>
              <a:t>) MAGGIORE DELLA PRIMA (FT</a:t>
            </a:r>
            <a:r>
              <a:rPr lang="it-IT" b="1" baseline="-25000" dirty="0" smtClean="0"/>
              <a:t>h1</a:t>
            </a:r>
            <a:r>
              <a:rPr lang="it-IT" b="1" dirty="0" smtClean="0"/>
              <a:t>)</a:t>
            </a:r>
            <a:endParaRPr lang="it-IT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0" y="3214686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4786314" y="1214422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</a:t>
            </a:r>
            <a:endParaRPr lang="it-IT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071670" y="3071810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graphicFrame>
        <p:nvGraphicFramePr>
          <p:cNvPr id="34" name="Oggetto 3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29158153"/>
              </p:ext>
            </p:extLst>
          </p:nvPr>
        </p:nvGraphicFramePr>
        <p:xfrm>
          <a:off x="5318125" y="1185863"/>
          <a:ext cx="3402013" cy="2773362"/>
        </p:xfrm>
        <a:graphic>
          <a:graphicData uri="http://schemas.openxmlformats.org/presentationml/2006/ole">
            <p:oleObj spid="_x0000_s66694" name="Equazione" r:id="rId3" imgW="1650960" imgH="1346040" progId="Equation.3">
              <p:embed/>
            </p:oleObj>
          </a:graphicData>
        </a:graphic>
      </p:graphicFrame>
      <p:sp>
        <p:nvSpPr>
          <p:cNvPr id="35" name="CasellaDiTesto 34"/>
          <p:cNvSpPr txBox="1"/>
          <p:nvPr/>
        </p:nvSpPr>
        <p:spPr>
          <a:xfrm>
            <a:off x="428596" y="514351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Quindi si ha che:</a:t>
            </a:r>
            <a:endParaRPr lang="it-IT" dirty="0"/>
          </a:p>
        </p:txBody>
      </p:sp>
      <p:graphicFrame>
        <p:nvGraphicFramePr>
          <p:cNvPr id="36" name="Oggetto 35"/>
          <p:cNvGraphicFramePr>
            <a:graphicFrameLocks noChangeAspect="1"/>
          </p:cNvGraphicFramePr>
          <p:nvPr/>
        </p:nvGraphicFramePr>
        <p:xfrm>
          <a:off x="2357422" y="5072074"/>
          <a:ext cx="4806190" cy="500066"/>
        </p:xfrm>
        <a:graphic>
          <a:graphicData uri="http://schemas.openxmlformats.org/presentationml/2006/ole">
            <p:oleObj spid="_x0000_s66695" name="Equazione" r:id="rId4" imgW="2197100" imgH="228600" progId="Equation.3">
              <p:embed/>
            </p:oleObj>
          </a:graphicData>
        </a:graphic>
      </p:graphicFrame>
      <p:cxnSp>
        <p:nvCxnSpPr>
          <p:cNvPr id="41" name="Connettore 2 40"/>
          <p:cNvCxnSpPr/>
          <p:nvPr/>
        </p:nvCxnSpPr>
        <p:spPr>
          <a:xfrm flipV="1">
            <a:off x="3571868" y="1357298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gnaposto numero diapositiva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42</a:t>
            </a:fld>
            <a:endParaRPr lang="it-IT"/>
          </a:p>
        </p:txBody>
      </p:sp>
      <p:sp>
        <p:nvSpPr>
          <p:cNvPr id="37" name="Pagina iniziale 36">
            <a:hlinkClick r:id="rId5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CasellaDiTesto 37"/>
              <p:cNvSpPr txBox="1"/>
              <p:nvPr/>
            </p:nvSpPr>
            <p:spPr>
              <a:xfrm>
                <a:off x="5342436" y="3933056"/>
                <a:ext cx="2498248" cy="398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𝑃𝐸𝑇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𝑒𝑓𝑓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𝑃𝐸𝑇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8" name="CasellaDiTes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436" y="3933056"/>
                <a:ext cx="2498248" cy="39850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CasellaDiTesto 38"/>
              <p:cNvSpPr txBox="1"/>
              <p:nvPr/>
            </p:nvSpPr>
            <p:spPr>
              <a:xfrm>
                <a:off x="5385148" y="4499828"/>
                <a:ext cx="2585708" cy="396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𝑃𝐸𝑇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𝑒𝑓𝑓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𝐹𝑇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𝑜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𝑃𝐸𝑇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9" name="CasellaDiTes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148" y="4499828"/>
                <a:ext cx="2585708" cy="39664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9" grpId="0" animBg="1"/>
      <p:bldP spid="20" grpId="0"/>
      <p:bldP spid="24" grpId="0"/>
      <p:bldP spid="25" grpId="0" animBg="1"/>
      <p:bldP spid="26" grpId="0"/>
      <p:bldP spid="28" grpId="0"/>
      <p:bldP spid="31" grpId="0"/>
      <p:bldP spid="32" grpId="0"/>
      <p:bldP spid="33" grpId="0"/>
      <p:bldP spid="35" grpId="0"/>
      <p:bldP spid="38" grpId="0" animBg="1"/>
      <p:bldP spid="3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it-IT" dirty="0" smtClean="0"/>
              <a:t>VERIFICA DELLE ABILITA’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32261944"/>
              </p:ext>
            </p:extLst>
          </p:nvPr>
        </p:nvGraphicFramePr>
        <p:xfrm>
          <a:off x="395536" y="1556792"/>
          <a:ext cx="82296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ARGOMENTO</a:t>
                      </a:r>
                      <a:endParaRPr lang="it-IT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DATI</a:t>
                      </a:r>
                      <a:endParaRPr lang="it-IT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RISULTATI</a:t>
                      </a:r>
                      <a:endParaRPr lang="it-IT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Intercettamento in assenza di vento</a:t>
                      </a:r>
                      <a:endParaRPr lang="it-IT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=310°; </a:t>
                      </a:r>
                      <a:r>
                        <a:rPr lang="it-IT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Vn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=40</a:t>
                      </a:r>
                      <a:r>
                        <a:rPr lang="it-IT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it-IT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</a:t>
                      </a:r>
                      <a:r>
                        <a:rPr lang="it-IT" sz="1800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it-IT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/e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=70</a:t>
                      </a:r>
                      <a:r>
                        <a:rPr lang="it-IT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TB=350°; D=30NM</a:t>
                      </a:r>
                      <a:endParaRPr lang="it-IT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TCi</a:t>
                      </a:r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=328°; </a:t>
                      </a:r>
                      <a:r>
                        <a:rPr lang="it-IT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</a:t>
                      </a:r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=328°; </a:t>
                      </a:r>
                      <a:r>
                        <a:rPr lang="it-IT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FTi</a:t>
                      </a:r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=52</a:t>
                      </a:r>
                      <a:r>
                        <a:rPr lang="it-IT" sz="16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Di=60.9NM</a:t>
                      </a:r>
                      <a:endParaRPr lang="it-IT" sz="1600" b="1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Intercettamento aereo-nave</a:t>
                      </a:r>
                      <a:r>
                        <a:rPr lang="it-IT" sz="2400" b="1" baseline="0" dirty="0" smtClean="0"/>
                        <a:t> con vento</a:t>
                      </a:r>
                      <a:endParaRPr lang="it-IT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=340°; </a:t>
                      </a:r>
                      <a:r>
                        <a:rPr lang="it-IT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Vn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=40</a:t>
                      </a:r>
                      <a:r>
                        <a:rPr lang="it-IT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it-IT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</a:t>
                      </a:r>
                      <a:r>
                        <a:rPr lang="it-IT" sz="1800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it-IT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/e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=350</a:t>
                      </a:r>
                      <a:r>
                        <a:rPr lang="it-IT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TB=93°; D=553NM; W/V=150°/68</a:t>
                      </a:r>
                      <a:r>
                        <a:rPr lang="it-IT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lang="it-IT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TCi</a:t>
                      </a:r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=086°; </a:t>
                      </a:r>
                      <a:r>
                        <a:rPr lang="it-IT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</a:t>
                      </a:r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=096°; </a:t>
                      </a:r>
                      <a:r>
                        <a:rPr lang="it-IT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FTi</a:t>
                      </a:r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</a:t>
                      </a:r>
                      <a:r>
                        <a:rPr lang="it-IT" sz="16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r>
                        <a:rPr lang="it-IT" sz="16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Di=529.2NM.</a:t>
                      </a:r>
                    </a:p>
                    <a:p>
                      <a:pPr algn="ctr"/>
                      <a:endParaRPr lang="it-IT" sz="1600" b="1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Intercettamento aereo-aereo con vento</a:t>
                      </a:r>
                      <a:endParaRPr lang="it-IT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</a:t>
                      </a:r>
                      <a:r>
                        <a:rPr lang="it-IT" sz="1800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it-IT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/o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=150°; </a:t>
                      </a:r>
                      <a:r>
                        <a:rPr lang="it-IT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</a:t>
                      </a:r>
                      <a:r>
                        <a:rPr lang="it-IT" sz="1800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it-IT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/o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=150</a:t>
                      </a:r>
                      <a:r>
                        <a:rPr lang="it-IT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it-IT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</a:t>
                      </a:r>
                      <a:r>
                        <a:rPr lang="it-IT" sz="1800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it-IT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/e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=350</a:t>
                      </a:r>
                      <a:r>
                        <a:rPr lang="it-IT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TB=070°; D=200NM; W/V=100°/10</a:t>
                      </a:r>
                      <a:r>
                        <a:rPr lang="it-IT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lang="it-IT" baseline="30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TCi</a:t>
                      </a:r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=095°; </a:t>
                      </a:r>
                      <a:r>
                        <a:rPr lang="it-IT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</a:t>
                      </a:r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=095°; </a:t>
                      </a:r>
                      <a:r>
                        <a:rPr lang="it-IT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FTi</a:t>
                      </a:r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</a:t>
                      </a:r>
                      <a:r>
                        <a:rPr lang="it-IT" sz="16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r>
                        <a:rPr lang="it-IT" sz="16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Di=239.2NM.</a:t>
                      </a:r>
                    </a:p>
                    <a:p>
                      <a:pPr algn="ctr"/>
                      <a:endParaRPr lang="it-IT" sz="1600" b="1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prof. Francesco </a:t>
            </a:r>
            <a:r>
              <a:rPr lang="it-IT" dirty="0" err="1" smtClean="0"/>
              <a:t>Iaccarino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43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Pagina iniziale 7">
            <a:hlinkClick r:id="rId2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16130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262225" y="877400"/>
            <a:ext cx="6595800" cy="2736900"/>
          </a:xfrm>
          <a:prstGeom prst="rect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3600" b="1">
                <a:solidFill>
                  <a:srgbClr val="0000FF"/>
                </a:solidFill>
              </a:rPr>
              <a:t>CPA</a:t>
            </a:r>
          </a:p>
          <a:p>
            <a:pPr lvl="0" rtl="0">
              <a:spcBef>
                <a:spcPts val="0"/>
              </a:spcBef>
              <a:buNone/>
            </a:pPr>
            <a:endParaRPr sz="3600" b="1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it" sz="3600" b="1">
                <a:solidFill>
                  <a:srgbClr val="0000FF"/>
                </a:solidFill>
              </a:rPr>
              <a:t>Closest Point of Approach</a:t>
            </a:r>
          </a:p>
          <a:p>
            <a:pPr lvl="0" rtl="0">
              <a:spcBef>
                <a:spcPts val="0"/>
              </a:spcBef>
              <a:buNone/>
            </a:pPr>
            <a:endParaRPr sz="3600" b="1">
              <a:solidFill>
                <a:srgbClr val="0000FF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it" sz="2400" b="1">
                <a:solidFill>
                  <a:srgbClr val="0000FF"/>
                </a:solidFill>
              </a:rPr>
              <a:t>Distanza minima durante un avvicinamento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025" y="5070325"/>
            <a:ext cx="41910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890925" y="1671562"/>
            <a:ext cx="349775" cy="374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Shape 57"/>
          <p:cNvCxnSpPr>
            <a:stCxn id="56" idx="3"/>
          </p:cNvCxnSpPr>
          <p:nvPr/>
        </p:nvCxnSpPr>
        <p:spPr>
          <a:xfrm>
            <a:off x="8065813" y="2033800"/>
            <a:ext cx="45300" cy="22197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8" name="Shape 58"/>
          <p:cNvCxnSpPr>
            <a:stCxn id="55" idx="3"/>
          </p:cNvCxnSpPr>
          <p:nvPr/>
        </p:nvCxnSpPr>
        <p:spPr>
          <a:xfrm rot="10800000" flipH="1">
            <a:off x="1960125" y="5209637"/>
            <a:ext cx="3553200" cy="369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" name="Pagina iniziale 6">
            <a:hlinkClick r:id="rId4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00" y="4674675"/>
            <a:ext cx="41910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196388" y="1753687"/>
            <a:ext cx="349775" cy="3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404700" y="4141800"/>
            <a:ext cx="600300" cy="4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 dirty="0"/>
              <a:t>A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6692925" y="1766150"/>
            <a:ext cx="645300" cy="28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 dirty="0"/>
              <a:t>B</a:t>
            </a:r>
          </a:p>
        </p:txBody>
      </p:sp>
      <p:cxnSp>
        <p:nvCxnSpPr>
          <p:cNvPr id="67" name="Shape 67"/>
          <p:cNvCxnSpPr/>
          <p:nvPr/>
        </p:nvCxnSpPr>
        <p:spPr>
          <a:xfrm rot="10800000" flipH="1">
            <a:off x="809350" y="4790837"/>
            <a:ext cx="2376600" cy="375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8" name="Shape 68"/>
          <p:cNvCxnSpPr>
            <a:stCxn id="64" idx="3"/>
          </p:cNvCxnSpPr>
          <p:nvPr/>
        </p:nvCxnSpPr>
        <p:spPr>
          <a:xfrm>
            <a:off x="6371275" y="2115925"/>
            <a:ext cx="6600" cy="13356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9" name="Shape 69"/>
          <p:cNvCxnSpPr/>
          <p:nvPr/>
        </p:nvCxnSpPr>
        <p:spPr>
          <a:xfrm rot="10800000">
            <a:off x="3994675" y="1941037"/>
            <a:ext cx="23766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0" name="Shape 70"/>
          <p:cNvCxnSpPr/>
          <p:nvPr/>
        </p:nvCxnSpPr>
        <p:spPr>
          <a:xfrm rot="10800000">
            <a:off x="3994675" y="3428987"/>
            <a:ext cx="23766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71" name="Shape 71"/>
          <p:cNvCxnSpPr/>
          <p:nvPr/>
        </p:nvCxnSpPr>
        <p:spPr>
          <a:xfrm flipH="1">
            <a:off x="4096875" y="1935850"/>
            <a:ext cx="2265900" cy="1485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2" name="Shape 72"/>
          <p:cNvCxnSpPr/>
          <p:nvPr/>
        </p:nvCxnSpPr>
        <p:spPr>
          <a:xfrm flipH="1">
            <a:off x="495300" y="3436500"/>
            <a:ext cx="3616500" cy="2671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73" name="Shape 73"/>
          <p:cNvCxnSpPr/>
          <p:nvPr/>
        </p:nvCxnSpPr>
        <p:spPr>
          <a:xfrm rot="16200000" flipH="1">
            <a:off x="529360" y="4971310"/>
            <a:ext cx="799640" cy="57254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4" name="Shape 74"/>
          <p:cNvSpPr/>
          <p:nvPr/>
        </p:nvSpPr>
        <p:spPr>
          <a:xfrm>
            <a:off x="1005000" y="5477425"/>
            <a:ext cx="315600" cy="2850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5" name="Shape 75"/>
          <p:cNvCxnSpPr/>
          <p:nvPr/>
        </p:nvCxnSpPr>
        <p:spPr>
          <a:xfrm>
            <a:off x="4096875" y="2017225"/>
            <a:ext cx="6600" cy="13356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dot"/>
            <a:round/>
            <a:headEnd type="none" w="lg" len="lg"/>
            <a:tailEnd type="triangle" w="lg" len="lg"/>
          </a:ln>
        </p:spPr>
      </p:cxnSp>
      <p:sp>
        <p:nvSpPr>
          <p:cNvPr id="76" name="Shape 76"/>
          <p:cNvSpPr txBox="1"/>
          <p:nvPr/>
        </p:nvSpPr>
        <p:spPr>
          <a:xfrm>
            <a:off x="6437925" y="2811775"/>
            <a:ext cx="900300" cy="35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 dirty="0"/>
              <a:t>GS</a:t>
            </a:r>
            <a:r>
              <a:rPr lang="it" sz="2400" b="1" baseline="-25000" dirty="0"/>
              <a:t>B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3291000" y="4383150"/>
            <a:ext cx="1168200" cy="77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 dirty="0">
                <a:solidFill>
                  <a:srgbClr val="000000"/>
                </a:solidFill>
              </a:rPr>
              <a:t>GS</a:t>
            </a:r>
            <a:r>
              <a:rPr lang="it" sz="2400" b="1" baseline="-250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3897600" y="1141762"/>
            <a:ext cx="1294200" cy="77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 dirty="0">
                <a:solidFill>
                  <a:srgbClr val="000000"/>
                </a:solidFill>
              </a:rPr>
              <a:t>- GS</a:t>
            </a:r>
            <a:r>
              <a:rPr lang="it" sz="2400" b="1" baseline="-250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4546500" y="2220975"/>
            <a:ext cx="645300" cy="4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 dirty="0">
                <a:solidFill>
                  <a:srgbClr val="FF0000"/>
                </a:solidFill>
              </a:rPr>
              <a:t>V</a:t>
            </a:r>
            <a:r>
              <a:rPr lang="it" sz="2400" b="1" baseline="-250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1374900" y="5657400"/>
            <a:ext cx="1455600" cy="4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>
                <a:solidFill>
                  <a:srgbClr val="274E13"/>
                </a:solidFill>
              </a:rPr>
              <a:t>CPA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2439950" y="3692975"/>
            <a:ext cx="1219800" cy="5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dirty="0">
                <a:solidFill>
                  <a:srgbClr val="FF0000"/>
                </a:solidFill>
              </a:rPr>
              <a:t>DMR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230775" y="210175"/>
            <a:ext cx="8473800" cy="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 sz="3600" b="1">
                <a:solidFill>
                  <a:srgbClr val="C9DAF8"/>
                </a:solidFill>
                <a:highlight>
                  <a:srgbClr val="0000FF"/>
                </a:highlight>
              </a:rPr>
              <a:t>Closest Point of Approach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1000100" y="514351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90°</a:t>
            </a:r>
            <a:endParaRPr lang="it-IT" dirty="0"/>
          </a:p>
        </p:txBody>
      </p:sp>
      <p:grpSp>
        <p:nvGrpSpPr>
          <p:cNvPr id="2" name="Gruppo 26"/>
          <p:cNvGrpSpPr/>
          <p:nvPr/>
        </p:nvGrpSpPr>
        <p:grpSpPr>
          <a:xfrm>
            <a:off x="5072066" y="4429132"/>
            <a:ext cx="3211500" cy="1693418"/>
            <a:chOff x="5072066" y="4429132"/>
            <a:chExt cx="3211500" cy="1693418"/>
          </a:xfrm>
        </p:grpSpPr>
        <p:grpSp>
          <p:nvGrpSpPr>
            <p:cNvPr id="3" name="Gruppo 25"/>
            <p:cNvGrpSpPr/>
            <p:nvPr/>
          </p:nvGrpSpPr>
          <p:grpSpPr>
            <a:xfrm>
              <a:off x="5072066" y="4429132"/>
              <a:ext cx="3211500" cy="1693418"/>
              <a:chOff x="5117250" y="4429132"/>
              <a:chExt cx="3211500" cy="1693418"/>
            </a:xfrm>
          </p:grpSpPr>
          <p:sp>
            <p:nvSpPr>
              <p:cNvPr id="81" name="Shape 81"/>
              <p:cNvSpPr txBox="1"/>
              <p:nvPr/>
            </p:nvSpPr>
            <p:spPr>
              <a:xfrm>
                <a:off x="5117250" y="4429132"/>
                <a:ext cx="3211500" cy="1693418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it" sz="1800" b="1" dirty="0" smtClean="0"/>
                  <a:t>A-CPA </a:t>
                </a:r>
                <a:r>
                  <a:rPr lang="it" sz="1800" b="1" dirty="0"/>
                  <a:t>= minima distanza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sz="1800" b="1"/>
              </a:p>
              <a:p>
                <a:pPr lvl="0" rtl="0">
                  <a:spcBef>
                    <a:spcPts val="0"/>
                  </a:spcBef>
                  <a:buNone/>
                </a:pPr>
                <a:endParaRPr sz="1800" b="1"/>
              </a:p>
            </p:txBody>
          </p:sp>
          <p:cxnSp>
            <p:nvCxnSpPr>
              <p:cNvPr id="36" name="Connettore 1 35"/>
              <p:cNvCxnSpPr/>
              <p:nvPr/>
            </p:nvCxnSpPr>
            <p:spPr>
              <a:xfrm>
                <a:off x="5214942" y="4500570"/>
                <a:ext cx="642942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7" name="Oggetto 36"/>
            <p:cNvGraphicFramePr>
              <a:graphicFrameLocks noChangeAspect="1"/>
            </p:cNvGraphicFramePr>
            <p:nvPr/>
          </p:nvGraphicFramePr>
          <p:xfrm>
            <a:off x="5214942" y="5000636"/>
            <a:ext cx="2000264" cy="894855"/>
          </p:xfrm>
          <a:graphic>
            <a:graphicData uri="http://schemas.openxmlformats.org/presentationml/2006/ole">
              <p:oleObj spid="_x0000_s89090" name="Equazione" r:id="rId5" imgW="965160" imgH="431640" progId="Equation.3">
                <p:embed/>
              </p:oleObj>
            </a:graphicData>
          </a:graphic>
        </p:graphicFrame>
      </p:grpSp>
      <p:sp>
        <p:nvSpPr>
          <p:cNvPr id="28" name="Pagina iniziale 27">
            <a:hlinkClick r:id="rId6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4" grpId="0" animBg="1"/>
      <p:bldP spid="76" grpId="0"/>
      <p:bldP spid="77" grpId="0"/>
      <p:bldP spid="78" grpId="0"/>
      <p:bldP spid="79" grpId="0"/>
      <p:bldP spid="80" grpId="0"/>
      <p:bldP spid="82" grpId="0"/>
      <p:bldP spid="3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362575" y="3433162"/>
            <a:ext cx="2655900" cy="2671200"/>
          </a:xfrm>
          <a:prstGeom prst="ellipse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142768"/>
            <a:ext cx="8229600" cy="56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C9DAF8"/>
                </a:solidFill>
                <a:highlight>
                  <a:srgbClr val="0000FF"/>
                </a:highlight>
              </a:rPr>
              <a:t>CPA: Closest Point of Approach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0962" y="4592550"/>
            <a:ext cx="41910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182050" y="1671562"/>
            <a:ext cx="349775" cy="3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1074687" y="4125675"/>
            <a:ext cx="600300" cy="4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/>
              <a:t>A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7614062" y="1421925"/>
            <a:ext cx="645300" cy="28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/>
              <a:t>B</a:t>
            </a:r>
          </a:p>
        </p:txBody>
      </p:sp>
      <p:cxnSp>
        <p:nvCxnSpPr>
          <p:cNvPr id="106" name="Shape 106"/>
          <p:cNvCxnSpPr/>
          <p:nvPr/>
        </p:nvCxnSpPr>
        <p:spPr>
          <a:xfrm rot="10800000" flipH="1">
            <a:off x="1900062" y="4708712"/>
            <a:ext cx="2376600" cy="375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7" name="Shape 107"/>
          <p:cNvCxnSpPr>
            <a:stCxn id="103" idx="3"/>
          </p:cNvCxnSpPr>
          <p:nvPr/>
        </p:nvCxnSpPr>
        <p:spPr>
          <a:xfrm>
            <a:off x="7356938" y="2033800"/>
            <a:ext cx="6600" cy="13356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" name="Shape 108"/>
          <p:cNvCxnSpPr/>
          <p:nvPr/>
        </p:nvCxnSpPr>
        <p:spPr>
          <a:xfrm rot="10800000">
            <a:off x="4980337" y="1858912"/>
            <a:ext cx="23766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" name="Shape 109"/>
          <p:cNvCxnSpPr/>
          <p:nvPr/>
        </p:nvCxnSpPr>
        <p:spPr>
          <a:xfrm rot="10800000">
            <a:off x="4980337" y="3346862"/>
            <a:ext cx="23766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dot"/>
            <a:round/>
            <a:headEnd type="none" w="lg" len="lg"/>
            <a:tailEnd type="triangle" w="lg" len="lg"/>
          </a:ln>
        </p:spPr>
      </p:cxnSp>
      <p:cxnSp>
        <p:nvCxnSpPr>
          <p:cNvPr id="110" name="Shape 110"/>
          <p:cNvCxnSpPr/>
          <p:nvPr/>
        </p:nvCxnSpPr>
        <p:spPr>
          <a:xfrm flipH="1">
            <a:off x="5082537" y="1853725"/>
            <a:ext cx="2265900" cy="1485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1" name="Shape 111"/>
          <p:cNvCxnSpPr/>
          <p:nvPr/>
        </p:nvCxnSpPr>
        <p:spPr>
          <a:xfrm flipH="1">
            <a:off x="1480962" y="3354375"/>
            <a:ext cx="3616500" cy="2671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112" name="Shape 112"/>
          <p:cNvCxnSpPr>
            <a:stCxn id="102" idx="2"/>
          </p:cNvCxnSpPr>
          <p:nvPr/>
        </p:nvCxnSpPr>
        <p:spPr>
          <a:xfrm>
            <a:off x="1690512" y="4944975"/>
            <a:ext cx="510600" cy="6303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3" name="Shape 113"/>
          <p:cNvSpPr/>
          <p:nvPr/>
        </p:nvSpPr>
        <p:spPr>
          <a:xfrm>
            <a:off x="1990675" y="5393050"/>
            <a:ext cx="315600" cy="2850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4" name="Shape 114"/>
          <p:cNvCxnSpPr/>
          <p:nvPr/>
        </p:nvCxnSpPr>
        <p:spPr>
          <a:xfrm>
            <a:off x="5082538" y="1935100"/>
            <a:ext cx="6600" cy="13356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dot"/>
            <a:round/>
            <a:headEnd type="none" w="lg" len="lg"/>
            <a:tailEnd type="triangle" w="lg" len="lg"/>
          </a:ln>
        </p:spPr>
      </p:cxnSp>
      <p:sp>
        <p:nvSpPr>
          <p:cNvPr id="115" name="Shape 115"/>
          <p:cNvSpPr txBox="1"/>
          <p:nvPr/>
        </p:nvSpPr>
        <p:spPr>
          <a:xfrm>
            <a:off x="7372037" y="2420275"/>
            <a:ext cx="900300" cy="35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>
                <a:solidFill>
                  <a:srgbClr val="FF9900"/>
                </a:solidFill>
              </a:rPr>
              <a:t>GS</a:t>
            </a:r>
            <a:r>
              <a:rPr lang="it" sz="2400" b="1" baseline="-25000">
                <a:solidFill>
                  <a:srgbClr val="FF9900"/>
                </a:solidFill>
              </a:rPr>
              <a:t>B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2073096" y="4059675"/>
            <a:ext cx="774900" cy="77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>
                <a:solidFill>
                  <a:srgbClr val="0000FF"/>
                </a:solidFill>
              </a:rPr>
              <a:t>GS</a:t>
            </a:r>
            <a:r>
              <a:rPr lang="it" sz="2400" b="1" baseline="-250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4883262" y="1059637"/>
            <a:ext cx="1294200" cy="77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>
                <a:solidFill>
                  <a:srgbClr val="0000FF"/>
                </a:solidFill>
              </a:rPr>
              <a:t>- GS</a:t>
            </a:r>
            <a:r>
              <a:rPr lang="it" sz="2400" b="1" baseline="-250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5286380" y="2138850"/>
            <a:ext cx="1357322" cy="4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 dirty="0" smtClean="0">
                <a:solidFill>
                  <a:srgbClr val="FF0000"/>
                </a:solidFill>
              </a:rPr>
              <a:t>TB/GSr</a:t>
            </a:r>
            <a:endParaRPr lang="it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1074695" y="5357650"/>
            <a:ext cx="900300" cy="4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>
                <a:solidFill>
                  <a:srgbClr val="274E13"/>
                </a:solidFill>
              </a:rPr>
              <a:t>CPA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362575" y="564950"/>
            <a:ext cx="8229600" cy="49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C9DAF8"/>
                </a:solidFill>
                <a:highlight>
                  <a:srgbClr val="0000FF"/>
                </a:highlight>
              </a:rPr>
              <a:t>TH da assegnare all’A/M A affinchè passi da B ad un determinato </a:t>
            </a:r>
            <a:r>
              <a:rPr lang="it" sz="1800" b="1" dirty="0" smtClean="0">
                <a:solidFill>
                  <a:srgbClr val="C9DAF8"/>
                </a:solidFill>
                <a:highlight>
                  <a:srgbClr val="0000FF"/>
                </a:highlight>
              </a:rPr>
              <a:t>CPA’</a:t>
            </a:r>
            <a:endParaRPr lang="it" sz="1800" b="1" dirty="0">
              <a:solidFill>
                <a:srgbClr val="C9DAF8"/>
              </a:solidFill>
              <a:highlight>
                <a:srgbClr val="0000FF"/>
              </a:highlight>
            </a:endParaRPr>
          </a:p>
        </p:txBody>
      </p:sp>
      <p:cxnSp>
        <p:nvCxnSpPr>
          <p:cNvPr id="122" name="Shape 122"/>
          <p:cNvCxnSpPr/>
          <p:nvPr/>
        </p:nvCxnSpPr>
        <p:spPr>
          <a:xfrm flipH="1">
            <a:off x="1648738" y="1880300"/>
            <a:ext cx="5637000" cy="4664700"/>
          </a:xfrm>
          <a:prstGeom prst="straightConnector1">
            <a:avLst/>
          </a:prstGeom>
          <a:noFill/>
          <a:ln w="28575" cap="flat" cmpd="sng">
            <a:solidFill>
              <a:srgbClr val="9900FF"/>
            </a:solidFill>
            <a:prstDash val="lgDash"/>
            <a:round/>
            <a:headEnd type="none" w="lg" len="lg"/>
            <a:tailEnd type="none" w="lg" len="lg"/>
          </a:ln>
        </p:spPr>
      </p:cxnSp>
      <p:sp>
        <p:nvSpPr>
          <p:cNvPr id="123" name="Shape 123"/>
          <p:cNvSpPr txBox="1"/>
          <p:nvPr/>
        </p:nvSpPr>
        <p:spPr>
          <a:xfrm>
            <a:off x="2456450" y="5774025"/>
            <a:ext cx="1384800" cy="56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 dirty="0" smtClean="0">
                <a:solidFill>
                  <a:srgbClr val="9900FF"/>
                </a:solidFill>
              </a:rPr>
              <a:t>CPA’</a:t>
            </a:r>
            <a:endParaRPr lang="it" sz="2400" b="1" dirty="0">
              <a:solidFill>
                <a:srgbClr val="9900FF"/>
              </a:solidFill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2456450" y="5561700"/>
            <a:ext cx="315600" cy="2850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362575" y="2660600"/>
            <a:ext cx="3049800" cy="68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1800" b="1" dirty="0">
                <a:solidFill>
                  <a:srgbClr val="9900FF"/>
                </a:solidFill>
              </a:rPr>
              <a:t>circonferenza di centro A e raggio </a:t>
            </a:r>
            <a:r>
              <a:rPr lang="it" sz="1800" b="1" dirty="0" smtClean="0">
                <a:solidFill>
                  <a:srgbClr val="9900FF"/>
                </a:solidFill>
              </a:rPr>
              <a:t>CPA’</a:t>
            </a:r>
            <a:endParaRPr lang="it" sz="1800" b="1" dirty="0">
              <a:solidFill>
                <a:srgbClr val="9900FF"/>
              </a:solidFill>
            </a:endParaRPr>
          </a:p>
        </p:txBody>
      </p:sp>
      <p:sp>
        <p:nvSpPr>
          <p:cNvPr id="34" name="Shape 118"/>
          <p:cNvSpPr txBox="1"/>
          <p:nvPr/>
        </p:nvSpPr>
        <p:spPr>
          <a:xfrm>
            <a:off x="5214942" y="3500438"/>
            <a:ext cx="1714512" cy="4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 dirty="0" smtClean="0">
                <a:solidFill>
                  <a:srgbClr val="002060"/>
                </a:solidFill>
              </a:rPr>
              <a:t>TB’</a:t>
            </a:r>
            <a:endParaRPr lang="it" sz="2400" b="1" baseline="-25000" dirty="0">
              <a:solidFill>
                <a:srgbClr val="00206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5572132" y="4071942"/>
            <a:ext cx="2677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W/</a:t>
            </a:r>
            <a:r>
              <a:rPr lang="it-IT" sz="2000" b="1" dirty="0" err="1" smtClean="0"/>
              <a:t>Vr</a:t>
            </a:r>
            <a:r>
              <a:rPr lang="it-IT" sz="2000" b="1" dirty="0" smtClean="0"/>
              <a:t> = W/V + W/</a:t>
            </a:r>
            <a:r>
              <a:rPr lang="it-IT" sz="2000" b="1" dirty="0" err="1" smtClean="0"/>
              <a:t>V</a:t>
            </a:r>
            <a:r>
              <a:rPr lang="it-IT" sz="2000" b="1" baseline="-25000" dirty="0" err="1" smtClean="0"/>
              <a:t>f</a:t>
            </a:r>
            <a:endParaRPr lang="it-IT" sz="2000" b="1" baseline="-25000" dirty="0" smtClean="0"/>
          </a:p>
          <a:p>
            <a:r>
              <a:rPr lang="it-IT" sz="2000" b="1" dirty="0" smtClean="0"/>
              <a:t>W/</a:t>
            </a:r>
            <a:r>
              <a:rPr lang="it-IT" sz="2000" b="1" dirty="0" err="1" smtClean="0"/>
              <a:t>Vr</a:t>
            </a:r>
            <a:r>
              <a:rPr lang="it-IT" sz="2000" b="1" dirty="0" smtClean="0"/>
              <a:t> = W/V </a:t>
            </a:r>
            <a:r>
              <a:rPr lang="it-IT" sz="2000" b="1" smtClean="0"/>
              <a:t>+ TC</a:t>
            </a:r>
            <a:r>
              <a:rPr lang="it-IT" sz="2000" b="1" baseline="-25000" smtClean="0"/>
              <a:t>A</a:t>
            </a:r>
            <a:r>
              <a:rPr lang="it-IT" sz="2000" b="1" smtClean="0"/>
              <a:t>/GS</a:t>
            </a:r>
            <a:r>
              <a:rPr lang="it-IT" sz="2000" b="1" baseline="-25000" smtClean="0"/>
              <a:t>A</a:t>
            </a:r>
            <a:endParaRPr lang="it-IT" sz="2000" b="1" baseline="-25000" dirty="0" smtClean="0"/>
          </a:p>
        </p:txBody>
      </p:sp>
      <p:sp>
        <p:nvSpPr>
          <p:cNvPr id="36" name="CasellaDiTesto 35"/>
          <p:cNvSpPr txBox="1"/>
          <p:nvPr/>
        </p:nvSpPr>
        <p:spPr>
          <a:xfrm flipH="1">
            <a:off x="5357818" y="5072074"/>
            <a:ext cx="2954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smtClean="0"/>
              <a:t>TCr=TB’	=	|</a:t>
            </a:r>
          </a:p>
          <a:p>
            <a:r>
              <a:rPr lang="it-IT" sz="1800" b="1" dirty="0" smtClean="0"/>
              <a:t>TAS</a:t>
            </a:r>
            <a:r>
              <a:rPr lang="it-IT" sz="1800" b="1" baseline="-25000" dirty="0" smtClean="0"/>
              <a:t>B</a:t>
            </a:r>
            <a:r>
              <a:rPr lang="it-IT" sz="1800" b="1" dirty="0" smtClean="0"/>
              <a:t>	=	| TH’</a:t>
            </a:r>
            <a:r>
              <a:rPr lang="it-IT" sz="1800" b="1" baseline="-25000" dirty="0" smtClean="0"/>
              <a:t>B</a:t>
            </a:r>
          </a:p>
          <a:p>
            <a:r>
              <a:rPr lang="it-IT" sz="1800" b="1" dirty="0" smtClean="0"/>
              <a:t>W/</a:t>
            </a:r>
            <a:r>
              <a:rPr lang="it-IT" sz="1800" b="1" dirty="0" err="1" smtClean="0"/>
              <a:t>Vr</a:t>
            </a:r>
            <a:r>
              <a:rPr lang="it-IT" sz="1800" b="1" dirty="0" smtClean="0"/>
              <a:t>	=	| GS’r</a:t>
            </a:r>
            <a:endParaRPr lang="it-IT" sz="1800" b="1" dirty="0"/>
          </a:p>
        </p:txBody>
      </p:sp>
      <p:graphicFrame>
        <p:nvGraphicFramePr>
          <p:cNvPr id="42" name="Oggetto 41"/>
          <p:cNvGraphicFramePr>
            <a:graphicFrameLocks noChangeAspect="1"/>
          </p:cNvGraphicFramePr>
          <p:nvPr/>
        </p:nvGraphicFramePr>
        <p:xfrm>
          <a:off x="5643570" y="6072182"/>
          <a:ext cx="2053266" cy="785818"/>
        </p:xfrm>
        <a:graphic>
          <a:graphicData uri="http://schemas.openxmlformats.org/presentationml/2006/ole">
            <p:oleObj spid="_x0000_s90114" name="Equazione" r:id="rId5" imgW="1028520" imgH="393480" progId="Equation.3">
              <p:embed/>
            </p:oleObj>
          </a:graphicData>
        </a:graphic>
      </p:graphicFrame>
      <p:sp>
        <p:nvSpPr>
          <p:cNvPr id="31" name="Pagina iniziale 30">
            <a:hlinkClick r:id="rId6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23" grpId="0"/>
      <p:bldP spid="129" grpId="0" animBg="1"/>
      <p:bldP spid="130" grpId="0"/>
      <p:bldP spid="34" grpId="0"/>
      <p:bldP spid="35" grpId="0"/>
      <p:bldP spid="3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it-IT" dirty="0" smtClean="0"/>
              <a:t>VERIFICA DELLE ABILITA’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96308443"/>
              </p:ext>
            </p:extLst>
          </p:nvPr>
        </p:nvGraphicFramePr>
        <p:xfrm>
          <a:off x="179512" y="620688"/>
          <a:ext cx="8640960" cy="573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556792"/>
                <a:gridCol w="891480"/>
                <a:gridCol w="1368152"/>
                <a:gridCol w="1440160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ARGOMENTO</a:t>
                      </a:r>
                      <a:endParaRPr lang="it-IT" dirty="0"/>
                    </a:p>
                  </a:txBody>
                  <a:tcPr anchor="ctr" anchorCtr="1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DATI</a:t>
                      </a:r>
                      <a:endParaRPr lang="it-IT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RISULTATI</a:t>
                      </a:r>
                      <a:endParaRPr lang="it-IT" sz="1200" dirty="0"/>
                    </a:p>
                  </a:txBody>
                  <a:tcPr anchor="ctr" anchorCtr="1"/>
                </a:tc>
              </a:tr>
              <a:tr h="493256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PNR sulla stessa base</a:t>
                      </a:r>
                      <a:endParaRPr lang="it-IT" sz="1400" b="1" dirty="0"/>
                    </a:p>
                  </a:txBody>
                  <a:tcPr anchor="ctr" anchorCtr="1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TCo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=90°, TAS=200</a:t>
                      </a:r>
                      <a:r>
                        <a:rPr lang="it-IT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W/V=250°/50</a:t>
                      </a:r>
                      <a:r>
                        <a:rPr lang="it-IT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E=4</a:t>
                      </a:r>
                      <a:r>
                        <a:rPr lang="it-IT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it-IT" sz="14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PNR</a:t>
                      </a:r>
                      <a:r>
                        <a:rPr lang="it-IT" sz="12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=377.9NM; </a:t>
                      </a:r>
                      <a:r>
                        <a:rPr lang="it-IT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PNR</a:t>
                      </a:r>
                      <a:r>
                        <a:rPr lang="it-IT" sz="12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</a:t>
                      </a:r>
                      <a:r>
                        <a:rPr lang="it-IT" sz="12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r>
                        <a:rPr lang="it-IT" sz="12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it-IT" sz="1200" b="1" dirty="0"/>
                    </a:p>
                  </a:txBody>
                  <a:tcPr anchor="ctr" anchorCtr="1"/>
                </a:tc>
              </a:tr>
              <a:tr h="225900">
                <a:tc rowSpan="5">
                  <a:txBody>
                    <a:bodyPr/>
                    <a:lstStyle/>
                    <a:p>
                      <a:r>
                        <a:rPr lang="it-IT" sz="1400" b="1" dirty="0" smtClean="0"/>
                        <a:t>PNR a più tratte con rientro sulla stessa base</a:t>
                      </a:r>
                      <a:endParaRPr lang="it-IT" sz="1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it-IT" sz="1400" b="1" dirty="0" smtClean="0">
                          <a:effectLst/>
                          <a:latin typeface="Times New Roman"/>
                          <a:ea typeface="Times New Roman"/>
                        </a:rPr>
                        <a:t>TRATTE</a:t>
                      </a:r>
                      <a:endParaRPr lang="it-IT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Times New Roman"/>
                        </a:rPr>
                        <a:t>ETAS</a:t>
                      </a: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Times New Roman"/>
                        </a:rPr>
                        <a:t>DISTANZA</a:t>
                      </a: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Times New Roman"/>
                        </a:rPr>
                        <a:t>LC</a:t>
                      </a:r>
                    </a:p>
                  </a:txBody>
                  <a:tcPr marL="44450" marR="44450" marT="0" marB="0" anchor="ctr" anchorCtr="1"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PNR</a:t>
                      </a:r>
                      <a:r>
                        <a:rPr lang="it-IT" sz="12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=639NM; </a:t>
                      </a:r>
                      <a:r>
                        <a:rPr lang="it-IT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PNR</a:t>
                      </a:r>
                      <a:r>
                        <a:rPr lang="it-IT" sz="12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=3</a:t>
                      </a:r>
                      <a:r>
                        <a:rPr lang="it-IT" sz="12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r>
                        <a:rPr lang="it-IT" sz="12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it-IT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1200" b="1" dirty="0"/>
                    </a:p>
                  </a:txBody>
                  <a:tcPr anchor="ctr" anchorCtr="1"/>
                </a:tc>
              </a:tr>
              <a:tr h="2259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it-IT" sz="1400" b="1">
                          <a:effectLst/>
                          <a:latin typeface="Times New Roman"/>
                          <a:ea typeface="Times New Roman"/>
                        </a:rPr>
                        <a:t>A-B</a:t>
                      </a: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it-IT" sz="1400" dirty="0" smtClean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  <a:r>
                        <a:rPr lang="it-IT" sz="1400" baseline="30000" dirty="0" smtClean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Times New Roman"/>
                        </a:rPr>
                        <a:t>180NM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it-IT" sz="1400" dirty="0" smtClean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r>
                        <a:rPr lang="it-IT" sz="1400" baseline="30000" dirty="0" smtClean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it-IT" sz="1000" baseline="30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59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Times New Roman"/>
                        </a:rPr>
                        <a:t>B-C</a:t>
                      </a: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it-IT" sz="1400" dirty="0" smtClean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  <a:r>
                        <a:rPr lang="it-IT" sz="1400" baseline="30000" dirty="0" smtClean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Times New Roman"/>
                        </a:rPr>
                        <a:t>420NM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it-IT" sz="1400" dirty="0" smtClean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r>
                        <a:rPr lang="it-IT" sz="1000" baseline="30000" dirty="0" smtClean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59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Times New Roman"/>
                        </a:rPr>
                        <a:t>C-D</a:t>
                      </a: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it-IT" sz="1400" dirty="0" smtClean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  <a:r>
                        <a:rPr lang="it-IT" sz="1400" baseline="30000" dirty="0" smtClean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  <a:latin typeface="Times New Roman"/>
                          <a:ea typeface="Times New Roman"/>
                        </a:rPr>
                        <a:t>350NM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it-IT" sz="1400" dirty="0" smtClean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r>
                        <a:rPr lang="it-IT" sz="1000" baseline="30000" dirty="0" smtClean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it-IT" sz="1400" dirty="0" smtClean="0"/>
                        <a:t>Endurance = 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it-IT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it-IT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it-IT" sz="14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PNR sulla</a:t>
                      </a:r>
                      <a:r>
                        <a:rPr lang="it-IT" sz="1400" b="1" baseline="0" dirty="0" smtClean="0"/>
                        <a:t> stessa base con velocità e consumo variati</a:t>
                      </a:r>
                      <a:endParaRPr lang="it-IT" sz="1400" b="1" dirty="0"/>
                    </a:p>
                  </a:txBody>
                  <a:tcPr anchor="ctr" anchorCtr="1"/>
                </a:tc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a/m parte con </a:t>
                      </a:r>
                      <a:r>
                        <a:rPr lang="it-IT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TCo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=120°, TAS=300</a:t>
                      </a:r>
                      <a:r>
                        <a:rPr lang="it-IT" sz="14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E=6</a:t>
                      </a:r>
                      <a:r>
                        <a:rPr lang="it-IT" sz="14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W/V=300°/50</a:t>
                      </a:r>
                      <a:r>
                        <a:rPr lang="it-IT" sz="14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Trovare il PNR in distanza e tempo se dopo 1</a:t>
                      </a:r>
                      <a:r>
                        <a:rPr lang="it-IT" sz="14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it-IT" sz="14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dalla partenza il consumo orario e la TAS si riducono del 10%.</a:t>
                      </a:r>
                      <a:endParaRPr lang="it-IT" sz="14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PNR</a:t>
                      </a:r>
                      <a:r>
                        <a:rPr lang="it-IT" sz="12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=859NM; </a:t>
                      </a:r>
                      <a:r>
                        <a:rPr lang="it-IT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PNR</a:t>
                      </a:r>
                      <a:r>
                        <a:rPr lang="it-IT" sz="12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=2</a:t>
                      </a:r>
                      <a:r>
                        <a:rPr lang="it-IT" sz="12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r>
                        <a:rPr lang="it-IT" sz="12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it-IT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1200" b="1" dirty="0"/>
                    </a:p>
                  </a:txBody>
                  <a:tcPr anchor="ctr" anchorCtr="1"/>
                </a:tc>
              </a:tr>
              <a:tr h="564728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PNR su base alternata</a:t>
                      </a:r>
                      <a:endParaRPr lang="it-IT" sz="1400" b="1" dirty="0"/>
                    </a:p>
                  </a:txBody>
                  <a:tcPr anchor="ctr" anchorCtr="1"/>
                </a:tc>
                <a:tc gridSpan="4">
                  <a:txBody>
                    <a:bodyPr/>
                    <a:lstStyle/>
                    <a:p>
                      <a:r>
                        <a:rPr lang="it-IT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TCo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=150°;	TAS=200</a:t>
                      </a:r>
                      <a:r>
                        <a:rPr lang="it-IT" sz="14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W/V=120°/20</a:t>
                      </a:r>
                      <a:r>
                        <a:rPr lang="it-IT" sz="14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TB=100°; </a:t>
                      </a:r>
                      <a:r>
                        <a:rPr lang="it-IT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it-IT" sz="1400" b="0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=180NM; E=1.5</a:t>
                      </a:r>
                      <a:r>
                        <a:rPr lang="it-IT" sz="14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it-IT" sz="14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PNR</a:t>
                      </a:r>
                      <a:r>
                        <a:rPr lang="it-IT" sz="12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=141NM; </a:t>
                      </a:r>
                      <a:r>
                        <a:rPr lang="it-IT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PNR</a:t>
                      </a:r>
                      <a:r>
                        <a:rPr lang="it-IT" sz="12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</a:t>
                      </a:r>
                      <a:r>
                        <a:rPr lang="it-IT" sz="12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r>
                        <a:rPr lang="it-IT" sz="12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it-IT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</a:t>
                      </a:r>
                      <a:r>
                        <a:rPr lang="it-IT" sz="12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=050°;</a:t>
                      </a:r>
                      <a:r>
                        <a:rPr lang="it-IT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it-IT" sz="12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=141NM</a:t>
                      </a: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/>
                        <a:t>PNR sul </a:t>
                      </a:r>
                      <a:r>
                        <a:rPr lang="it-IT" sz="1400" b="1" baseline="0" dirty="0" smtClean="0"/>
                        <a:t>base alternata con velocità e consumo variati</a:t>
                      </a:r>
                      <a:endParaRPr lang="it-IT" sz="1400" b="1" dirty="0" smtClean="0"/>
                    </a:p>
                    <a:p>
                      <a:endParaRPr lang="it-IT" sz="1400" b="1" dirty="0"/>
                    </a:p>
                  </a:txBody>
                  <a:tcPr anchor="ctr" anchorCtr="1"/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a/m decolla da un aeroporto A per una ricognizione con </a:t>
                      </a:r>
                      <a:r>
                        <a:rPr lang="it-IT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TCo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=255° e TAS=175</a:t>
                      </a:r>
                      <a:r>
                        <a:rPr lang="it-IT" sz="14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La sua END è di 4</a:t>
                      </a:r>
                      <a:r>
                        <a:rPr lang="it-IT" sz="14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it-IT" sz="14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it-IT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 il W/V=140°/35</a:t>
                      </a:r>
                      <a:r>
                        <a:rPr lang="it-IT" sz="14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La base alternata si trova, rispetto all’aeroporto A, su TB=210° ad una distanza di 125NM. A causa di un’avaria, dopo 1</a:t>
                      </a:r>
                      <a:r>
                        <a:rPr lang="it-IT" sz="14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it-IT" sz="14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riduce la sua TAS del 7%. Supponendo che alla riduzione di TAS corrisponda una eguale diminuzione di consumo orario calcolare il PNR in tempo e distanza, la rotta e la distanza di rientro.</a:t>
                      </a:r>
                      <a:endParaRPr lang="it-IT" sz="1400" b="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PNR</a:t>
                      </a:r>
                      <a:r>
                        <a:rPr lang="it-IT" sz="12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=177NM; </a:t>
                      </a:r>
                      <a:r>
                        <a:rPr lang="it-IT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PNR</a:t>
                      </a:r>
                      <a:r>
                        <a:rPr lang="it-IT" sz="12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</a:t>
                      </a:r>
                      <a:r>
                        <a:rPr lang="it-IT" sz="12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it-IT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</a:t>
                      </a:r>
                      <a:r>
                        <a:rPr lang="it-IT" sz="12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=088°; </a:t>
                      </a:r>
                      <a:r>
                        <a:rPr lang="it-IT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it-IT" sz="12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=336NM</a:t>
                      </a:r>
                    </a:p>
                    <a:p>
                      <a:pPr algn="ctr"/>
                      <a:endParaRPr lang="it-IT" b="1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Allontanamento da una base</a:t>
                      </a:r>
                      <a:r>
                        <a:rPr lang="it-IT" sz="1400" b="1" baseline="0" dirty="0" smtClean="0"/>
                        <a:t> mobile</a:t>
                      </a:r>
                      <a:endParaRPr lang="it-IT" sz="1400" b="1" dirty="0"/>
                    </a:p>
                  </a:txBody>
                  <a:tcPr anchor="ctr" anchorCtr="1"/>
                </a:tc>
                <a:tc gridSpan="4">
                  <a:txBody>
                    <a:bodyPr/>
                    <a:lstStyle/>
                    <a:p>
                      <a:r>
                        <a:rPr lang="it-IT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TCo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=220°; TAS=210</a:t>
                      </a:r>
                      <a:r>
                        <a:rPr lang="it-IT" sz="14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W/V=320°/20</a:t>
                      </a:r>
                      <a:r>
                        <a:rPr lang="it-IT" sz="14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it-IT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=270°; </a:t>
                      </a:r>
                      <a:r>
                        <a:rPr lang="it-IT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Vn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=35</a:t>
                      </a:r>
                      <a:r>
                        <a:rPr lang="it-IT" sz="14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it-IT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FTo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</a:t>
                      </a:r>
                      <a:r>
                        <a:rPr lang="it-IT" sz="14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t-IT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PNR</a:t>
                      </a:r>
                      <a:r>
                        <a:rPr lang="it-IT" sz="12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=213NM; </a:t>
                      </a:r>
                      <a:r>
                        <a:rPr lang="it-IT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PNR</a:t>
                      </a:r>
                      <a:r>
                        <a:rPr lang="it-IT" sz="12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</a:t>
                      </a:r>
                      <a:r>
                        <a:rPr lang="it-IT" sz="12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it-IT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</a:t>
                      </a:r>
                      <a:r>
                        <a:rPr lang="it-IT" sz="12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=024°; </a:t>
                      </a:r>
                      <a:r>
                        <a:rPr lang="it-IT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it-IT" sz="12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=178NM</a:t>
                      </a:r>
                      <a:endParaRPr lang="it-IT" sz="1200" b="1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prof. Francesco </a:t>
            </a:r>
            <a:r>
              <a:rPr lang="it-IT" dirty="0" err="1" smtClean="0"/>
              <a:t>Iaccarino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47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Pagina iniziale 7">
            <a:hlinkClick r:id="rId2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52619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it-IT" dirty="0" smtClean="0"/>
              <a:t>VERIFICA DELLE ABILITA’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00736222"/>
              </p:ext>
            </p:extLst>
          </p:nvPr>
        </p:nvGraphicFramePr>
        <p:xfrm>
          <a:off x="539552" y="980728"/>
          <a:ext cx="8229600" cy="4448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008112"/>
                <a:gridCol w="456104"/>
                <a:gridCol w="696024"/>
                <a:gridCol w="576064"/>
                <a:gridCol w="373832"/>
                <a:gridCol w="2743200"/>
              </a:tblGrid>
              <a:tr h="39968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ARGOMENTO</a:t>
                      </a:r>
                      <a:endParaRPr lang="it-IT" dirty="0"/>
                    </a:p>
                  </a:txBody>
                  <a:tcPr anchor="ctr" anchorCtr="1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DATI</a:t>
                      </a:r>
                      <a:endParaRPr lang="it-IT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RISULTATI</a:t>
                      </a:r>
                      <a:endParaRPr lang="it-IT" dirty="0"/>
                    </a:p>
                  </a:txBody>
                  <a:tcPr anchor="ctr" anchorCtr="1"/>
                </a:tc>
              </a:tr>
              <a:tr h="1230087">
                <a:tc>
                  <a:txBody>
                    <a:bodyPr/>
                    <a:lstStyle/>
                    <a:p>
                      <a:r>
                        <a:rPr lang="it-IT" b="1" dirty="0" smtClean="0"/>
                        <a:t>PET</a:t>
                      </a:r>
                      <a:endParaRPr lang="it-IT" b="1" dirty="0"/>
                    </a:p>
                  </a:txBody>
                  <a:tcPr anchor="ctr" anchorCtr="1"/>
                </a:tc>
                <a:tc gridSpan="5">
                  <a:txBody>
                    <a:bodyPr/>
                    <a:lstStyle/>
                    <a:p>
                      <a:pPr lvl="0" algn="just"/>
                      <a:r>
                        <a:rPr lang="it-IT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a/m deve percorrere 1000 NM su TC=110° a FL 350. I dati di crociera sono i seguenti: CAS=250</a:t>
                      </a:r>
                      <a:r>
                        <a:rPr lang="it-IT" sz="16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 </a:t>
                      </a:r>
                      <a:r>
                        <a:rPr lang="it-IT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SAT=ISA-10°;</a:t>
                      </a:r>
                      <a:r>
                        <a:rPr lang="it-IT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W/V=180°/50</a:t>
                      </a:r>
                      <a:r>
                        <a:rPr lang="it-IT" sz="16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it-IT" sz="16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</a:t>
                      </a:r>
                      <a:r>
                        <a:rPr lang="it-IT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it-IT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it-IT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=520NM</a:t>
                      </a:r>
                    </a:p>
                    <a:p>
                      <a:pPr algn="ctr"/>
                      <a:endParaRPr lang="it-IT" b="1" dirty="0"/>
                    </a:p>
                  </a:txBody>
                  <a:tcPr anchor="ctr" anchorCtr="1"/>
                </a:tc>
              </a:tr>
              <a:tr h="310432">
                <a:tc rowSpan="3">
                  <a:txBody>
                    <a:bodyPr/>
                    <a:lstStyle/>
                    <a:p>
                      <a:r>
                        <a:rPr lang="it-IT" b="1" dirty="0" smtClean="0"/>
                        <a:t>PET con</a:t>
                      </a:r>
                      <a:r>
                        <a:rPr lang="it-IT" b="1" baseline="0" dirty="0" smtClean="0"/>
                        <a:t> due tratte</a:t>
                      </a:r>
                      <a:endParaRPr lang="it-IT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/>
                          <a:ea typeface="Times New Roman"/>
                        </a:rPr>
                        <a:t>TRATTA</a:t>
                      </a: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/>
                          <a:ea typeface="Times New Roman"/>
                        </a:rPr>
                        <a:t>TC</a:t>
                      </a: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/>
                          <a:ea typeface="Times New Roman"/>
                        </a:rPr>
                        <a:t>ETAS</a:t>
                      </a: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/>
                          <a:ea typeface="Times New Roman"/>
                        </a:rPr>
                        <a:t>DIST</a:t>
                      </a: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/>
                          <a:ea typeface="Times New Roman"/>
                        </a:rPr>
                        <a:t>LC</a:t>
                      </a:r>
                    </a:p>
                  </a:txBody>
                  <a:tcPr marL="44450" marR="44450" marT="0" marB="0" anchor="ctr" anchorCtr="1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it-IT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</a:t>
                      </a: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</a:t>
                      </a:r>
                      <a:r>
                        <a:rPr lang="it-IT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r>
                        <a:rPr lang="it-IT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                </a:t>
                      </a:r>
                      <a:r>
                        <a:rPr lang="it-IT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it-IT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</a:t>
                      </a: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=282NM</a:t>
                      </a:r>
                      <a:endParaRPr lang="it-IT" b="1" dirty="0"/>
                    </a:p>
                  </a:txBody>
                  <a:tcPr anchor="ctr" anchorCtr="1"/>
                </a:tc>
              </a:tr>
              <a:tr h="36257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  <a:latin typeface="Times New Roman"/>
                          <a:ea typeface="Times New Roman"/>
                        </a:rPr>
                        <a:t>A-B</a:t>
                      </a:r>
                      <a:endParaRPr lang="it-IT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  <a:latin typeface="Times New Roman"/>
                          <a:ea typeface="Times New Roman"/>
                        </a:rPr>
                        <a:t>140°</a:t>
                      </a:r>
                      <a:endParaRPr lang="it-IT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  <a:r>
                        <a:rPr lang="it-IT" sz="1100" b="0" baseline="30000" dirty="0" smtClean="0">
                          <a:effectLst/>
                          <a:latin typeface="Times New Roman"/>
                          <a:ea typeface="Times New Roman"/>
                        </a:rPr>
                        <a:t>kts</a:t>
                      </a:r>
                      <a:endParaRPr lang="it-IT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0">
                          <a:effectLst/>
                          <a:latin typeface="Times New Roman"/>
                          <a:ea typeface="Times New Roman"/>
                        </a:rPr>
                        <a:t>150NM</a:t>
                      </a:r>
                      <a:endParaRPr lang="it-IT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it-IT" sz="1100" b="0" dirty="0" smtClean="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r>
                        <a:rPr lang="it-IT" sz="1100" b="0" baseline="30000" dirty="0" smtClean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it-IT" sz="1100" b="1" baseline="30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442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  <a:latin typeface="Times New Roman"/>
                          <a:ea typeface="Times New Roman"/>
                        </a:rPr>
                        <a:t>B-C</a:t>
                      </a:r>
                      <a:endParaRPr lang="it-IT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  <a:latin typeface="Times New Roman"/>
                          <a:ea typeface="Times New Roman"/>
                        </a:rPr>
                        <a:t>80°</a:t>
                      </a:r>
                      <a:endParaRPr lang="it-IT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  <a:r>
                        <a:rPr lang="it-IT" sz="1100" b="0" baseline="30000" dirty="0" smtClean="0">
                          <a:effectLst/>
                          <a:latin typeface="Times New Roman"/>
                          <a:ea typeface="Times New Roman"/>
                        </a:rPr>
                        <a:t>kts</a:t>
                      </a:r>
                      <a:endParaRPr lang="it-IT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  <a:latin typeface="Times New Roman"/>
                          <a:ea typeface="Times New Roman"/>
                        </a:rPr>
                        <a:t>340NM</a:t>
                      </a:r>
                      <a:endParaRPr lang="it-IT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it-IT" sz="1100" b="0" dirty="0" smtClean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r>
                        <a:rPr lang="it-IT" sz="1100" b="0" baseline="30000" dirty="0" smtClean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it-IT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11901">
                <a:tc rowSpan="3">
                  <a:txBody>
                    <a:bodyPr/>
                    <a:lstStyle/>
                    <a:p>
                      <a:r>
                        <a:rPr lang="it-IT" b="1" dirty="0" smtClean="0"/>
                        <a:t>PET con</a:t>
                      </a:r>
                      <a:r>
                        <a:rPr lang="it-IT" b="1" baseline="0" dirty="0" smtClean="0"/>
                        <a:t> due tratte</a:t>
                      </a:r>
                      <a:endParaRPr lang="it-IT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/>
                          <a:ea typeface="Times New Roman"/>
                        </a:rPr>
                        <a:t>TRATTA</a:t>
                      </a: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/>
                          <a:ea typeface="Times New Roman"/>
                        </a:rPr>
                        <a:t>TC</a:t>
                      </a: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/>
                          <a:ea typeface="Times New Roman"/>
                        </a:rPr>
                        <a:t>ETAS</a:t>
                      </a: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/>
                          <a:ea typeface="Times New Roman"/>
                        </a:rPr>
                        <a:t>DIST</a:t>
                      </a: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Times New Roman"/>
                          <a:ea typeface="Times New Roman"/>
                        </a:rPr>
                        <a:t>LC</a:t>
                      </a:r>
                    </a:p>
                  </a:txBody>
                  <a:tcPr marL="44450" marR="44450" marT="0" marB="0" anchor="ctr" anchorCtr="1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it-IT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eff</a:t>
                      </a: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</a:t>
                      </a:r>
                      <a:r>
                        <a:rPr lang="it-IT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it-IT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                </a:t>
                      </a:r>
                      <a:r>
                        <a:rPr lang="it-IT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</a:t>
                      </a:r>
                      <a:r>
                        <a:rPr lang="it-IT" sz="1800" b="1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it-IT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eff</a:t>
                      </a: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=269NM</a:t>
                      </a:r>
                    </a:p>
                  </a:txBody>
                  <a:tcPr anchor="ctr" anchorCtr="1"/>
                </a:tc>
              </a:tr>
              <a:tr h="38868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  <a:latin typeface="Times New Roman"/>
                          <a:ea typeface="Times New Roman"/>
                        </a:rPr>
                        <a:t>A-B</a:t>
                      </a:r>
                      <a:endParaRPr lang="it-IT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effectLst/>
                          <a:latin typeface="Times New Roman"/>
                          <a:ea typeface="Times New Roman"/>
                        </a:rPr>
                        <a:t>090°</a:t>
                      </a:r>
                      <a:endParaRPr lang="it-IT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  <a:r>
                        <a:rPr lang="it-IT" sz="1100" b="0" baseline="30000" dirty="0" smtClean="0">
                          <a:effectLst/>
                          <a:latin typeface="Times New Roman"/>
                          <a:ea typeface="Times New Roman"/>
                        </a:rPr>
                        <a:t>kts</a:t>
                      </a:r>
                      <a:endParaRPr lang="it-IT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effectLst/>
                          <a:latin typeface="Times New Roman"/>
                          <a:ea typeface="Times New Roman"/>
                        </a:rPr>
                        <a:t>360NM</a:t>
                      </a:r>
                      <a:endParaRPr lang="it-IT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r>
                        <a:rPr lang="it-IT" sz="1100" b="0" baseline="30000" dirty="0" smtClean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it-IT" sz="1100" b="1" baseline="30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8804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  <a:latin typeface="Times New Roman"/>
                          <a:ea typeface="Times New Roman"/>
                        </a:rPr>
                        <a:t>B-C</a:t>
                      </a:r>
                      <a:endParaRPr lang="it-IT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effectLst/>
                          <a:latin typeface="Times New Roman"/>
                          <a:ea typeface="Times New Roman"/>
                        </a:rPr>
                        <a:t>070</a:t>
                      </a:r>
                      <a:r>
                        <a:rPr lang="it-IT" sz="1100" b="0" dirty="0">
                          <a:effectLst/>
                          <a:latin typeface="Times New Roman"/>
                          <a:ea typeface="Times New Roman"/>
                        </a:rPr>
                        <a:t>°</a:t>
                      </a:r>
                      <a:endParaRPr lang="it-IT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  <a:r>
                        <a:rPr lang="it-IT" sz="1100" b="0" baseline="30000" dirty="0" smtClean="0">
                          <a:effectLst/>
                          <a:latin typeface="Times New Roman"/>
                          <a:ea typeface="Times New Roman"/>
                        </a:rPr>
                        <a:t>kts</a:t>
                      </a:r>
                      <a:endParaRPr lang="it-IT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it-IT" sz="1100" b="0" dirty="0" smtClean="0">
                          <a:effectLst/>
                          <a:latin typeface="Times New Roman"/>
                          <a:ea typeface="Times New Roman"/>
                        </a:rPr>
                        <a:t>40NM</a:t>
                      </a:r>
                      <a:endParaRPr lang="it-IT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r>
                        <a:rPr lang="it-IT" sz="1100" b="0" baseline="30000" dirty="0" smtClean="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  <a:endParaRPr lang="it-IT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22708">
                <a:tc>
                  <a:txBody>
                    <a:bodyPr/>
                    <a:lstStyle/>
                    <a:p>
                      <a:r>
                        <a:rPr lang="it-IT" b="1" dirty="0" smtClean="0"/>
                        <a:t>CPA</a:t>
                      </a:r>
                      <a:endParaRPr lang="it-IT" b="1" dirty="0"/>
                    </a:p>
                  </a:txBody>
                  <a:tcPr anchor="ctr" anchorCtr="1"/>
                </a:tc>
                <a:tc gridSpan="5">
                  <a:txBody>
                    <a:bodyPr/>
                    <a:lstStyle/>
                    <a:p>
                      <a:r>
                        <a:rPr lang="it-IT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TC</a:t>
                      </a:r>
                      <a:r>
                        <a:rPr lang="it-IT" sz="1100" b="0" kern="1200" baseline="-250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A</a:t>
                      </a:r>
                      <a:r>
                        <a:rPr lang="it-IT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=90°; TAS</a:t>
                      </a:r>
                      <a:r>
                        <a:rPr lang="it-IT" sz="1100" b="0" kern="1200" baseline="-250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A</a:t>
                      </a:r>
                      <a:r>
                        <a:rPr lang="it-IT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=150</a:t>
                      </a:r>
                      <a:r>
                        <a:rPr lang="it-IT" sz="11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k</a:t>
                      </a:r>
                      <a:r>
                        <a:rPr lang="it-IT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;TC</a:t>
                      </a:r>
                      <a:r>
                        <a:rPr lang="it-IT" sz="1100" b="0" kern="1200" baseline="-250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B</a:t>
                      </a:r>
                      <a:r>
                        <a:rPr lang="it-IT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=180°</a:t>
                      </a:r>
                    </a:p>
                    <a:p>
                      <a:r>
                        <a:rPr lang="it-IT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TAS</a:t>
                      </a:r>
                      <a:r>
                        <a:rPr lang="it-IT" sz="1100" b="0" kern="1200" baseline="-250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B</a:t>
                      </a:r>
                      <a:r>
                        <a:rPr lang="it-IT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=110°; W/V=180°/10</a:t>
                      </a:r>
                      <a:r>
                        <a:rPr lang="it-IT" sz="1100" b="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k</a:t>
                      </a:r>
                    </a:p>
                    <a:p>
                      <a:r>
                        <a:rPr lang="it-IT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TB</a:t>
                      </a:r>
                      <a:r>
                        <a:rPr lang="it-IT" sz="1100" b="0" kern="1200" baseline="-250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AB</a:t>
                      </a:r>
                      <a:r>
                        <a:rPr lang="it-IT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=45°; D</a:t>
                      </a:r>
                      <a:r>
                        <a:rPr lang="it-IT" sz="1100" b="0" kern="1200" baseline="-250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AB</a:t>
                      </a:r>
                      <a:r>
                        <a:rPr lang="it-IT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=380NM</a:t>
                      </a:r>
                    </a:p>
                    <a:p>
                      <a:r>
                        <a:rPr lang="it-IT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D</a:t>
                      </a:r>
                      <a:r>
                        <a:rPr lang="it-IT" sz="1100" b="0" kern="1200" baseline="-250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A-CPA’</a:t>
                      </a:r>
                      <a:r>
                        <a:rPr lang="it-IT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=5NM</a:t>
                      </a:r>
                      <a:endParaRPr lang="it-IT" sz="1100" b="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 anchorCtr="1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r>
                        <a:rPr lang="it-IT" sz="18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TH’</a:t>
                      </a: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prof. Francesco </a:t>
            </a:r>
            <a:r>
              <a:rPr lang="it-IT" dirty="0" err="1" smtClean="0"/>
              <a:t>Iaccarino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48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8" name="Pagina iniziale 7">
            <a:hlinkClick r:id="rId2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17178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it-IT" b="1" dirty="0" smtClean="0"/>
              <a:t>MOTI RELATIVI</a:t>
            </a: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14282" y="1000109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un osservatore è posto su un mezzo in movimento a velocità costante, si ha che:</a:t>
            </a:r>
          </a:p>
          <a:p>
            <a:pPr>
              <a:buFontTx/>
              <a:buChar char="-"/>
            </a:pPr>
            <a:r>
              <a:rPr lang="it-IT" dirty="0" smtClean="0"/>
              <a:t>gli oggetti sembrano animati da un moto uguale ed opposto al nostro se fissi (o fermi);</a:t>
            </a:r>
          </a:p>
          <a:p>
            <a:pPr>
              <a:buFontTx/>
              <a:buChar char="-"/>
            </a:pPr>
            <a:r>
              <a:rPr lang="it-IT" dirty="0" smtClean="0"/>
              <a:t> da moti differenti dai loro moti reali se in moto;</a:t>
            </a:r>
          </a:p>
          <a:p>
            <a:pPr>
              <a:buFontTx/>
              <a:buChar char="-"/>
            </a:pPr>
            <a:r>
              <a:rPr lang="it-IT" dirty="0" smtClean="0"/>
              <a:t> l’osservatore ha la sensazione di essere fermo.</a:t>
            </a:r>
          </a:p>
          <a:p>
            <a:r>
              <a:rPr lang="it-IT" dirty="0" smtClean="0"/>
              <a:t>Tali considerazioni valgono sia in uno spazio bidimensionale che tridimensionale.</a:t>
            </a:r>
          </a:p>
          <a:p>
            <a:r>
              <a:rPr lang="it-IT" dirty="0" smtClean="0"/>
              <a:t>Questa percezione, in fisica, si spiega applicando alla quiete degli oggetti fissi (o fermi) ed ai moti di quelli mobili (compreso quello dell’osservatore), un moto uguale e contrario a quello dell’osservatore.</a:t>
            </a:r>
            <a:endParaRPr lang="it-IT" dirty="0"/>
          </a:p>
        </p:txBody>
      </p:sp>
      <p:sp>
        <p:nvSpPr>
          <p:cNvPr id="7" name="Connettore 6"/>
          <p:cNvSpPr/>
          <p:nvPr/>
        </p:nvSpPr>
        <p:spPr>
          <a:xfrm>
            <a:off x="785786" y="4235742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 rot="5400000" flipH="1" flipV="1">
            <a:off x="657705" y="3628519"/>
            <a:ext cx="878180" cy="4791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nettore 9"/>
          <p:cNvSpPr/>
          <p:nvPr/>
        </p:nvSpPr>
        <p:spPr>
          <a:xfrm>
            <a:off x="3786182" y="4235742"/>
            <a:ext cx="142876" cy="14287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onnettore 10"/>
          <p:cNvSpPr/>
          <p:nvPr/>
        </p:nvSpPr>
        <p:spPr>
          <a:xfrm>
            <a:off x="6643702" y="4307180"/>
            <a:ext cx="142876" cy="142876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000100" y="4203835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A (osservatore </a:t>
            </a:r>
            <a:r>
              <a:rPr lang="it-IT" sz="1000" dirty="0" err="1" smtClean="0"/>
              <a:t>=intercettore</a:t>
            </a:r>
            <a:r>
              <a:rPr lang="it-IT" sz="1000" dirty="0" smtClean="0"/>
              <a:t>)</a:t>
            </a:r>
            <a:endParaRPr lang="it-IT" sz="10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929454" y="4235742"/>
            <a:ext cx="1357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punto fisso</a:t>
            </a:r>
            <a:endParaRPr lang="it-IT" sz="1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929058" y="3929066"/>
            <a:ext cx="20717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A’ (mezzo di trasporto in movimento </a:t>
            </a:r>
            <a:r>
              <a:rPr lang="it-IT" sz="1050" dirty="0" err="1" smtClean="0"/>
              <a:t>=intercettato</a:t>
            </a:r>
            <a:r>
              <a:rPr lang="it-IT" sz="1050" dirty="0" smtClean="0"/>
              <a:t>)</a:t>
            </a:r>
            <a:endParaRPr lang="it-IT" sz="1050" dirty="0"/>
          </a:p>
        </p:txBody>
      </p:sp>
      <p:cxnSp>
        <p:nvCxnSpPr>
          <p:cNvPr id="15" name="Connettore 2 14"/>
          <p:cNvCxnSpPr/>
          <p:nvPr/>
        </p:nvCxnSpPr>
        <p:spPr>
          <a:xfrm>
            <a:off x="3857620" y="4328104"/>
            <a:ext cx="1000132" cy="6220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rot="5400000">
            <a:off x="147606" y="4516732"/>
            <a:ext cx="928694" cy="50959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rot="5400000">
            <a:off x="3148002" y="4516732"/>
            <a:ext cx="928694" cy="50959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rot="5400000">
            <a:off x="6005522" y="4588170"/>
            <a:ext cx="928694" cy="50959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3357554" y="5214950"/>
            <a:ext cx="928694" cy="5715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rot="5400000" flipH="1" flipV="1">
            <a:off x="4107653" y="5107793"/>
            <a:ext cx="857256" cy="50006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stCxn id="10" idx="4"/>
          </p:cNvCxnSpPr>
          <p:nvPr/>
        </p:nvCxnSpPr>
        <p:spPr>
          <a:xfrm rot="16200000" flipH="1">
            <a:off x="3368016" y="4868222"/>
            <a:ext cx="1407836" cy="42862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714348" y="364331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</a:t>
            </a:r>
            <a:r>
              <a:rPr lang="it-IT" baseline="-25000" dirty="0" smtClean="0"/>
              <a:t>A</a:t>
            </a:r>
            <a:endParaRPr lang="it-IT" baseline="-250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4357686" y="428625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</a:t>
            </a:r>
            <a:r>
              <a:rPr lang="it-IT" baseline="-25000" dirty="0" smtClean="0"/>
              <a:t>A’</a:t>
            </a:r>
            <a:endParaRPr lang="it-IT" baseline="-250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142844" y="450057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-V</a:t>
            </a:r>
            <a:r>
              <a:rPr lang="it-IT" baseline="-25000" dirty="0" smtClean="0"/>
              <a:t>A</a:t>
            </a:r>
            <a:endParaRPr lang="it-IT" baseline="-250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3214678" y="450057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-V</a:t>
            </a:r>
            <a:r>
              <a:rPr lang="it-IT" baseline="-25000" dirty="0" smtClean="0"/>
              <a:t>A</a:t>
            </a:r>
            <a:endParaRPr lang="it-IT" baseline="-250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6072198" y="450057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-V</a:t>
            </a:r>
            <a:r>
              <a:rPr lang="it-IT" baseline="-25000" dirty="0" smtClean="0"/>
              <a:t>A</a:t>
            </a:r>
            <a:endParaRPr lang="it-IT" baseline="-25000" dirty="0"/>
          </a:p>
        </p:txBody>
      </p:sp>
      <p:sp>
        <p:nvSpPr>
          <p:cNvPr id="41" name="CasellaDiTesto 40"/>
          <p:cNvSpPr txBox="1"/>
          <p:nvPr/>
        </p:nvSpPr>
        <p:spPr>
          <a:xfrm rot="4452308">
            <a:off x="2989112" y="560889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</a:t>
            </a:r>
            <a:r>
              <a:rPr lang="it-IT" baseline="-25000" dirty="0" smtClean="0"/>
              <a:t>r</a:t>
            </a:r>
            <a:r>
              <a:rPr lang="it-IT" dirty="0" smtClean="0"/>
              <a:t>=V</a:t>
            </a:r>
            <a:r>
              <a:rPr lang="it-IT" baseline="-25000" dirty="0" smtClean="0"/>
              <a:t>A’</a:t>
            </a:r>
            <a:r>
              <a:rPr lang="it-IT" dirty="0" smtClean="0"/>
              <a:t>+(-V</a:t>
            </a:r>
            <a:r>
              <a:rPr lang="it-IT" baseline="-25000" dirty="0" smtClean="0"/>
              <a:t>A</a:t>
            </a:r>
            <a:r>
              <a:rPr lang="it-IT" dirty="0" smtClean="0"/>
              <a:t>)</a:t>
            </a:r>
            <a:r>
              <a:rPr lang="it-IT" dirty="0" err="1" smtClean="0"/>
              <a:t>=V</a:t>
            </a:r>
            <a:r>
              <a:rPr lang="it-IT" baseline="-25000" dirty="0" err="1" smtClean="0"/>
              <a:t>A</a:t>
            </a:r>
            <a:r>
              <a:rPr lang="it-IT" baseline="-25000" dirty="0" smtClean="0"/>
              <a:t>’</a:t>
            </a:r>
            <a:r>
              <a:rPr lang="it-IT" dirty="0" smtClean="0"/>
              <a:t>-V</a:t>
            </a:r>
            <a:r>
              <a:rPr lang="it-IT" baseline="-25000" dirty="0" smtClean="0"/>
              <a:t>A</a:t>
            </a:r>
            <a:endParaRPr lang="it-IT" baseline="-250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285720" y="571501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cxnSp>
        <p:nvCxnSpPr>
          <p:cNvPr id="44" name="Connettore 1 43"/>
          <p:cNvCxnSpPr/>
          <p:nvPr/>
        </p:nvCxnSpPr>
        <p:spPr>
          <a:xfrm rot="16200000" flipH="1">
            <a:off x="2536017" y="4393413"/>
            <a:ext cx="2928958" cy="85725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 rot="4209599">
            <a:off x="3438823" y="360091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DMR</a:t>
            </a:r>
            <a:endParaRPr lang="it-IT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285720" y="5857892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Sembra fermo</a:t>
            </a:r>
            <a:endParaRPr lang="it-IT" sz="1400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4500562" y="5572140"/>
            <a:ext cx="1714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Sembra muoversi con moto diverso dal proprio 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6715140" y="4786322"/>
            <a:ext cx="1428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Sembra muoversi con moto opposto a quello dell’osservatore</a:t>
            </a:r>
            <a:endParaRPr lang="it-IT" sz="1400" dirty="0"/>
          </a:p>
        </p:txBody>
      </p:sp>
      <p:sp>
        <p:nvSpPr>
          <p:cNvPr id="32" name="Segnaposto numero diapositiva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33" name="Pagina iniziale 32">
            <a:hlinkClick r:id="rId2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/>
      <p:bldP spid="13" grpId="0"/>
      <p:bldP spid="14" grpId="0"/>
      <p:bldP spid="36" grpId="0"/>
      <p:bldP spid="37" grpId="0"/>
      <p:bldP spid="38" grpId="0"/>
      <p:bldP spid="39" grpId="0"/>
      <p:bldP spid="40" grpId="0"/>
      <p:bldP spid="41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it-IT" b="1" dirty="0" smtClean="0"/>
              <a:t>TEOREMA </a:t>
            </a:r>
            <a:r>
              <a:rPr lang="it-IT" b="1" dirty="0" err="1" smtClean="0"/>
              <a:t>DI</a:t>
            </a:r>
            <a:r>
              <a:rPr lang="it-IT" b="1" dirty="0" smtClean="0"/>
              <a:t> TALETE</a:t>
            </a: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857620" y="14287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Un fascio di rette parallele intersecate da due semirette trasversali:</a:t>
            </a:r>
          </a:p>
          <a:p>
            <a:pPr algn="just">
              <a:buFont typeface="Arial" pitchFamily="34" charset="0"/>
              <a:buChar char="•"/>
            </a:pPr>
            <a:r>
              <a:rPr lang="it-IT" dirty="0" smtClean="0"/>
              <a:t> origina segmenti proporzionali tra loro sulle due semirette.</a:t>
            </a:r>
          </a:p>
          <a:p>
            <a:pPr algn="just">
              <a:buFont typeface="Arial" pitchFamily="34" charset="0"/>
              <a:buChar char="•"/>
            </a:pPr>
            <a:r>
              <a:rPr lang="it-IT" dirty="0" smtClean="0"/>
              <a:t> i segmenti di ogni semiretta (determinati dal fascio di rette parallele) formano lo stesso angolo con le infinite rette parallele intersecate</a:t>
            </a:r>
            <a:endParaRPr lang="it-IT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314825" y="3643313"/>
          <a:ext cx="3257550" cy="1255712"/>
        </p:xfrm>
        <a:graphic>
          <a:graphicData uri="http://schemas.openxmlformats.org/presentationml/2006/ole">
            <p:oleObj spid="_x0000_s26692" name="Equazione" r:id="rId3" imgW="2197100" imgH="850900" progId="Equation.3">
              <p:embed/>
            </p:oleObj>
          </a:graphicData>
        </a:graphic>
      </p:graphicFrame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57158" y="500600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Se in “</a:t>
            </a:r>
            <a:r>
              <a:rPr lang="it-IT" b="1" dirty="0" smtClean="0"/>
              <a:t>A</a:t>
            </a:r>
            <a:r>
              <a:rPr lang="it-IT" dirty="0" smtClean="0"/>
              <a:t>” e in ”</a:t>
            </a:r>
            <a:r>
              <a:rPr lang="it-IT" b="1" dirty="0" smtClean="0"/>
              <a:t>A’</a:t>
            </a:r>
            <a:r>
              <a:rPr lang="it-IT" dirty="0" smtClean="0"/>
              <a:t> ” sono presenti due mezzi di trasporto, le congiungenti AA’, </a:t>
            </a:r>
            <a:r>
              <a:rPr lang="it-IT" dirty="0" err="1" smtClean="0"/>
              <a:t>bb</a:t>
            </a:r>
            <a:r>
              <a:rPr lang="it-IT" dirty="0" smtClean="0"/>
              <a:t>’, cc', </a:t>
            </a:r>
            <a:r>
              <a:rPr lang="it-IT" dirty="0" err="1" smtClean="0"/>
              <a:t>dd</a:t>
            </a:r>
            <a:r>
              <a:rPr lang="it-IT" dirty="0" smtClean="0"/>
              <a:t>‘, </a:t>
            </a:r>
            <a:r>
              <a:rPr lang="it-IT" dirty="0" err="1" smtClean="0"/>
              <a:t>ee</a:t>
            </a:r>
            <a:r>
              <a:rPr lang="it-IT" dirty="0" smtClean="0"/>
              <a:t>’ prendono allora il nome di "linee di rilevamento costante" o "direttrici di moto relativo (DMR)".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-32" y="3143248"/>
            <a:ext cx="42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</a:t>
            </a:r>
            <a:endParaRPr lang="it-IT" sz="2400" b="1" dirty="0"/>
          </a:p>
        </p:txBody>
      </p:sp>
      <p:grpSp>
        <p:nvGrpSpPr>
          <p:cNvPr id="56" name="Gruppo 55"/>
          <p:cNvGrpSpPr/>
          <p:nvPr/>
        </p:nvGrpSpPr>
        <p:grpSpPr>
          <a:xfrm>
            <a:off x="214282" y="1500174"/>
            <a:ext cx="3286148" cy="2643206"/>
            <a:chOff x="214282" y="1500174"/>
            <a:chExt cx="3286148" cy="2643206"/>
          </a:xfrm>
        </p:grpSpPr>
        <p:cxnSp>
          <p:nvCxnSpPr>
            <p:cNvPr id="12" name="Connettore 1 11"/>
            <p:cNvCxnSpPr/>
            <p:nvPr/>
          </p:nvCxnSpPr>
          <p:spPr>
            <a:xfrm rot="16200000" flipH="1">
              <a:off x="-392941" y="2964653"/>
              <a:ext cx="1857388" cy="500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16200000" flipH="1">
              <a:off x="107125" y="2750339"/>
              <a:ext cx="1857388" cy="500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rot="16200000" flipH="1">
              <a:off x="607191" y="2678901"/>
              <a:ext cx="1857388" cy="500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 rot="16200000" flipH="1">
              <a:off x="1107257" y="2536025"/>
              <a:ext cx="1857388" cy="500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H="1">
              <a:off x="1678761" y="2321711"/>
              <a:ext cx="1857388" cy="500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flipV="1">
              <a:off x="214282" y="1571612"/>
              <a:ext cx="2857520" cy="17859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flipV="1">
              <a:off x="214282" y="3286124"/>
              <a:ext cx="3286148" cy="714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20"/>
            <p:cNvSpPr txBox="1"/>
            <p:nvPr/>
          </p:nvSpPr>
          <p:spPr>
            <a:xfrm>
              <a:off x="2357422" y="1500174"/>
              <a:ext cx="285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/>
                <a:t>A</a:t>
              </a:r>
              <a:endParaRPr lang="it-IT" sz="2400" b="1" dirty="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2786050" y="3253087"/>
              <a:ext cx="642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/>
                <a:t>A’</a:t>
              </a:r>
              <a:endParaRPr lang="it-IT" sz="2400" b="1" dirty="0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428596" y="2786058"/>
              <a:ext cx="21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e</a:t>
              </a:r>
              <a:endParaRPr lang="it-IT" dirty="0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928662" y="2488164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d</a:t>
              </a:r>
              <a:endParaRPr lang="it-IT" dirty="0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1357290" y="221455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c</a:t>
              </a:r>
              <a:endParaRPr lang="it-IT" dirty="0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1785918" y="191666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b</a:t>
              </a:r>
              <a:endParaRPr lang="it-IT" dirty="0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571472" y="327398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e’</a:t>
              </a:r>
              <a:endParaRPr lang="it-IT" dirty="0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1142976" y="3286124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d’</a:t>
              </a:r>
              <a:endParaRPr lang="it-IT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1643042" y="3286124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c’</a:t>
              </a:r>
              <a:endParaRPr lang="it-IT" dirty="0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2143108" y="327398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b’</a:t>
              </a:r>
              <a:endParaRPr lang="it-IT" dirty="0"/>
            </a:p>
          </p:txBody>
        </p:sp>
        <p:sp>
          <p:nvSpPr>
            <p:cNvPr id="43" name="Figura a mano libera 42"/>
            <p:cNvSpPr/>
            <p:nvPr/>
          </p:nvSpPr>
          <p:spPr>
            <a:xfrm>
              <a:off x="1940943" y="2193985"/>
              <a:ext cx="142336" cy="247290"/>
            </a:xfrm>
            <a:custGeom>
              <a:avLst/>
              <a:gdLst>
                <a:gd name="connsiteX0" fmla="*/ 0 w 142336"/>
                <a:gd name="connsiteY0" fmla="*/ 247290 h 247290"/>
                <a:gd name="connsiteX1" fmla="*/ 120770 w 142336"/>
                <a:gd name="connsiteY1" fmla="*/ 178279 h 247290"/>
                <a:gd name="connsiteX2" fmla="*/ 129397 w 142336"/>
                <a:gd name="connsiteY2" fmla="*/ 48883 h 247290"/>
                <a:gd name="connsiteX3" fmla="*/ 103517 w 142336"/>
                <a:gd name="connsiteY3" fmla="*/ 5751 h 247290"/>
                <a:gd name="connsiteX4" fmla="*/ 112144 w 142336"/>
                <a:gd name="connsiteY4" fmla="*/ 14377 h 24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36" h="247290">
                  <a:moveTo>
                    <a:pt x="0" y="247290"/>
                  </a:moveTo>
                  <a:cubicBezTo>
                    <a:pt x="49602" y="229318"/>
                    <a:pt x="99204" y="211347"/>
                    <a:pt x="120770" y="178279"/>
                  </a:cubicBezTo>
                  <a:cubicBezTo>
                    <a:pt x="142336" y="145211"/>
                    <a:pt x="132273" y="77638"/>
                    <a:pt x="129397" y="48883"/>
                  </a:cubicBezTo>
                  <a:cubicBezTo>
                    <a:pt x="126522" y="20128"/>
                    <a:pt x="106392" y="11502"/>
                    <a:pt x="103517" y="5751"/>
                  </a:cubicBezTo>
                  <a:cubicBezTo>
                    <a:pt x="100642" y="0"/>
                    <a:pt x="106393" y="7188"/>
                    <a:pt x="112144" y="1437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Figura a mano libera 43"/>
            <p:cNvSpPr/>
            <p:nvPr/>
          </p:nvSpPr>
          <p:spPr>
            <a:xfrm>
              <a:off x="1500166" y="2500306"/>
              <a:ext cx="142336" cy="247290"/>
            </a:xfrm>
            <a:custGeom>
              <a:avLst/>
              <a:gdLst>
                <a:gd name="connsiteX0" fmla="*/ 0 w 142336"/>
                <a:gd name="connsiteY0" fmla="*/ 247290 h 247290"/>
                <a:gd name="connsiteX1" fmla="*/ 120770 w 142336"/>
                <a:gd name="connsiteY1" fmla="*/ 178279 h 247290"/>
                <a:gd name="connsiteX2" fmla="*/ 129397 w 142336"/>
                <a:gd name="connsiteY2" fmla="*/ 48883 h 247290"/>
                <a:gd name="connsiteX3" fmla="*/ 103517 w 142336"/>
                <a:gd name="connsiteY3" fmla="*/ 5751 h 247290"/>
                <a:gd name="connsiteX4" fmla="*/ 112144 w 142336"/>
                <a:gd name="connsiteY4" fmla="*/ 14377 h 24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36" h="247290">
                  <a:moveTo>
                    <a:pt x="0" y="247290"/>
                  </a:moveTo>
                  <a:cubicBezTo>
                    <a:pt x="49602" y="229318"/>
                    <a:pt x="99204" y="211347"/>
                    <a:pt x="120770" y="178279"/>
                  </a:cubicBezTo>
                  <a:cubicBezTo>
                    <a:pt x="142336" y="145211"/>
                    <a:pt x="132273" y="77638"/>
                    <a:pt x="129397" y="48883"/>
                  </a:cubicBezTo>
                  <a:cubicBezTo>
                    <a:pt x="126522" y="20128"/>
                    <a:pt x="106392" y="11502"/>
                    <a:pt x="103517" y="5751"/>
                  </a:cubicBezTo>
                  <a:cubicBezTo>
                    <a:pt x="100642" y="0"/>
                    <a:pt x="106393" y="7188"/>
                    <a:pt x="112144" y="1437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Figura a mano libera 46"/>
            <p:cNvSpPr/>
            <p:nvPr/>
          </p:nvSpPr>
          <p:spPr>
            <a:xfrm>
              <a:off x="534838" y="3114136"/>
              <a:ext cx="70449" cy="138022"/>
            </a:xfrm>
            <a:custGeom>
              <a:avLst/>
              <a:gdLst>
                <a:gd name="connsiteX0" fmla="*/ 0 w 70449"/>
                <a:gd name="connsiteY0" fmla="*/ 138022 h 138022"/>
                <a:gd name="connsiteX1" fmla="*/ 60385 w 70449"/>
                <a:gd name="connsiteY1" fmla="*/ 103517 h 138022"/>
                <a:gd name="connsiteX2" fmla="*/ 60385 w 70449"/>
                <a:gd name="connsiteY2" fmla="*/ 0 h 13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49" h="138022">
                  <a:moveTo>
                    <a:pt x="0" y="138022"/>
                  </a:moveTo>
                  <a:cubicBezTo>
                    <a:pt x="25160" y="132271"/>
                    <a:pt x="50321" y="126521"/>
                    <a:pt x="60385" y="103517"/>
                  </a:cubicBezTo>
                  <a:cubicBezTo>
                    <a:pt x="70449" y="80513"/>
                    <a:pt x="65417" y="40256"/>
                    <a:pt x="60385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Figura a mano libera 49"/>
            <p:cNvSpPr/>
            <p:nvPr/>
          </p:nvSpPr>
          <p:spPr>
            <a:xfrm>
              <a:off x="1035170" y="2794958"/>
              <a:ext cx="106392" cy="189782"/>
            </a:xfrm>
            <a:custGeom>
              <a:avLst/>
              <a:gdLst>
                <a:gd name="connsiteX0" fmla="*/ 0 w 106392"/>
                <a:gd name="connsiteY0" fmla="*/ 189782 h 189782"/>
                <a:gd name="connsiteX1" fmla="*/ 94890 w 106392"/>
                <a:gd name="connsiteY1" fmla="*/ 112144 h 189782"/>
                <a:gd name="connsiteX2" fmla="*/ 69011 w 106392"/>
                <a:gd name="connsiteY2" fmla="*/ 17253 h 189782"/>
                <a:gd name="connsiteX3" fmla="*/ 69011 w 106392"/>
                <a:gd name="connsiteY3" fmla="*/ 8627 h 18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392" h="189782">
                  <a:moveTo>
                    <a:pt x="0" y="189782"/>
                  </a:moveTo>
                  <a:cubicBezTo>
                    <a:pt x="41694" y="165340"/>
                    <a:pt x="83388" y="140899"/>
                    <a:pt x="94890" y="112144"/>
                  </a:cubicBezTo>
                  <a:cubicBezTo>
                    <a:pt x="106392" y="83389"/>
                    <a:pt x="73324" y="34506"/>
                    <a:pt x="69011" y="17253"/>
                  </a:cubicBezTo>
                  <a:cubicBezTo>
                    <a:pt x="64698" y="0"/>
                    <a:pt x="66854" y="4313"/>
                    <a:pt x="69011" y="862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Figura a mano libera 51"/>
            <p:cNvSpPr/>
            <p:nvPr/>
          </p:nvSpPr>
          <p:spPr>
            <a:xfrm>
              <a:off x="2139351" y="3148642"/>
              <a:ext cx="172528" cy="155275"/>
            </a:xfrm>
            <a:custGeom>
              <a:avLst/>
              <a:gdLst>
                <a:gd name="connsiteX0" fmla="*/ 0 w 172528"/>
                <a:gd name="connsiteY0" fmla="*/ 0 h 155275"/>
                <a:gd name="connsiteX1" fmla="*/ 146649 w 172528"/>
                <a:gd name="connsiteY1" fmla="*/ 60384 h 155275"/>
                <a:gd name="connsiteX2" fmla="*/ 155275 w 172528"/>
                <a:gd name="connsiteY2" fmla="*/ 129396 h 155275"/>
                <a:gd name="connsiteX3" fmla="*/ 155275 w 172528"/>
                <a:gd name="connsiteY3" fmla="*/ 155275 h 15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528" h="155275">
                  <a:moveTo>
                    <a:pt x="0" y="0"/>
                  </a:moveTo>
                  <a:cubicBezTo>
                    <a:pt x="60385" y="19409"/>
                    <a:pt x="120770" y="38818"/>
                    <a:pt x="146649" y="60384"/>
                  </a:cubicBezTo>
                  <a:cubicBezTo>
                    <a:pt x="172528" y="81950"/>
                    <a:pt x="153837" y="113581"/>
                    <a:pt x="155275" y="129396"/>
                  </a:cubicBezTo>
                  <a:cubicBezTo>
                    <a:pt x="156713" y="145211"/>
                    <a:pt x="155994" y="150243"/>
                    <a:pt x="155275" y="15527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Figura a mano libera 52"/>
            <p:cNvSpPr/>
            <p:nvPr/>
          </p:nvSpPr>
          <p:spPr>
            <a:xfrm>
              <a:off x="1621766" y="3207588"/>
              <a:ext cx="112144" cy="126522"/>
            </a:xfrm>
            <a:custGeom>
              <a:avLst/>
              <a:gdLst>
                <a:gd name="connsiteX0" fmla="*/ 0 w 112144"/>
                <a:gd name="connsiteY0" fmla="*/ 1438 h 126522"/>
                <a:gd name="connsiteX1" fmla="*/ 94891 w 112144"/>
                <a:gd name="connsiteY1" fmla="*/ 18691 h 126522"/>
                <a:gd name="connsiteX2" fmla="*/ 103517 w 112144"/>
                <a:gd name="connsiteY2" fmla="*/ 113582 h 126522"/>
                <a:gd name="connsiteX3" fmla="*/ 103517 w 112144"/>
                <a:gd name="connsiteY3" fmla="*/ 96329 h 12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44" h="126522">
                  <a:moveTo>
                    <a:pt x="0" y="1438"/>
                  </a:moveTo>
                  <a:cubicBezTo>
                    <a:pt x="38819" y="719"/>
                    <a:pt x="77638" y="0"/>
                    <a:pt x="94891" y="18691"/>
                  </a:cubicBezTo>
                  <a:cubicBezTo>
                    <a:pt x="112144" y="37382"/>
                    <a:pt x="102079" y="100642"/>
                    <a:pt x="103517" y="113582"/>
                  </a:cubicBezTo>
                  <a:cubicBezTo>
                    <a:pt x="104955" y="126522"/>
                    <a:pt x="104236" y="111425"/>
                    <a:pt x="103517" y="96329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Figura a mano libera 53"/>
            <p:cNvSpPr/>
            <p:nvPr/>
          </p:nvSpPr>
          <p:spPr>
            <a:xfrm>
              <a:off x="1095555" y="3203276"/>
              <a:ext cx="123645" cy="109267"/>
            </a:xfrm>
            <a:custGeom>
              <a:avLst/>
              <a:gdLst>
                <a:gd name="connsiteX0" fmla="*/ 0 w 123645"/>
                <a:gd name="connsiteY0" fmla="*/ 23003 h 109267"/>
                <a:gd name="connsiteX1" fmla="*/ 103517 w 123645"/>
                <a:gd name="connsiteY1" fmla="*/ 14377 h 109267"/>
                <a:gd name="connsiteX2" fmla="*/ 120770 w 123645"/>
                <a:gd name="connsiteY2" fmla="*/ 109267 h 10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45" h="109267">
                  <a:moveTo>
                    <a:pt x="0" y="23003"/>
                  </a:moveTo>
                  <a:cubicBezTo>
                    <a:pt x="41694" y="11501"/>
                    <a:pt x="83389" y="0"/>
                    <a:pt x="103517" y="14377"/>
                  </a:cubicBezTo>
                  <a:cubicBezTo>
                    <a:pt x="123645" y="28754"/>
                    <a:pt x="122207" y="69010"/>
                    <a:pt x="120770" y="10926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Figura a mano libera 54"/>
            <p:cNvSpPr/>
            <p:nvPr/>
          </p:nvSpPr>
          <p:spPr>
            <a:xfrm>
              <a:off x="552091" y="3269411"/>
              <a:ext cx="103517" cy="69012"/>
            </a:xfrm>
            <a:custGeom>
              <a:avLst/>
              <a:gdLst>
                <a:gd name="connsiteX0" fmla="*/ 0 w 103517"/>
                <a:gd name="connsiteY0" fmla="*/ 0 h 69012"/>
                <a:gd name="connsiteX1" fmla="*/ 86264 w 103517"/>
                <a:gd name="connsiteY1" fmla="*/ 17253 h 69012"/>
                <a:gd name="connsiteX2" fmla="*/ 103517 w 103517"/>
                <a:gd name="connsiteY2" fmla="*/ 69012 h 6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517" h="69012">
                  <a:moveTo>
                    <a:pt x="0" y="0"/>
                  </a:moveTo>
                  <a:cubicBezTo>
                    <a:pt x="34505" y="2875"/>
                    <a:pt x="69011" y="5751"/>
                    <a:pt x="86264" y="17253"/>
                  </a:cubicBezTo>
                  <a:cubicBezTo>
                    <a:pt x="103517" y="28755"/>
                    <a:pt x="103517" y="48883"/>
                    <a:pt x="103517" y="69012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2071670" y="2214554"/>
              <a:ext cx="142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β</a:t>
              </a:r>
              <a:endParaRPr lang="it-IT" sz="1200" dirty="0"/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2214546" y="3000372"/>
              <a:ext cx="347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β</a:t>
              </a:r>
              <a:r>
                <a:rPr lang="it-IT" sz="1200" dirty="0" smtClean="0"/>
                <a:t>'</a:t>
              </a:r>
              <a:endParaRPr lang="it-IT" sz="1200" dirty="0"/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1643042" y="2500306"/>
              <a:ext cx="142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γ</a:t>
              </a:r>
              <a:endParaRPr lang="it-IT" sz="1200" dirty="0"/>
            </a:p>
          </p:txBody>
        </p:sp>
        <p:sp>
          <p:nvSpPr>
            <p:cNvPr id="62" name="CasellaDiTesto 61"/>
            <p:cNvSpPr txBox="1"/>
            <p:nvPr/>
          </p:nvSpPr>
          <p:spPr>
            <a:xfrm>
              <a:off x="1643042" y="3000372"/>
              <a:ext cx="419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γ</a:t>
              </a:r>
              <a:r>
                <a:rPr lang="it-IT" sz="1200" dirty="0" smtClean="0"/>
                <a:t>'</a:t>
              </a:r>
              <a:endParaRPr lang="it-IT" sz="1200" dirty="0"/>
            </a:p>
          </p:txBody>
        </p:sp>
        <p:sp>
          <p:nvSpPr>
            <p:cNvPr id="63" name="CasellaDiTesto 62"/>
            <p:cNvSpPr txBox="1"/>
            <p:nvPr/>
          </p:nvSpPr>
          <p:spPr>
            <a:xfrm>
              <a:off x="1142976" y="3080563"/>
              <a:ext cx="357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δ</a:t>
              </a:r>
              <a:r>
                <a:rPr lang="it-IT" sz="1200" dirty="0" smtClean="0"/>
                <a:t>'</a:t>
              </a:r>
              <a:endParaRPr lang="it-IT" sz="1200" dirty="0"/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1071538" y="2714620"/>
              <a:ext cx="214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δ</a:t>
              </a:r>
              <a:endParaRPr lang="it-IT" sz="1200" dirty="0"/>
            </a:p>
          </p:txBody>
        </p:sp>
        <p:sp>
          <p:nvSpPr>
            <p:cNvPr id="42" name="Figura a mano libera 41"/>
            <p:cNvSpPr/>
            <p:nvPr/>
          </p:nvSpPr>
          <p:spPr>
            <a:xfrm>
              <a:off x="2500298" y="1857364"/>
              <a:ext cx="142336" cy="247290"/>
            </a:xfrm>
            <a:custGeom>
              <a:avLst/>
              <a:gdLst>
                <a:gd name="connsiteX0" fmla="*/ 0 w 142336"/>
                <a:gd name="connsiteY0" fmla="*/ 247290 h 247290"/>
                <a:gd name="connsiteX1" fmla="*/ 120770 w 142336"/>
                <a:gd name="connsiteY1" fmla="*/ 178279 h 247290"/>
                <a:gd name="connsiteX2" fmla="*/ 129397 w 142336"/>
                <a:gd name="connsiteY2" fmla="*/ 48883 h 247290"/>
                <a:gd name="connsiteX3" fmla="*/ 103517 w 142336"/>
                <a:gd name="connsiteY3" fmla="*/ 5751 h 247290"/>
                <a:gd name="connsiteX4" fmla="*/ 112144 w 142336"/>
                <a:gd name="connsiteY4" fmla="*/ 14377 h 24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36" h="247290">
                  <a:moveTo>
                    <a:pt x="0" y="247290"/>
                  </a:moveTo>
                  <a:cubicBezTo>
                    <a:pt x="49602" y="229318"/>
                    <a:pt x="99204" y="211347"/>
                    <a:pt x="120770" y="178279"/>
                  </a:cubicBezTo>
                  <a:cubicBezTo>
                    <a:pt x="142336" y="145211"/>
                    <a:pt x="132273" y="77638"/>
                    <a:pt x="129397" y="48883"/>
                  </a:cubicBezTo>
                  <a:cubicBezTo>
                    <a:pt x="126522" y="20128"/>
                    <a:pt x="106392" y="11502"/>
                    <a:pt x="103517" y="5751"/>
                  </a:cubicBezTo>
                  <a:cubicBezTo>
                    <a:pt x="100642" y="0"/>
                    <a:pt x="106393" y="7188"/>
                    <a:pt x="112144" y="1437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Figura a mano libera 44"/>
            <p:cNvSpPr/>
            <p:nvPr/>
          </p:nvSpPr>
          <p:spPr>
            <a:xfrm>
              <a:off x="2786050" y="3143248"/>
              <a:ext cx="172528" cy="155275"/>
            </a:xfrm>
            <a:custGeom>
              <a:avLst/>
              <a:gdLst>
                <a:gd name="connsiteX0" fmla="*/ 0 w 172528"/>
                <a:gd name="connsiteY0" fmla="*/ 0 h 155275"/>
                <a:gd name="connsiteX1" fmla="*/ 146649 w 172528"/>
                <a:gd name="connsiteY1" fmla="*/ 60384 h 155275"/>
                <a:gd name="connsiteX2" fmla="*/ 155275 w 172528"/>
                <a:gd name="connsiteY2" fmla="*/ 129396 h 155275"/>
                <a:gd name="connsiteX3" fmla="*/ 155275 w 172528"/>
                <a:gd name="connsiteY3" fmla="*/ 155275 h 15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528" h="155275">
                  <a:moveTo>
                    <a:pt x="0" y="0"/>
                  </a:moveTo>
                  <a:cubicBezTo>
                    <a:pt x="60385" y="19409"/>
                    <a:pt x="120770" y="38818"/>
                    <a:pt x="146649" y="60384"/>
                  </a:cubicBezTo>
                  <a:cubicBezTo>
                    <a:pt x="172528" y="81950"/>
                    <a:pt x="153837" y="113581"/>
                    <a:pt x="155275" y="129396"/>
                  </a:cubicBezTo>
                  <a:cubicBezTo>
                    <a:pt x="156713" y="145211"/>
                    <a:pt x="155994" y="150243"/>
                    <a:pt x="155275" y="15527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2786050" y="2928934"/>
              <a:ext cx="347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α</a:t>
              </a:r>
              <a:r>
                <a:rPr lang="it-IT" sz="1200" dirty="0" smtClean="0"/>
                <a:t>'</a:t>
              </a:r>
              <a:endParaRPr lang="it-IT" sz="1200" dirty="0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2571736" y="1857364"/>
              <a:ext cx="347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α</a:t>
              </a:r>
              <a:endParaRPr lang="it-IT" sz="1200" dirty="0"/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571472" y="3009125"/>
              <a:ext cx="357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η</a:t>
              </a:r>
              <a:endParaRPr lang="it-IT" sz="1200" dirty="0"/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642910" y="3071810"/>
              <a:ext cx="357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η</a:t>
              </a:r>
              <a:r>
                <a:rPr lang="it-IT" sz="1200" dirty="0" smtClean="0"/>
                <a:t>'</a:t>
              </a:r>
              <a:endParaRPr lang="it-IT" sz="1200" dirty="0"/>
            </a:p>
          </p:txBody>
        </p:sp>
      </p:grpSp>
      <p:sp>
        <p:nvSpPr>
          <p:cNvPr id="57" name="CasellaDiTesto 56"/>
          <p:cNvSpPr txBox="1"/>
          <p:nvPr/>
        </p:nvSpPr>
        <p:spPr>
          <a:xfrm rot="4044258">
            <a:off x="1879337" y="1216167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DMR</a:t>
            </a:r>
            <a:endParaRPr lang="it-IT" dirty="0"/>
          </a:p>
        </p:txBody>
      </p:sp>
      <p:sp>
        <p:nvSpPr>
          <p:cNvPr id="61" name="CasellaDiTesto 60"/>
          <p:cNvSpPr txBox="1"/>
          <p:nvPr/>
        </p:nvSpPr>
        <p:spPr>
          <a:xfrm rot="4044258">
            <a:off x="1379271" y="1430481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DMR</a:t>
            </a:r>
            <a:endParaRPr lang="it-IT" dirty="0"/>
          </a:p>
        </p:txBody>
      </p:sp>
      <p:sp>
        <p:nvSpPr>
          <p:cNvPr id="65" name="CasellaDiTesto 64"/>
          <p:cNvSpPr txBox="1"/>
          <p:nvPr/>
        </p:nvSpPr>
        <p:spPr>
          <a:xfrm rot="4044258">
            <a:off x="879205" y="1573357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DMR</a:t>
            </a:r>
            <a:endParaRPr lang="it-IT" dirty="0"/>
          </a:p>
        </p:txBody>
      </p:sp>
      <p:sp>
        <p:nvSpPr>
          <p:cNvPr id="66" name="CasellaDiTesto 65"/>
          <p:cNvSpPr txBox="1"/>
          <p:nvPr/>
        </p:nvSpPr>
        <p:spPr>
          <a:xfrm rot="4044258">
            <a:off x="307701" y="1716233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DMR</a:t>
            </a:r>
            <a:endParaRPr lang="it-IT" dirty="0"/>
          </a:p>
        </p:txBody>
      </p:sp>
      <p:sp>
        <p:nvSpPr>
          <p:cNvPr id="67" name="CasellaDiTesto 66"/>
          <p:cNvSpPr txBox="1"/>
          <p:nvPr/>
        </p:nvSpPr>
        <p:spPr>
          <a:xfrm rot="4044258">
            <a:off x="-164889" y="191491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DMR</a:t>
            </a:r>
            <a:endParaRPr lang="it-IT" dirty="0"/>
          </a:p>
        </p:txBody>
      </p:sp>
      <p:sp>
        <p:nvSpPr>
          <p:cNvPr id="68" name="Segnaposto numero diapositiva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9" name="Pagina iniziale 68">
            <a:hlinkClick r:id="rId4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TEOREMA </a:t>
            </a:r>
            <a:r>
              <a:rPr lang="it-IT" sz="3600" dirty="0" err="1" smtClean="0"/>
              <a:t>DI</a:t>
            </a:r>
            <a:r>
              <a:rPr lang="it-IT" sz="3600" dirty="0" smtClean="0"/>
              <a:t> TALETE E INTERCETTAMENTO</a:t>
            </a:r>
            <a:endParaRPr lang="it-IT" sz="3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643306" y="948690"/>
            <a:ext cx="52149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Condizione necessaria affinché avvenga                         l’intercettamento è che:</a:t>
            </a:r>
          </a:p>
          <a:p>
            <a:pPr>
              <a:buFontTx/>
              <a:buChar char="-"/>
            </a:pPr>
            <a:r>
              <a:rPr lang="it-IT" dirty="0" smtClean="0"/>
              <a:t>il velivolo A rilevi il velivolo A’ sotto un angolo costante nel tempo (</a:t>
            </a:r>
            <a:r>
              <a:rPr lang="el-GR" dirty="0" smtClean="0"/>
              <a:t>α</a:t>
            </a:r>
            <a:r>
              <a:rPr lang="it-IT" dirty="0" smtClean="0"/>
              <a:t>=</a:t>
            </a:r>
            <a:r>
              <a:rPr lang="el-GR" dirty="0" smtClean="0"/>
              <a:t>β</a:t>
            </a:r>
            <a:r>
              <a:rPr lang="it-IT" dirty="0" smtClean="0"/>
              <a:t>=</a:t>
            </a:r>
            <a:r>
              <a:rPr lang="el-GR" dirty="0" smtClean="0"/>
              <a:t>γ</a:t>
            </a:r>
            <a:r>
              <a:rPr lang="it-IT" dirty="0" smtClean="0"/>
              <a:t>=</a:t>
            </a:r>
            <a:r>
              <a:rPr lang="el-GR" dirty="0" smtClean="0"/>
              <a:t>δ</a:t>
            </a:r>
            <a:r>
              <a:rPr lang="it-IT" dirty="0" smtClean="0"/>
              <a:t>=</a:t>
            </a:r>
            <a:r>
              <a:rPr lang="el-GR" dirty="0" smtClean="0"/>
              <a:t>η</a:t>
            </a:r>
            <a:r>
              <a:rPr lang="it-IT" dirty="0" smtClean="0"/>
              <a:t>);</a:t>
            </a:r>
          </a:p>
          <a:p>
            <a:pPr>
              <a:buFontTx/>
              <a:buChar char="-"/>
            </a:pPr>
            <a:r>
              <a:rPr lang="it-IT" dirty="0" smtClean="0"/>
              <a:t> il velivolo A’rilevi il velivolo A sotto un angolo costante nel tempo (</a:t>
            </a:r>
            <a:r>
              <a:rPr lang="el-GR" dirty="0" smtClean="0"/>
              <a:t>α</a:t>
            </a:r>
            <a:r>
              <a:rPr lang="it-IT" dirty="0" smtClean="0"/>
              <a:t>’=</a:t>
            </a:r>
            <a:r>
              <a:rPr lang="el-GR" dirty="0" smtClean="0"/>
              <a:t>β</a:t>
            </a:r>
            <a:r>
              <a:rPr lang="it-IT" dirty="0" smtClean="0"/>
              <a:t>’=</a:t>
            </a:r>
            <a:r>
              <a:rPr lang="el-GR" dirty="0" smtClean="0"/>
              <a:t>γ</a:t>
            </a:r>
            <a:r>
              <a:rPr lang="it-IT" dirty="0" smtClean="0"/>
              <a:t>’=</a:t>
            </a:r>
            <a:r>
              <a:rPr lang="el-GR" dirty="0" smtClean="0"/>
              <a:t>δ</a:t>
            </a:r>
            <a:r>
              <a:rPr lang="it-IT" dirty="0" smtClean="0"/>
              <a:t>’=</a:t>
            </a:r>
            <a:r>
              <a:rPr lang="el-GR" dirty="0" smtClean="0"/>
              <a:t>η</a:t>
            </a:r>
            <a:r>
              <a:rPr lang="it-IT" dirty="0" smtClean="0"/>
              <a:t>’);</a:t>
            </a:r>
          </a:p>
          <a:p>
            <a:pPr>
              <a:buFontTx/>
              <a:buChar char="-"/>
            </a:pPr>
            <a:r>
              <a:rPr lang="it-IT" dirty="0" smtClean="0"/>
              <a:t> (A,b,c,d,e,I) e (A’,b’,c’,d’,e’,I) rappresentano le posizioni successive occupate dai mezzi di trasporto nello stesso intervallo di tempo; 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>
            <a:off x="214282" y="1500174"/>
            <a:ext cx="3286148" cy="2643206"/>
            <a:chOff x="214282" y="1500174"/>
            <a:chExt cx="3286148" cy="2643206"/>
          </a:xfrm>
        </p:grpSpPr>
        <p:cxnSp>
          <p:nvCxnSpPr>
            <p:cNvPr id="9" name="Connettore 1 8"/>
            <p:cNvCxnSpPr/>
            <p:nvPr/>
          </p:nvCxnSpPr>
          <p:spPr>
            <a:xfrm rot="16200000" flipH="1">
              <a:off x="-392941" y="2964653"/>
              <a:ext cx="1857388" cy="500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16200000" flipH="1">
              <a:off x="107125" y="2750339"/>
              <a:ext cx="1857388" cy="500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 rot="16200000" flipH="1">
              <a:off x="607191" y="2678901"/>
              <a:ext cx="1857388" cy="500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H="1">
              <a:off x="1107257" y="2536025"/>
              <a:ext cx="1857388" cy="500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16200000" flipH="1">
              <a:off x="1678761" y="2321711"/>
              <a:ext cx="1857388" cy="500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flipV="1">
              <a:off x="214282" y="1571612"/>
              <a:ext cx="2857520" cy="17859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 flipV="1">
              <a:off x="214282" y="3286124"/>
              <a:ext cx="3286148" cy="714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/>
            <p:nvPr/>
          </p:nvSpPr>
          <p:spPr>
            <a:xfrm>
              <a:off x="2357422" y="1500174"/>
              <a:ext cx="285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/>
                <a:t>A</a:t>
              </a:r>
              <a:endParaRPr lang="it-IT" sz="2400" b="1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2786050" y="3253087"/>
              <a:ext cx="642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/>
                <a:t>A’</a:t>
              </a:r>
              <a:endParaRPr lang="it-IT" sz="2400" b="1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428596" y="2786058"/>
              <a:ext cx="21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e</a:t>
              </a:r>
              <a:endParaRPr lang="it-IT" dirty="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928662" y="2488164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d</a:t>
              </a:r>
              <a:endParaRPr lang="it-IT" dirty="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357290" y="221455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c</a:t>
              </a:r>
              <a:endParaRPr lang="it-IT" dirty="0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1785918" y="191666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b</a:t>
              </a:r>
              <a:endParaRPr lang="it-IT" dirty="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571472" y="327398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e’</a:t>
              </a:r>
              <a:endParaRPr lang="it-IT" dirty="0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1142976" y="3286124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d’</a:t>
              </a:r>
              <a:endParaRPr lang="it-IT" dirty="0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1643042" y="3286124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c’</a:t>
              </a:r>
              <a:endParaRPr lang="it-IT" dirty="0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2143108" y="327398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b’</a:t>
              </a:r>
              <a:endParaRPr lang="it-IT" dirty="0"/>
            </a:p>
          </p:txBody>
        </p:sp>
        <p:sp>
          <p:nvSpPr>
            <p:cNvPr id="26" name="Figura a mano libera 25"/>
            <p:cNvSpPr/>
            <p:nvPr/>
          </p:nvSpPr>
          <p:spPr>
            <a:xfrm>
              <a:off x="1940943" y="2193985"/>
              <a:ext cx="142336" cy="247290"/>
            </a:xfrm>
            <a:custGeom>
              <a:avLst/>
              <a:gdLst>
                <a:gd name="connsiteX0" fmla="*/ 0 w 142336"/>
                <a:gd name="connsiteY0" fmla="*/ 247290 h 247290"/>
                <a:gd name="connsiteX1" fmla="*/ 120770 w 142336"/>
                <a:gd name="connsiteY1" fmla="*/ 178279 h 247290"/>
                <a:gd name="connsiteX2" fmla="*/ 129397 w 142336"/>
                <a:gd name="connsiteY2" fmla="*/ 48883 h 247290"/>
                <a:gd name="connsiteX3" fmla="*/ 103517 w 142336"/>
                <a:gd name="connsiteY3" fmla="*/ 5751 h 247290"/>
                <a:gd name="connsiteX4" fmla="*/ 112144 w 142336"/>
                <a:gd name="connsiteY4" fmla="*/ 14377 h 24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36" h="247290">
                  <a:moveTo>
                    <a:pt x="0" y="247290"/>
                  </a:moveTo>
                  <a:cubicBezTo>
                    <a:pt x="49602" y="229318"/>
                    <a:pt x="99204" y="211347"/>
                    <a:pt x="120770" y="178279"/>
                  </a:cubicBezTo>
                  <a:cubicBezTo>
                    <a:pt x="142336" y="145211"/>
                    <a:pt x="132273" y="77638"/>
                    <a:pt x="129397" y="48883"/>
                  </a:cubicBezTo>
                  <a:cubicBezTo>
                    <a:pt x="126522" y="20128"/>
                    <a:pt x="106392" y="11502"/>
                    <a:pt x="103517" y="5751"/>
                  </a:cubicBezTo>
                  <a:cubicBezTo>
                    <a:pt x="100642" y="0"/>
                    <a:pt x="106393" y="7188"/>
                    <a:pt x="112144" y="1437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Figura a mano libera 26"/>
            <p:cNvSpPr/>
            <p:nvPr/>
          </p:nvSpPr>
          <p:spPr>
            <a:xfrm>
              <a:off x="1500166" y="2500306"/>
              <a:ext cx="142336" cy="247290"/>
            </a:xfrm>
            <a:custGeom>
              <a:avLst/>
              <a:gdLst>
                <a:gd name="connsiteX0" fmla="*/ 0 w 142336"/>
                <a:gd name="connsiteY0" fmla="*/ 247290 h 247290"/>
                <a:gd name="connsiteX1" fmla="*/ 120770 w 142336"/>
                <a:gd name="connsiteY1" fmla="*/ 178279 h 247290"/>
                <a:gd name="connsiteX2" fmla="*/ 129397 w 142336"/>
                <a:gd name="connsiteY2" fmla="*/ 48883 h 247290"/>
                <a:gd name="connsiteX3" fmla="*/ 103517 w 142336"/>
                <a:gd name="connsiteY3" fmla="*/ 5751 h 247290"/>
                <a:gd name="connsiteX4" fmla="*/ 112144 w 142336"/>
                <a:gd name="connsiteY4" fmla="*/ 14377 h 24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36" h="247290">
                  <a:moveTo>
                    <a:pt x="0" y="247290"/>
                  </a:moveTo>
                  <a:cubicBezTo>
                    <a:pt x="49602" y="229318"/>
                    <a:pt x="99204" y="211347"/>
                    <a:pt x="120770" y="178279"/>
                  </a:cubicBezTo>
                  <a:cubicBezTo>
                    <a:pt x="142336" y="145211"/>
                    <a:pt x="132273" y="77638"/>
                    <a:pt x="129397" y="48883"/>
                  </a:cubicBezTo>
                  <a:cubicBezTo>
                    <a:pt x="126522" y="20128"/>
                    <a:pt x="106392" y="11502"/>
                    <a:pt x="103517" y="5751"/>
                  </a:cubicBezTo>
                  <a:cubicBezTo>
                    <a:pt x="100642" y="0"/>
                    <a:pt x="106393" y="7188"/>
                    <a:pt x="112144" y="1437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Figura a mano libera 27"/>
            <p:cNvSpPr/>
            <p:nvPr/>
          </p:nvSpPr>
          <p:spPr>
            <a:xfrm>
              <a:off x="534838" y="3114136"/>
              <a:ext cx="70449" cy="138022"/>
            </a:xfrm>
            <a:custGeom>
              <a:avLst/>
              <a:gdLst>
                <a:gd name="connsiteX0" fmla="*/ 0 w 70449"/>
                <a:gd name="connsiteY0" fmla="*/ 138022 h 138022"/>
                <a:gd name="connsiteX1" fmla="*/ 60385 w 70449"/>
                <a:gd name="connsiteY1" fmla="*/ 103517 h 138022"/>
                <a:gd name="connsiteX2" fmla="*/ 60385 w 70449"/>
                <a:gd name="connsiteY2" fmla="*/ 0 h 13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49" h="138022">
                  <a:moveTo>
                    <a:pt x="0" y="138022"/>
                  </a:moveTo>
                  <a:cubicBezTo>
                    <a:pt x="25160" y="132271"/>
                    <a:pt x="50321" y="126521"/>
                    <a:pt x="60385" y="103517"/>
                  </a:cubicBezTo>
                  <a:cubicBezTo>
                    <a:pt x="70449" y="80513"/>
                    <a:pt x="65417" y="40256"/>
                    <a:pt x="60385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Figura a mano libera 28"/>
            <p:cNvSpPr/>
            <p:nvPr/>
          </p:nvSpPr>
          <p:spPr>
            <a:xfrm>
              <a:off x="1035170" y="2794958"/>
              <a:ext cx="106392" cy="189782"/>
            </a:xfrm>
            <a:custGeom>
              <a:avLst/>
              <a:gdLst>
                <a:gd name="connsiteX0" fmla="*/ 0 w 106392"/>
                <a:gd name="connsiteY0" fmla="*/ 189782 h 189782"/>
                <a:gd name="connsiteX1" fmla="*/ 94890 w 106392"/>
                <a:gd name="connsiteY1" fmla="*/ 112144 h 189782"/>
                <a:gd name="connsiteX2" fmla="*/ 69011 w 106392"/>
                <a:gd name="connsiteY2" fmla="*/ 17253 h 189782"/>
                <a:gd name="connsiteX3" fmla="*/ 69011 w 106392"/>
                <a:gd name="connsiteY3" fmla="*/ 8627 h 18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392" h="189782">
                  <a:moveTo>
                    <a:pt x="0" y="189782"/>
                  </a:moveTo>
                  <a:cubicBezTo>
                    <a:pt x="41694" y="165340"/>
                    <a:pt x="83388" y="140899"/>
                    <a:pt x="94890" y="112144"/>
                  </a:cubicBezTo>
                  <a:cubicBezTo>
                    <a:pt x="106392" y="83389"/>
                    <a:pt x="73324" y="34506"/>
                    <a:pt x="69011" y="17253"/>
                  </a:cubicBezTo>
                  <a:cubicBezTo>
                    <a:pt x="64698" y="0"/>
                    <a:pt x="66854" y="4313"/>
                    <a:pt x="69011" y="862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Figura a mano libera 29"/>
            <p:cNvSpPr/>
            <p:nvPr/>
          </p:nvSpPr>
          <p:spPr>
            <a:xfrm>
              <a:off x="2139351" y="3148642"/>
              <a:ext cx="172528" cy="155275"/>
            </a:xfrm>
            <a:custGeom>
              <a:avLst/>
              <a:gdLst>
                <a:gd name="connsiteX0" fmla="*/ 0 w 172528"/>
                <a:gd name="connsiteY0" fmla="*/ 0 h 155275"/>
                <a:gd name="connsiteX1" fmla="*/ 146649 w 172528"/>
                <a:gd name="connsiteY1" fmla="*/ 60384 h 155275"/>
                <a:gd name="connsiteX2" fmla="*/ 155275 w 172528"/>
                <a:gd name="connsiteY2" fmla="*/ 129396 h 155275"/>
                <a:gd name="connsiteX3" fmla="*/ 155275 w 172528"/>
                <a:gd name="connsiteY3" fmla="*/ 155275 h 15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528" h="155275">
                  <a:moveTo>
                    <a:pt x="0" y="0"/>
                  </a:moveTo>
                  <a:cubicBezTo>
                    <a:pt x="60385" y="19409"/>
                    <a:pt x="120770" y="38818"/>
                    <a:pt x="146649" y="60384"/>
                  </a:cubicBezTo>
                  <a:cubicBezTo>
                    <a:pt x="172528" y="81950"/>
                    <a:pt x="153837" y="113581"/>
                    <a:pt x="155275" y="129396"/>
                  </a:cubicBezTo>
                  <a:cubicBezTo>
                    <a:pt x="156713" y="145211"/>
                    <a:pt x="155994" y="150243"/>
                    <a:pt x="155275" y="15527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Figura a mano libera 30"/>
            <p:cNvSpPr/>
            <p:nvPr/>
          </p:nvSpPr>
          <p:spPr>
            <a:xfrm>
              <a:off x="1621766" y="3207588"/>
              <a:ext cx="112144" cy="126522"/>
            </a:xfrm>
            <a:custGeom>
              <a:avLst/>
              <a:gdLst>
                <a:gd name="connsiteX0" fmla="*/ 0 w 112144"/>
                <a:gd name="connsiteY0" fmla="*/ 1438 h 126522"/>
                <a:gd name="connsiteX1" fmla="*/ 94891 w 112144"/>
                <a:gd name="connsiteY1" fmla="*/ 18691 h 126522"/>
                <a:gd name="connsiteX2" fmla="*/ 103517 w 112144"/>
                <a:gd name="connsiteY2" fmla="*/ 113582 h 126522"/>
                <a:gd name="connsiteX3" fmla="*/ 103517 w 112144"/>
                <a:gd name="connsiteY3" fmla="*/ 96329 h 12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44" h="126522">
                  <a:moveTo>
                    <a:pt x="0" y="1438"/>
                  </a:moveTo>
                  <a:cubicBezTo>
                    <a:pt x="38819" y="719"/>
                    <a:pt x="77638" y="0"/>
                    <a:pt x="94891" y="18691"/>
                  </a:cubicBezTo>
                  <a:cubicBezTo>
                    <a:pt x="112144" y="37382"/>
                    <a:pt x="102079" y="100642"/>
                    <a:pt x="103517" y="113582"/>
                  </a:cubicBezTo>
                  <a:cubicBezTo>
                    <a:pt x="104955" y="126522"/>
                    <a:pt x="104236" y="111425"/>
                    <a:pt x="103517" y="96329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Figura a mano libera 31"/>
            <p:cNvSpPr/>
            <p:nvPr/>
          </p:nvSpPr>
          <p:spPr>
            <a:xfrm>
              <a:off x="1095555" y="3203276"/>
              <a:ext cx="123645" cy="109267"/>
            </a:xfrm>
            <a:custGeom>
              <a:avLst/>
              <a:gdLst>
                <a:gd name="connsiteX0" fmla="*/ 0 w 123645"/>
                <a:gd name="connsiteY0" fmla="*/ 23003 h 109267"/>
                <a:gd name="connsiteX1" fmla="*/ 103517 w 123645"/>
                <a:gd name="connsiteY1" fmla="*/ 14377 h 109267"/>
                <a:gd name="connsiteX2" fmla="*/ 120770 w 123645"/>
                <a:gd name="connsiteY2" fmla="*/ 109267 h 10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45" h="109267">
                  <a:moveTo>
                    <a:pt x="0" y="23003"/>
                  </a:moveTo>
                  <a:cubicBezTo>
                    <a:pt x="41694" y="11501"/>
                    <a:pt x="83389" y="0"/>
                    <a:pt x="103517" y="14377"/>
                  </a:cubicBezTo>
                  <a:cubicBezTo>
                    <a:pt x="123645" y="28754"/>
                    <a:pt x="122207" y="69010"/>
                    <a:pt x="120770" y="10926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Figura a mano libera 32"/>
            <p:cNvSpPr/>
            <p:nvPr/>
          </p:nvSpPr>
          <p:spPr>
            <a:xfrm>
              <a:off x="552091" y="3269411"/>
              <a:ext cx="103517" cy="69012"/>
            </a:xfrm>
            <a:custGeom>
              <a:avLst/>
              <a:gdLst>
                <a:gd name="connsiteX0" fmla="*/ 0 w 103517"/>
                <a:gd name="connsiteY0" fmla="*/ 0 h 69012"/>
                <a:gd name="connsiteX1" fmla="*/ 86264 w 103517"/>
                <a:gd name="connsiteY1" fmla="*/ 17253 h 69012"/>
                <a:gd name="connsiteX2" fmla="*/ 103517 w 103517"/>
                <a:gd name="connsiteY2" fmla="*/ 69012 h 6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517" h="69012">
                  <a:moveTo>
                    <a:pt x="0" y="0"/>
                  </a:moveTo>
                  <a:cubicBezTo>
                    <a:pt x="34505" y="2875"/>
                    <a:pt x="69011" y="5751"/>
                    <a:pt x="86264" y="17253"/>
                  </a:cubicBezTo>
                  <a:cubicBezTo>
                    <a:pt x="103517" y="28755"/>
                    <a:pt x="103517" y="48883"/>
                    <a:pt x="103517" y="69012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2071670" y="2214554"/>
              <a:ext cx="142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β</a:t>
              </a:r>
              <a:endParaRPr lang="it-IT" sz="1200" dirty="0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2214546" y="3000372"/>
              <a:ext cx="347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β</a:t>
              </a:r>
              <a:r>
                <a:rPr lang="it-IT" sz="1200" dirty="0" smtClean="0"/>
                <a:t>'</a:t>
              </a:r>
              <a:endParaRPr lang="it-IT" sz="1200" dirty="0"/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1643042" y="2500306"/>
              <a:ext cx="142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γ</a:t>
              </a:r>
              <a:endParaRPr lang="it-IT" sz="1200" dirty="0"/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1643042" y="3000372"/>
              <a:ext cx="419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γ</a:t>
              </a:r>
              <a:r>
                <a:rPr lang="it-IT" sz="1200" dirty="0" smtClean="0"/>
                <a:t>'</a:t>
              </a:r>
              <a:endParaRPr lang="it-IT" sz="1200" dirty="0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1142976" y="3080563"/>
              <a:ext cx="357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δ</a:t>
              </a:r>
              <a:r>
                <a:rPr lang="it-IT" sz="1200" dirty="0" smtClean="0"/>
                <a:t>'</a:t>
              </a:r>
              <a:endParaRPr lang="it-IT" sz="1200" dirty="0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1071538" y="2714620"/>
              <a:ext cx="2143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δ</a:t>
              </a:r>
              <a:endParaRPr lang="it-IT" sz="1200" dirty="0"/>
            </a:p>
          </p:txBody>
        </p:sp>
        <p:sp>
          <p:nvSpPr>
            <p:cNvPr id="40" name="Figura a mano libera 39"/>
            <p:cNvSpPr/>
            <p:nvPr/>
          </p:nvSpPr>
          <p:spPr>
            <a:xfrm>
              <a:off x="2500298" y="1857364"/>
              <a:ext cx="142336" cy="247290"/>
            </a:xfrm>
            <a:custGeom>
              <a:avLst/>
              <a:gdLst>
                <a:gd name="connsiteX0" fmla="*/ 0 w 142336"/>
                <a:gd name="connsiteY0" fmla="*/ 247290 h 247290"/>
                <a:gd name="connsiteX1" fmla="*/ 120770 w 142336"/>
                <a:gd name="connsiteY1" fmla="*/ 178279 h 247290"/>
                <a:gd name="connsiteX2" fmla="*/ 129397 w 142336"/>
                <a:gd name="connsiteY2" fmla="*/ 48883 h 247290"/>
                <a:gd name="connsiteX3" fmla="*/ 103517 w 142336"/>
                <a:gd name="connsiteY3" fmla="*/ 5751 h 247290"/>
                <a:gd name="connsiteX4" fmla="*/ 112144 w 142336"/>
                <a:gd name="connsiteY4" fmla="*/ 14377 h 24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36" h="247290">
                  <a:moveTo>
                    <a:pt x="0" y="247290"/>
                  </a:moveTo>
                  <a:cubicBezTo>
                    <a:pt x="49602" y="229318"/>
                    <a:pt x="99204" y="211347"/>
                    <a:pt x="120770" y="178279"/>
                  </a:cubicBezTo>
                  <a:cubicBezTo>
                    <a:pt x="142336" y="145211"/>
                    <a:pt x="132273" y="77638"/>
                    <a:pt x="129397" y="48883"/>
                  </a:cubicBezTo>
                  <a:cubicBezTo>
                    <a:pt x="126522" y="20128"/>
                    <a:pt x="106392" y="11502"/>
                    <a:pt x="103517" y="5751"/>
                  </a:cubicBezTo>
                  <a:cubicBezTo>
                    <a:pt x="100642" y="0"/>
                    <a:pt x="106393" y="7188"/>
                    <a:pt x="112144" y="1437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Figura a mano libera 40"/>
            <p:cNvSpPr/>
            <p:nvPr/>
          </p:nvSpPr>
          <p:spPr>
            <a:xfrm>
              <a:off x="2786050" y="3143248"/>
              <a:ext cx="172528" cy="155275"/>
            </a:xfrm>
            <a:custGeom>
              <a:avLst/>
              <a:gdLst>
                <a:gd name="connsiteX0" fmla="*/ 0 w 172528"/>
                <a:gd name="connsiteY0" fmla="*/ 0 h 155275"/>
                <a:gd name="connsiteX1" fmla="*/ 146649 w 172528"/>
                <a:gd name="connsiteY1" fmla="*/ 60384 h 155275"/>
                <a:gd name="connsiteX2" fmla="*/ 155275 w 172528"/>
                <a:gd name="connsiteY2" fmla="*/ 129396 h 155275"/>
                <a:gd name="connsiteX3" fmla="*/ 155275 w 172528"/>
                <a:gd name="connsiteY3" fmla="*/ 155275 h 15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528" h="155275">
                  <a:moveTo>
                    <a:pt x="0" y="0"/>
                  </a:moveTo>
                  <a:cubicBezTo>
                    <a:pt x="60385" y="19409"/>
                    <a:pt x="120770" y="38818"/>
                    <a:pt x="146649" y="60384"/>
                  </a:cubicBezTo>
                  <a:cubicBezTo>
                    <a:pt x="172528" y="81950"/>
                    <a:pt x="153837" y="113581"/>
                    <a:pt x="155275" y="129396"/>
                  </a:cubicBezTo>
                  <a:cubicBezTo>
                    <a:pt x="156713" y="145211"/>
                    <a:pt x="155994" y="150243"/>
                    <a:pt x="155275" y="15527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2786050" y="2928934"/>
              <a:ext cx="347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α</a:t>
              </a:r>
              <a:r>
                <a:rPr lang="it-IT" sz="1200" dirty="0" smtClean="0"/>
                <a:t>'</a:t>
              </a:r>
              <a:endParaRPr lang="it-IT" sz="1200" dirty="0"/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2571736" y="1857364"/>
              <a:ext cx="347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α</a:t>
              </a:r>
              <a:endParaRPr lang="it-IT" sz="1200" dirty="0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571472" y="3009125"/>
              <a:ext cx="357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η</a:t>
              </a:r>
              <a:endParaRPr lang="it-IT" sz="1200" dirty="0"/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642910" y="3071810"/>
              <a:ext cx="357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η</a:t>
              </a:r>
              <a:r>
                <a:rPr lang="it-IT" sz="1200" dirty="0" smtClean="0"/>
                <a:t>'</a:t>
              </a:r>
              <a:endParaRPr lang="it-IT" sz="1200" dirty="0"/>
            </a:p>
          </p:txBody>
        </p:sp>
      </p:grpSp>
      <p:cxnSp>
        <p:nvCxnSpPr>
          <p:cNvPr id="48" name="Connettore 2 47"/>
          <p:cNvCxnSpPr/>
          <p:nvPr/>
        </p:nvCxnSpPr>
        <p:spPr>
          <a:xfrm rot="10800000">
            <a:off x="2143109" y="3286124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 flipV="1">
            <a:off x="2428860" y="1928802"/>
            <a:ext cx="71438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>
            <a:stCxn id="16" idx="2"/>
            <a:endCxn id="21" idx="2"/>
          </p:cNvCxnSpPr>
          <p:nvPr/>
        </p:nvCxnSpPr>
        <p:spPr>
          <a:xfrm rot="5400000">
            <a:off x="2052470" y="1838163"/>
            <a:ext cx="324153" cy="57150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/>
          <p:nvPr/>
        </p:nvCxnSpPr>
        <p:spPr>
          <a:xfrm flipV="1">
            <a:off x="2786050" y="2857498"/>
            <a:ext cx="642942" cy="42862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>
            <a:stCxn id="21" idx="2"/>
          </p:cNvCxnSpPr>
          <p:nvPr/>
        </p:nvCxnSpPr>
        <p:spPr>
          <a:xfrm rot="16200000" flipH="1">
            <a:off x="2250265" y="1964521"/>
            <a:ext cx="1588" cy="6429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2714612" y="2857496"/>
            <a:ext cx="71438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 flipV="1">
            <a:off x="2500298" y="1928802"/>
            <a:ext cx="571504" cy="3571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 flipV="1">
            <a:off x="2143108" y="2859084"/>
            <a:ext cx="571504" cy="4270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/>
          <p:cNvCxnSpPr/>
          <p:nvPr/>
        </p:nvCxnSpPr>
        <p:spPr>
          <a:xfrm rot="16200000" flipH="1">
            <a:off x="2302502" y="2088196"/>
            <a:ext cx="324156" cy="714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/>
          <p:cNvCxnSpPr/>
          <p:nvPr/>
        </p:nvCxnSpPr>
        <p:spPr>
          <a:xfrm rot="16200000" flipV="1">
            <a:off x="2536017" y="3036091"/>
            <a:ext cx="428628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sellaDiTesto 74"/>
          <p:cNvSpPr txBox="1"/>
          <p:nvPr/>
        </p:nvSpPr>
        <p:spPr>
          <a:xfrm>
            <a:off x="2500298" y="214311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Vr</a:t>
            </a:r>
            <a:r>
              <a:rPr lang="it-IT" baseline="-25000" dirty="0" err="1" smtClean="0"/>
              <a:t>A’A</a:t>
            </a:r>
            <a:endParaRPr lang="it-IT" baseline="-25000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2143108" y="257174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Vr</a:t>
            </a:r>
            <a:r>
              <a:rPr lang="it-IT" baseline="-25000" dirty="0" err="1" smtClean="0"/>
              <a:t>AA</a:t>
            </a:r>
            <a:r>
              <a:rPr lang="it-IT" baseline="-25000" dirty="0" smtClean="0"/>
              <a:t>’</a:t>
            </a:r>
            <a:endParaRPr lang="it-IT" baseline="-25000" dirty="0"/>
          </a:p>
        </p:txBody>
      </p:sp>
      <p:sp>
        <p:nvSpPr>
          <p:cNvPr id="77" name="CasellaDiTesto 76"/>
          <p:cNvSpPr txBox="1"/>
          <p:nvPr/>
        </p:nvSpPr>
        <p:spPr>
          <a:xfrm>
            <a:off x="-32" y="3143248"/>
            <a:ext cx="42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</a:t>
            </a:r>
            <a:endParaRPr lang="it-IT" sz="2400" b="1" dirty="0"/>
          </a:p>
        </p:txBody>
      </p:sp>
      <p:sp>
        <p:nvSpPr>
          <p:cNvPr id="78" name="CasellaDiTesto 77"/>
          <p:cNvSpPr txBox="1"/>
          <p:nvPr/>
        </p:nvSpPr>
        <p:spPr>
          <a:xfrm>
            <a:off x="0" y="4143380"/>
            <a:ext cx="90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 i mezzi di trasporto  si troveranno nello stesso istante nel punto I (punto di intercettamento);</a:t>
            </a:r>
          </a:p>
          <a:p>
            <a:r>
              <a:rPr lang="it-IT" dirty="0" smtClean="0"/>
              <a:t> - i mezzi di trasporto si avvicinano con velocità relative di senso opposto lungo le infinite direttrici di moto relativo.</a:t>
            </a:r>
          </a:p>
          <a:p>
            <a:endParaRPr lang="it-IT" dirty="0"/>
          </a:p>
        </p:txBody>
      </p:sp>
      <p:sp>
        <p:nvSpPr>
          <p:cNvPr id="79" name="CasellaDiTesto 78"/>
          <p:cNvSpPr txBox="1"/>
          <p:nvPr/>
        </p:nvSpPr>
        <p:spPr>
          <a:xfrm rot="4044258">
            <a:off x="1879337" y="1216167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DMR</a:t>
            </a:r>
            <a:endParaRPr lang="it-IT" dirty="0"/>
          </a:p>
        </p:txBody>
      </p:sp>
      <p:sp>
        <p:nvSpPr>
          <p:cNvPr id="80" name="CasellaDiTesto 79"/>
          <p:cNvSpPr txBox="1"/>
          <p:nvPr/>
        </p:nvSpPr>
        <p:spPr>
          <a:xfrm rot="4044258">
            <a:off x="1307831" y="1430481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DMR</a:t>
            </a:r>
            <a:endParaRPr lang="it-IT" dirty="0"/>
          </a:p>
        </p:txBody>
      </p:sp>
      <p:sp>
        <p:nvSpPr>
          <p:cNvPr id="81" name="CasellaDiTesto 80"/>
          <p:cNvSpPr txBox="1"/>
          <p:nvPr/>
        </p:nvSpPr>
        <p:spPr>
          <a:xfrm rot="4044258">
            <a:off x="807766" y="15733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DMR</a:t>
            </a:r>
            <a:endParaRPr lang="it-IT" dirty="0"/>
          </a:p>
        </p:txBody>
      </p:sp>
      <p:sp>
        <p:nvSpPr>
          <p:cNvPr id="82" name="CasellaDiTesto 81"/>
          <p:cNvSpPr txBox="1"/>
          <p:nvPr/>
        </p:nvSpPr>
        <p:spPr>
          <a:xfrm rot="4044258">
            <a:off x="307700" y="1644795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DMR</a:t>
            </a:r>
            <a:endParaRPr lang="it-IT" dirty="0"/>
          </a:p>
        </p:txBody>
      </p:sp>
      <p:sp>
        <p:nvSpPr>
          <p:cNvPr id="83" name="CasellaDiTesto 82"/>
          <p:cNvSpPr txBox="1"/>
          <p:nvPr/>
        </p:nvSpPr>
        <p:spPr>
          <a:xfrm rot="4044258">
            <a:off x="-120927" y="185911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DMR</a:t>
            </a:r>
            <a:endParaRPr lang="it-IT" dirty="0"/>
          </a:p>
        </p:txBody>
      </p:sp>
      <p:sp>
        <p:nvSpPr>
          <p:cNvPr id="64" name="Segnaposto numero diapositiva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68" name="Pagina iniziale 67">
            <a:hlinkClick r:id="rId2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SOMMA VETTORIALE </a:t>
            </a:r>
            <a:br>
              <a:rPr lang="it-IT" dirty="0" smtClean="0"/>
            </a:br>
            <a:r>
              <a:rPr lang="it-IT" dirty="0" smtClean="0"/>
              <a:t>metodo: grafico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rot="5400000" flipH="1" flipV="1">
            <a:off x="1571604" y="2928934"/>
            <a:ext cx="1500198" cy="107157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1785918" y="4000504"/>
            <a:ext cx="2071702" cy="21431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2786050" y="2571744"/>
            <a:ext cx="2071702" cy="21431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rot="5400000" flipH="1" flipV="1">
            <a:off x="3571868" y="2786058"/>
            <a:ext cx="1500198" cy="107157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1785918" y="2571744"/>
            <a:ext cx="3000396" cy="164307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rot="5400000" flipH="1" flipV="1">
            <a:off x="500034" y="2928934"/>
            <a:ext cx="257176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1785918" y="150017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Nv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428860" y="414338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w/</a:t>
            </a:r>
            <a:r>
              <a:rPr lang="it-IT" dirty="0" err="1" smtClean="0"/>
              <a:t>v</a:t>
            </a:r>
            <a:r>
              <a:rPr lang="it-IT" baseline="-25000" dirty="0" err="1" smtClean="0"/>
              <a:t>f</a:t>
            </a:r>
            <a:endParaRPr lang="it-IT" baseline="-25000" dirty="0"/>
          </a:p>
        </p:txBody>
      </p:sp>
      <p:sp>
        <p:nvSpPr>
          <p:cNvPr id="19" name="CasellaDiTesto 18"/>
          <p:cNvSpPr txBox="1"/>
          <p:nvPr/>
        </p:nvSpPr>
        <p:spPr>
          <a:xfrm rot="18233469">
            <a:off x="1868434" y="3114093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w/v</a:t>
            </a:r>
            <a:endParaRPr lang="it-IT" baseline="-25000" dirty="0"/>
          </a:p>
        </p:txBody>
      </p:sp>
      <p:sp>
        <p:nvSpPr>
          <p:cNvPr id="20" name="CasellaDiTesto 19"/>
          <p:cNvSpPr txBox="1"/>
          <p:nvPr/>
        </p:nvSpPr>
        <p:spPr>
          <a:xfrm rot="19635307">
            <a:off x="2725691" y="311409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w/</a:t>
            </a:r>
            <a:r>
              <a:rPr lang="it-IT" dirty="0" err="1" smtClean="0"/>
              <a:t>v</a:t>
            </a:r>
            <a:r>
              <a:rPr lang="it-IT" baseline="-25000" dirty="0" err="1" smtClean="0"/>
              <a:t>r</a:t>
            </a:r>
            <a:endParaRPr lang="it-IT" baseline="-25000" dirty="0"/>
          </a:p>
        </p:txBody>
      </p:sp>
      <p:pic>
        <p:nvPicPr>
          <p:cNvPr id="22" name="Immagine 21" descr="goniomet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4071942"/>
            <a:ext cx="2571768" cy="2307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magine 22" descr="Immagin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549857"/>
            <a:ext cx="2220686" cy="2307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24" name="Pagina iniziale 23">
            <a:hlinkClick r:id="rId4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SOMMA VETTORIALE </a:t>
            </a:r>
            <a:br>
              <a:rPr lang="it-IT" dirty="0" smtClean="0"/>
            </a:br>
            <a:r>
              <a:rPr lang="it-IT" dirty="0" smtClean="0"/>
              <a:t>metodo: regolo </a:t>
            </a:r>
            <a:r>
              <a:rPr lang="it-IT" dirty="0" err="1" smtClean="0"/>
              <a:t>Jeppesen</a:t>
            </a:r>
            <a:endParaRPr lang="it-IT" dirty="0"/>
          </a:p>
        </p:txBody>
      </p:sp>
      <p:pic>
        <p:nvPicPr>
          <p:cNvPr id="25" name="Immagine 24" descr="regolo_2_(1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38081">
            <a:off x="4497908" y="1668388"/>
            <a:ext cx="4189679" cy="42072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" name="CasellaDiTesto 23"/>
          <p:cNvSpPr txBox="1"/>
          <p:nvPr/>
        </p:nvSpPr>
        <p:spPr>
          <a:xfrm>
            <a:off x="214282" y="1643050"/>
            <a:ext cx="41434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000" dirty="0" smtClean="0"/>
              <a:t> Si utilizza il regolo dal lato del vento;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/>
              <a:t> Si fissa un punto in corrispondenza del vettore che ha intensità maggiore (es. il vettore W/V) posizionando l'indice di TC in corrispondenza di W; 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/>
              <a:t> Si ruota il disco centrale in modo che sopra l'indice TC ci sia  il valore di </a:t>
            </a:r>
            <a:r>
              <a:rPr lang="it-IT" sz="2000" dirty="0" err="1" smtClean="0"/>
              <a:t>W</a:t>
            </a:r>
            <a:r>
              <a:rPr lang="it-IT" sz="2000" baseline="-25000" dirty="0" err="1" smtClean="0"/>
              <a:t>f</a:t>
            </a:r>
            <a:r>
              <a:rPr lang="it-IT" sz="2000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/>
              <a:t> Dal punto precedentemente individuato ci si sposta parallelamente all'asse LC verso l'alto di un valore pari a </a:t>
            </a:r>
            <a:r>
              <a:rPr lang="it-IT" sz="2000" dirty="0" err="1" smtClean="0"/>
              <a:t>V</a:t>
            </a:r>
            <a:r>
              <a:rPr lang="it-IT" sz="2000" baseline="-25000" dirty="0" err="1" smtClean="0"/>
              <a:t>f</a:t>
            </a:r>
            <a:r>
              <a:rPr lang="it-IT" sz="2000" baseline="-25000" dirty="0" smtClean="0"/>
              <a:t> </a:t>
            </a:r>
            <a:r>
              <a:rPr lang="it-IT" sz="2000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/>
              <a:t> Il punto così trovato è la cuspide del vettore somma W/</a:t>
            </a:r>
            <a:r>
              <a:rPr lang="it-IT" sz="2000" dirty="0" err="1" smtClean="0"/>
              <a:t>V</a:t>
            </a:r>
            <a:r>
              <a:rPr lang="it-IT" sz="2000" baseline="-25000" dirty="0" err="1" smtClean="0"/>
              <a:t>r</a:t>
            </a:r>
            <a:endParaRPr lang="it-IT" sz="2000" baseline="-25000" dirty="0"/>
          </a:p>
        </p:txBody>
      </p:sp>
      <p:sp>
        <p:nvSpPr>
          <p:cNvPr id="26" name="Segnaposto piè di pagina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 Francesco Iaccarino</a:t>
            </a:r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 rot="10800000">
            <a:off x="6286512" y="3571876"/>
            <a:ext cx="285752" cy="214314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5400000" flipH="1" flipV="1">
            <a:off x="5822959" y="3107529"/>
            <a:ext cx="927900" cy="794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rot="16200000" flipV="1">
            <a:off x="5822165" y="3036091"/>
            <a:ext cx="1214446" cy="2857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 rot="2272630">
            <a:off x="6098956" y="3665392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w/v</a:t>
            </a:r>
            <a:endParaRPr lang="it-IT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 rot="5400000">
            <a:off x="5833177" y="3025079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w/</a:t>
            </a:r>
            <a:r>
              <a:rPr lang="it-IT" sz="1400" b="1" dirty="0" err="1" smtClean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it-IT" sz="1400" b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it-IT" sz="1400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 rot="4857791">
            <a:off x="6238950" y="3045259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w/</a:t>
            </a:r>
            <a:r>
              <a:rPr lang="it-IT" sz="1400" b="1" dirty="0" err="1" smtClean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it-IT" sz="1400" b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endParaRPr lang="it-IT" sz="1400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B0-C484-47E6-B87D-11027AD16C3E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IBN EDITORE</a:t>
            </a:r>
            <a:endParaRPr lang="it-IT"/>
          </a:p>
        </p:txBody>
      </p:sp>
      <p:sp>
        <p:nvSpPr>
          <p:cNvPr id="15" name="Pagina iniziale 14">
            <a:hlinkClick r:id="rId3" action="ppaction://hlinksldjump" highlightClick="1"/>
          </p:cNvPr>
          <p:cNvSpPr/>
          <p:nvPr/>
        </p:nvSpPr>
        <p:spPr>
          <a:xfrm>
            <a:off x="8858280" y="6429396"/>
            <a:ext cx="285720" cy="428604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3239</TotalTime>
  <Words>3732</Words>
  <Application>Microsoft Office PowerPoint</Application>
  <PresentationFormat>Presentazione su schermo (4:3)</PresentationFormat>
  <Paragraphs>1084</Paragraphs>
  <Slides>48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0" baseType="lpstr">
      <vt:lpstr>Tema di Office</vt:lpstr>
      <vt:lpstr>Equazione</vt:lpstr>
      <vt:lpstr>Diapositiva 1</vt:lpstr>
      <vt:lpstr>Diapositiva 2</vt:lpstr>
      <vt:lpstr>Diapositiva 3</vt:lpstr>
      <vt:lpstr>PREREQUISITI</vt:lpstr>
      <vt:lpstr>MOTI RELATIVI</vt:lpstr>
      <vt:lpstr>TEOREMA DI TALETE</vt:lpstr>
      <vt:lpstr>TEOREMA DI TALETE E INTERCETTAMENTO</vt:lpstr>
      <vt:lpstr>SOMMA VETTORIALE  metodo: grafico</vt:lpstr>
      <vt:lpstr>SOMMA VETTORIALE  metodo: regolo Jeppesen</vt:lpstr>
      <vt:lpstr>SOMMA VETTORIALE  metodo: analitico</vt:lpstr>
      <vt:lpstr>SOMMA DI VETTORE: ESEMPIO</vt:lpstr>
      <vt:lpstr>SOMMA DI VETTORE: ESEMPIO</vt:lpstr>
      <vt:lpstr>INTERCETTAMENTO</vt:lpstr>
      <vt:lpstr>INTERCETTAMENTO  a/m – a/m con vento</vt:lpstr>
      <vt:lpstr>INTERCETTAMENTO a/m – a/m con vento</vt:lpstr>
      <vt:lpstr>INTERCETTAMENTO a/m – a/m con vento</vt:lpstr>
      <vt:lpstr>INTERCETTAMENTO  a/m – a/m con vento</vt:lpstr>
      <vt:lpstr>INTERCETTAMENTO  a/m – nave con vento</vt:lpstr>
      <vt:lpstr>INTERCETTAMENTO a/m – nave con vento</vt:lpstr>
      <vt:lpstr>INTERCETTAMENTO  a/m – nave con vento</vt:lpstr>
      <vt:lpstr>INTERCETTAMENTO  a/m – a/m(nave) senza vento</vt:lpstr>
      <vt:lpstr>INTERCETTAMENTO a/m – a/m (nave) senza vento</vt:lpstr>
      <vt:lpstr>INTERCETTAMENTO  a/m – a/m(nave) senza vento</vt:lpstr>
      <vt:lpstr>PUNTO DI NON RITORNO SULLA STESSA BASE</vt:lpstr>
      <vt:lpstr>PNR SULLA STESSA BASE</vt:lpstr>
      <vt:lpstr>PNR SULLA STESSA BASE</vt:lpstr>
      <vt:lpstr>CORRISPONDENZA GRAFICO-ANALITICO</vt:lpstr>
      <vt:lpstr>PUNTO DI NON RITORNO SULLA STESSA BASE SU PIU’ TRATTE</vt:lpstr>
      <vt:lpstr>PUNTO DI NON RITORNO SULLA STESSA BASE SU PIU’ TRATTE</vt:lpstr>
      <vt:lpstr>PUNTO DI NON RITORNO SULLA STESSA BASE CON VELOCITA’ E CONSUMO ORARIO VARIATI</vt:lpstr>
      <vt:lpstr>PUNTO DI NON RITORNO SU BASE ALTERNATA</vt:lpstr>
      <vt:lpstr>PNR SU BASE ALTERNATA</vt:lpstr>
      <vt:lpstr>PNR SU BASE ALTERNATA</vt:lpstr>
      <vt:lpstr>PNR SU BASE ALTERNATA</vt:lpstr>
      <vt:lpstr>PUNTO DI NON RITORNO CON RIENTRO SU BASE ALTERNATA CON VELOCITA’ E CONSUMO ORARIO VARIATI</vt:lpstr>
      <vt:lpstr>ALLONTAMENTO DA UNA BASE MOBILE CON ROTTA PRESTABILITA E RELATIVO RIENTRO</vt:lpstr>
      <vt:lpstr>PUNTO DI EGUAL TEMPO</vt:lpstr>
      <vt:lpstr>PUNTO DI EGUAL TEMPO (PET)</vt:lpstr>
      <vt:lpstr>PUNTO DI EGUAL TEMPO</vt:lpstr>
      <vt:lpstr>PET SU PIU’ TRATTE</vt:lpstr>
      <vt:lpstr>Diapositiva 41</vt:lpstr>
      <vt:lpstr>Diapositiva 42</vt:lpstr>
      <vt:lpstr>VERIFICA DELLE ABILITA’</vt:lpstr>
      <vt:lpstr>CPA  Closest Point of Approach  Distanza minima durante un avvicinamento</vt:lpstr>
      <vt:lpstr>Diapositiva 45</vt:lpstr>
      <vt:lpstr>CPA: Closest Point of Approach</vt:lpstr>
      <vt:lpstr>VERIFICA DELLE ABILITA’</vt:lpstr>
      <vt:lpstr>VERIFICA DELLE ABILITA’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 RELATIVI</dc:title>
  <dc:creator> </dc:creator>
  <cp:lastModifiedBy>Francesco Iaccarino</cp:lastModifiedBy>
  <cp:revision>269</cp:revision>
  <cp:lastPrinted>2013-03-19T07:21:40Z</cp:lastPrinted>
  <dcterms:created xsi:type="dcterms:W3CDTF">2013-02-12T13:43:14Z</dcterms:created>
  <dcterms:modified xsi:type="dcterms:W3CDTF">2018-04-23T20:17:48Z</dcterms:modified>
  <cp:contentStatus/>
</cp:coreProperties>
</file>