
<file path=[Content_Types].xml><?xml version="1.0" encoding="utf-8"?>
<Types xmlns="http://schemas.openxmlformats.org/package/2006/content-types"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diagrams/colors102.xml" ContentType="application/vnd.openxmlformats-officedocument.drawingml.diagramColors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diagrams/quickStyle97.xml" ContentType="application/vnd.openxmlformats-officedocument.drawingml.diagramStyl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quickStyle28.xml" ContentType="application/vnd.openxmlformats-officedocument.drawingml.diagramStyle+xml"/>
  <Override PartName="/ppt/diagrams/data100.xml" ContentType="application/vnd.openxmlformats-officedocument.drawingml.diagramData+xml"/>
  <Override PartName="/ppt/diagrams/layout125.xml" ContentType="application/vnd.openxmlformats-officedocument.drawingml.diagramLayout+xml"/>
  <Default Extension="xml" ContentType="application/xml"/>
  <Override PartName="/ppt/slides/slide50.xml" ContentType="application/vnd.openxmlformats-officedocument.presentationml.slide+xml"/>
  <Override PartName="/ppt/diagrams/layout86.xml" ContentType="application/vnd.openxmlformats-officedocument.drawingml.diagramLayout+xml"/>
  <Override PartName="/ppt/diagrams/layout17.xml" ContentType="application/vnd.openxmlformats-officedocument.drawingml.diagramLayout+xml"/>
  <Override PartName="/ppt/diagrams/quickStyle53.xml" ContentType="application/vnd.openxmlformats-officedocument.drawingml.diagramStyle+xml"/>
  <Override PartName="/ppt/theme/themeOverride86.xml" ContentType="application/vnd.openxmlformats-officedocument.themeOverride+xml"/>
  <Override PartName="/ppt/diagrams/colors96.xml" ContentType="application/vnd.openxmlformats-officedocument.drawingml.diagramColors+xml"/>
  <Override PartName="/ppt/diagrams/colors118.xml" ContentType="application/vnd.openxmlformats-officedocument.drawingml.diagramColors+xml"/>
  <Override PartName="/ppt/theme/themeOverride17.xml" ContentType="application/vnd.openxmlformats-officedocument.themeOverride+xml"/>
  <Override PartName="/ppt/diagrams/colors27.xml" ContentType="application/vnd.openxmlformats-officedocument.drawingml.diagramColors+xml"/>
  <Override PartName="/ppt/diagrams/layout42.xml" ContentType="application/vnd.openxmlformats-officedocument.drawingml.diagramLayout+xml"/>
  <Override PartName="/ppt/diagrams/quickStyle124.xml" ContentType="application/vnd.openxmlformats-officedocument.drawingml.diagramStyle+xml"/>
  <Override PartName="/ppt/diagrams/colors143.xml" ContentType="application/vnd.openxmlformats-officedocument.drawingml.diagramColors+xml"/>
  <Override PartName="/ppt/theme/themeOverride42.xml" ContentType="application/vnd.openxmlformats-officedocument.themeOverride+xml"/>
  <Override PartName="/ppt/diagrams/colors52.xml" ContentType="application/vnd.openxmlformats-officedocument.drawingml.diagramColors+xml"/>
  <Override PartName="/ppt/diagrams/data65.xml" ContentType="application/vnd.openxmlformats-officedocument.drawingml.diagramData+xml"/>
  <Override PartName="/ppt/diagrams/data116.xml" ContentType="application/vnd.openxmlformats-officedocument.drawingml.diagramData+xml"/>
  <Override PartName="/ppt/slides/slide66.xml" ContentType="application/vnd.openxmlformats-officedocument.presentationml.slide+xml"/>
  <Override PartName="/ppt/slides/slide114.xml" ContentType="application/vnd.openxmlformats-officedocument.presentationml.slide+xml"/>
  <Default Extension="png" ContentType="image/png"/>
  <Override PartName="/ppt/theme/themeOverride123.xml" ContentType="application/vnd.openxmlformats-officedocument.themeOverride+xml"/>
  <Override PartName="/ppt/theme/themeOverride6.xml" ContentType="application/vnd.openxmlformats-officedocument.themeOverride+xml"/>
  <Override PartName="/ppt/diagrams/quickStyle3.xml" ContentType="application/vnd.openxmlformats-officedocument.drawingml.diagramStyle+xml"/>
  <Override PartName="/ppt/diagrams/quickStyle69.xml" ContentType="application/vnd.openxmlformats-officedocument.drawingml.diagramStyle+xml"/>
  <Override PartName="/ppt/diagrams/data90.xml" ContentType="application/vnd.openxmlformats-officedocument.drawingml.diagramData+xml"/>
  <Override PartName="/ppt/diagrams/data141.xml" ContentType="application/vnd.openxmlformats-officedocument.drawingml.diagramData+xml"/>
  <Override PartName="/ppt/slides/slide91.xml" ContentType="application/vnd.openxmlformats-officedocument.presentationml.slide+xml"/>
  <Override PartName="/ppt/diagrams/data21.xml" ContentType="application/vnd.openxmlformats-officedocument.drawingml.diagramData+xml"/>
  <Override PartName="/ppt/diagrams/quickStyle94.xml" ContentType="application/vnd.openxmlformats-officedocument.drawingml.diagramStyle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layout58.xml" ContentType="application/vnd.openxmlformats-officedocument.drawingml.diagramLayout+xml"/>
  <Override PartName="/ppt/diagrams/layout122.xml" ContentType="application/vnd.openxmlformats-officedocument.drawingml.diagramLayout+xml"/>
  <Override PartName="/ppt/diagrams/quickStyle25.xml" ContentType="application/vnd.openxmlformats-officedocument.drawingml.diagramStyle+xml"/>
  <Override PartName="/ppt/theme/themeOverride58.xml" ContentType="application/vnd.openxmlformats-officedocument.themeOverride+xml"/>
  <Override PartName="/ppt/diagrams/colors68.xml" ContentType="application/vnd.openxmlformats-officedocument.drawingml.diagramColors+xml"/>
  <Override PartName="/ppt/diagrams/layout83.xml" ContentType="application/vnd.openxmlformats-officedocument.drawingml.diagramLayout+xml"/>
  <Override PartName="/ppt/diagrams/quickStyle50.xml" ContentType="application/vnd.openxmlformats-officedocument.drawingml.diagramStyle+xml"/>
  <Override PartName="/ppt/theme/themeOverride83.xml" ContentType="application/vnd.openxmlformats-officedocument.themeOverride+xml"/>
  <Override PartName="/ppt/theme/themeOverride139.xml" ContentType="application/vnd.openxmlformats-officedocument.themeOverride+xml"/>
  <Override PartName="/ppt/diagrams/layout14.xml" ContentType="application/vnd.openxmlformats-officedocument.drawingml.diagramLayout+xml"/>
  <Override PartName="/ppt/diagrams/colors93.xml" ContentType="application/vnd.openxmlformats-officedocument.drawingml.diagramColors+xml"/>
  <Override PartName="/ppt/diagrams/colors115.xml" ContentType="application/vnd.openxmlformats-officedocument.drawingml.diagramColors+xml"/>
  <Override PartName="/ppt/theme/themeOverride14.xml" ContentType="application/vnd.openxmlformats-officedocument.themeOverride+xml"/>
  <Override PartName="/ppt/diagrams/colors24.xml" ContentType="application/vnd.openxmlformats-officedocument.drawingml.diagramColors+xml"/>
  <Override PartName="/ppt/diagrams/data37.xml" ContentType="application/vnd.openxmlformats-officedocument.drawingml.diagramData+xml"/>
  <Override PartName="/ppt/diagrams/quickStyle121.xml" ContentType="application/vnd.openxmlformats-officedocument.drawingml.diagramStyle+xml"/>
  <Override PartName="/ppt/diagrams/colors140.xml" ContentType="application/vnd.openxmlformats-officedocument.drawingml.diagramColors+xml"/>
  <Override PartName="/ppt/slides/slide38.xml" ContentType="application/vnd.openxmlformats-officedocument.presentationml.slide+xml"/>
  <Override PartName="/ppt/diagrams/layout138.xml" ContentType="application/vnd.openxmlformats-officedocument.drawingml.diagramLayout+xml"/>
  <Override PartName="/ppt/slides/slide111.xml" ContentType="application/vnd.openxmlformats-officedocument.presentationml.slide+xml"/>
  <Override PartName="/ppt/diagrams/data62.xml" ContentType="application/vnd.openxmlformats-officedocument.drawingml.diagramData+xml"/>
  <Override PartName="/ppt/diagrams/layout99.xml" ContentType="application/vnd.openxmlformats-officedocument.drawingml.diagramLayout+xml"/>
  <Override PartName="/ppt/diagrams/data113.xml" ContentType="application/vnd.openxmlformats-officedocument.drawingml.diagramData+xml"/>
  <Override PartName="/ppt/theme/themeOverride120.xml" ContentType="application/vnd.openxmlformats-officedocument.themeOverride+xml"/>
  <Override PartName="/ppt/slides/slide63.xml" ContentType="application/vnd.openxmlformats-officedocument.presentationml.slide+xml"/>
  <Override PartName="/ppt/theme/themeOverride3.xml" ContentType="application/vnd.openxmlformats-officedocument.themeOverride+xml"/>
  <Override PartName="/ppt/diagrams/quickStyle66.xml" ContentType="application/vnd.openxmlformats-officedocument.drawingml.diagramStyle+xml"/>
  <Override PartName="/ppt/theme/themeOverride99.xml" ContentType="application/vnd.openxmlformats-officedocument.themeOverride+xml"/>
  <Override PartName="/ppt/diagrams/layout55.xml" ContentType="application/vnd.openxmlformats-officedocument.drawingml.diagramLayout+xml"/>
  <Override PartName="/ppt/diagrams/quickStyle91.xml" ContentType="application/vnd.openxmlformats-officedocument.drawingml.diagramStyle+xml"/>
  <Override PartName="/ppt/diagrams/quickStyle137.xml" ContentType="application/vnd.openxmlformats-officedocument.drawingml.diagramStyle+xml"/>
  <Override PartName="/ppt/diagrams/layout3.xml" ContentType="application/vnd.openxmlformats-officedocument.drawingml.diagramLayout+xml"/>
  <Override PartName="/ppt/diagrams/quickStyle22.xml" ContentType="application/vnd.openxmlformats-officedocument.drawingml.diagramStyle+xml"/>
  <Override PartName="/ppt/theme/themeOverride55.xml" ContentType="application/vnd.openxmlformats-officedocument.themeOverride+xml"/>
  <Override PartName="/ppt/diagrams/data78.xml" ContentType="application/vnd.openxmlformats-officedocument.drawingml.diagramData+xml"/>
  <Override PartName="/ppt/diagrams/data129.xml" ContentType="application/vnd.openxmlformats-officedocument.drawingml.diagramData+xml"/>
  <Override PartName="/ppt/slides/slide79.xml" ContentType="application/vnd.openxmlformats-officedocument.presentationml.slide+xml"/>
  <Override PartName="/ppt/slides/slide127.xml" ContentType="application/vnd.openxmlformats-officedocument.presentationml.slide+xml"/>
  <Override PartName="/ppt/diagrams/colors18.xml" ContentType="application/vnd.openxmlformats-officedocument.drawingml.diagramColors+xml"/>
  <Override PartName="/ppt/diagrams/layout33.xml" ContentType="application/vnd.openxmlformats-officedocument.drawingml.diagramLayout+xml"/>
  <Override PartName="/ppt/diagrams/colors65.xml" ContentType="application/vnd.openxmlformats-officedocument.drawingml.diagramColors+xml"/>
  <Override PartName="/ppt/diagrams/layout80.xml" ContentType="application/vnd.openxmlformats-officedocument.drawingml.diagramLayout+xml"/>
  <Override PartName="/ppt/diagrams/quickStyle115.xml" ContentType="application/vnd.openxmlformats-officedocument.drawingml.diagramStyle+xml"/>
  <Override PartName="/ppt/theme/themeOverride136.xml" ContentType="application/vnd.openxmlformats-officedocument.themeOverride+xml"/>
  <Override PartName="/ppt/diagrams/colors134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theme/themeOverride33.xml" ContentType="application/vnd.openxmlformats-officedocument.themeOverride+xml"/>
  <Override PartName="/ppt/diagrams/colors43.xml" ContentType="application/vnd.openxmlformats-officedocument.drawingml.diagramColors+xml"/>
  <Override PartName="/ppt/diagrams/data56.xml" ContentType="application/vnd.openxmlformats-officedocument.drawingml.diagramData+xml"/>
  <Override PartName="/ppt/theme/themeOverride80.xml" ContentType="application/vnd.openxmlformats-officedocument.themeOverride+xml"/>
  <Override PartName="/ppt/diagrams/colors90.xml" ContentType="application/vnd.openxmlformats-officedocument.drawingml.diagramColors+xml"/>
  <Override PartName="/ppt/diagrams/data107.xml" ContentType="application/vnd.openxmlformats-officedocument.drawingml.diagramData+xml"/>
  <Override PartName="/ppt/diagrams/colors112.xml" ContentType="application/vnd.openxmlformats-officedocument.drawingml.diagramColors+xml"/>
  <Override PartName="/ppt/diagrams/quickStyle140.xml" ContentType="application/vnd.openxmlformats-officedocument.drawingml.diagramStyle+xml"/>
  <Override PartName="/ppt/slides/slide57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  <Override PartName="/ppt/theme/themeOverride11.xml" ContentType="application/vnd.openxmlformats-officedocument.themeOverride+xml"/>
  <Override PartName="/ppt/diagrams/data34.xml" ContentType="application/vnd.openxmlformats-officedocument.drawingml.diagramData+xml"/>
  <Override PartName="/ppt/diagrams/data81.xml" ContentType="application/vnd.openxmlformats-officedocument.drawingml.diagramData+xml"/>
  <Override PartName="/ppt/theme/themeOverride114.xml" ContentType="application/vnd.openxmlformats-officedocument.themeOverride+xml"/>
  <Override PartName="/ppt/diagrams/data132.xml" ContentType="application/vnd.openxmlformats-officedocument.drawingml.diagramData+xml"/>
  <Override PartName="/ppt/slides/slide130.xml" ContentType="application/vnd.openxmlformats-officedocument.presentationml.slide+xml"/>
  <Override PartName="/ppt/diagrams/colors21.xml" ContentType="application/vnd.openxmlformats-officedocument.drawingml.diagramColors+xml"/>
  <Override PartName="/ppt/diagrams/layout135.xml" ContentType="application/vnd.openxmlformats-officedocument.drawingml.diagramLayout+xml"/>
  <Override PartName="/ppt/slides/slide35.xml" ContentType="application/vnd.openxmlformats-officedocument.presentationml.slide+xml"/>
  <Override PartName="/ppt/slides/slide82.xml" ContentType="application/vnd.openxmlformats-officedocument.presentationml.slide+xml"/>
  <Override PartName="/ppt/diagrams/data12.xml" ContentType="application/vnd.openxmlformats-officedocument.drawingml.diagramData+xml"/>
  <Override PartName="/ppt/diagrams/quickStyle38.xml" ContentType="application/vnd.openxmlformats-officedocument.drawingml.diagramStyle+xml"/>
  <Override PartName="/ppt/diagrams/quickStyle85.xml" ContentType="application/vnd.openxmlformats-officedocument.drawingml.diagramStyle+xml"/>
  <Override PartName="/ppt/diagrams/data110.xml" ContentType="application/vnd.openxmlformats-officedocument.drawingml.diagramData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layout49.xml" ContentType="application/vnd.openxmlformats-officedocument.drawingml.diagramLayout+xml"/>
  <Override PartName="/ppt/diagrams/layout96.xml" ContentType="application/vnd.openxmlformats-officedocument.drawingml.diagramLayout+xml"/>
  <Override PartName="/ppt/diagrams/layout113.xml" ContentType="application/vnd.openxmlformats-officedocument.drawingml.diagramLayout+xml"/>
  <Override PartName="/ppt/diagrams/layout27.xml" ContentType="application/vnd.openxmlformats-officedocument.drawingml.diagramLayout+xml"/>
  <Override PartName="/ppt/theme/themeOverride49.xml" ContentType="application/vnd.openxmlformats-officedocument.themeOverride+xml"/>
  <Override PartName="/ppt/diagrams/colors59.xml" ContentType="application/vnd.openxmlformats-officedocument.drawingml.diagramColors+xml"/>
  <Override PartName="/ppt/diagrams/quickStyle63.xml" ContentType="application/vnd.openxmlformats-officedocument.drawingml.diagramStyle+xml"/>
  <Override PartName="/ppt/diagrams/layout74.xml" ContentType="application/vnd.openxmlformats-officedocument.drawingml.diagramLayout+xml"/>
  <Override PartName="/ppt/theme/themeOverride96.xml" ContentType="application/vnd.openxmlformats-officedocument.themeOverride+xml"/>
  <Override PartName="/ppt/diagrams/quickStyle109.xml" ContentType="application/vnd.openxmlformats-officedocument.drawingml.diagramStyle+xml"/>
  <Override PartName="/ppt/diagrams/colors128.xml" ContentType="application/vnd.openxmlformats-officedocument.drawingml.diagramColors+xml"/>
  <Override PartName="/ppt/theme/themeOverride27.xml" ContentType="application/vnd.openxmlformats-officedocument.themeOverride+xml"/>
  <Override PartName="/ppt/diagrams/colors37.xml" ContentType="application/vnd.openxmlformats-officedocument.drawingml.diagramColors+xml"/>
  <Override PartName="/ppt/diagrams/quickStyle41.xml" ContentType="application/vnd.openxmlformats-officedocument.drawingml.diagramStyle+xml"/>
  <Override PartName="/ppt/theme/themeOverride74.xml" ContentType="application/vnd.openxmlformats-officedocument.themeOverride+xml"/>
  <Override PartName="/ppt/diagrams/colors84.xml" ContentType="application/vnd.openxmlformats-officedocument.drawingml.diagramColors+xml"/>
  <Override PartName="/ppt/diagrams/data97.xml" ContentType="application/vnd.openxmlformats-officedocument.drawingml.diagramData+xml"/>
  <Override PartName="/ppt/slides/slide98.xml" ContentType="application/vnd.openxmlformats-officedocument.presentationml.slide+xml"/>
  <Override PartName="/ppt/slides/slide146.xml" ContentType="application/vnd.openxmlformats-officedocument.presentationml.slide+xml"/>
  <Override PartName="/ppt/diagrams/layout52.xml" ContentType="application/vnd.openxmlformats-officedocument.drawingml.diagramLayout+xml"/>
  <Override PartName="/ppt/theme/themeOverride108.xml" ContentType="application/vnd.openxmlformats-officedocument.themeOverride+xml"/>
  <Override PartName="/ppt/diagrams/colors106.xml" ContentType="application/vnd.openxmlformats-officedocument.drawingml.diagramColors+xml"/>
  <Override PartName="/ppt/diagrams/quickStyle134.xml" ContentType="application/vnd.openxmlformats-officedocument.drawingml.diagramStyle+xml"/>
  <Override PartName="/ppt/slides/slide124.xml" ContentType="application/vnd.openxmlformats-officedocument.presentationml.slide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theme/themeOverride52.xml" ContentType="application/vnd.openxmlformats-officedocument.themeOverride+xml"/>
  <Override PartName="/ppt/diagrams/colors62.xml" ContentType="application/vnd.openxmlformats-officedocument.drawingml.diagramColors+xml"/>
  <Override PartName="/ppt/diagrams/data75.xml" ContentType="application/vnd.openxmlformats-officedocument.drawingml.diagramData+xml"/>
  <Override PartName="/ppt/diagrams/quickStyle112.xml" ContentType="application/vnd.openxmlformats-officedocument.drawingml.diagramStyle+xml"/>
  <Override PartName="/ppt/diagrams/data126.xml" ContentType="application/vnd.openxmlformats-officedocument.drawingml.diagramData+xml"/>
  <Override PartName="/ppt/diagrams/colors131.xml" ContentType="application/vnd.openxmlformats-officedocument.drawingml.diagramColors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theme/themeOverride30.xml" ContentType="application/vnd.openxmlformats-officedocument.themeOverride+xml"/>
  <Override PartName="/ppt/diagrams/data53.xml" ContentType="application/vnd.openxmlformats-officedocument.drawingml.diagramData+xml"/>
  <Override PartName="/ppt/diagrams/quickStyle79.xml" ContentType="application/vnd.openxmlformats-officedocument.drawingml.diagramStyle+xml"/>
  <Override PartName="/ppt/diagrams/data104.xml" ContentType="application/vnd.openxmlformats-officedocument.drawingml.diagramData+xml"/>
  <Override PartName="/ppt/diagrams/layout129.xml" ContentType="application/vnd.openxmlformats-officedocument.drawingml.diagramLayout+xml"/>
  <Override PartName="/ppt/theme/themeOverride133.xml" ContentType="application/vnd.openxmlformats-officedocument.themeOverride+xml"/>
  <Override PartName="/ppt/slides/slide4.xml" ContentType="application/vnd.openxmlformats-officedocument.presentationml.slide+xml"/>
  <Override PartName="/ppt/slides/slide54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colors40.xml" ContentType="application/vnd.openxmlformats-officedocument.drawingml.diagramColors+xml"/>
  <Override PartName="/ppt/diagrams/layout107.xml" ContentType="application/vnd.openxmlformats-officedocument.drawingml.diagramLayout+xml"/>
  <Override PartName="/ppt/theme/themeOverride111.xml" ContentType="application/vnd.openxmlformats-officedocument.themeOverride+xml"/>
  <Override PartName="/ppt/diagrams/data31.xml" ContentType="application/vnd.openxmlformats-officedocument.drawingml.diagramData+xml"/>
  <Override PartName="/ppt/diagrams/quickStyle57.xml" ContentType="application/vnd.openxmlformats-officedocument.drawingml.diagramStyle+xml"/>
  <Override PartName="/ppt/slides/slide32.xml" ContentType="application/vnd.openxmlformats-officedocument.presentationml.slide+xml"/>
  <Override PartName="/ppt/diagrams/quickStyle35.xml" ContentType="application/vnd.openxmlformats-officedocument.drawingml.diagramStyle+xml"/>
  <Override PartName="/ppt/theme/themeOverride68.xml" ContentType="application/vnd.openxmlformats-officedocument.themeOverride+xml"/>
  <Override PartName="/ppt/diagrams/layout68.xml" ContentType="application/vnd.openxmlformats-officedocument.drawingml.diagramLayout+xml"/>
  <Override PartName="/ppt/diagrams/quickStyle82.xml" ContentType="application/vnd.openxmlformats-officedocument.drawingml.diagramStyle+xml"/>
  <Override PartName="/ppt/diagrams/layout132.xml" ContentType="application/vnd.openxmlformats-officedocument.drawingml.diagramLayout+xml"/>
  <Override PartName="/ppt/slides/slide10.xml" ContentType="application/vnd.openxmlformats-officedocument.presentationml.slide+xml"/>
  <Override PartName="/ppt/diagrams/data6.xml" ContentType="application/vnd.openxmlformats-officedocument.drawingml.diagramData+xml"/>
  <Override PartName="/ppt/diagrams/layout46.xml" ContentType="application/vnd.openxmlformats-officedocument.drawingml.diagramLayout+xml"/>
  <Override PartName="/ppt/diagrams/colors78.xml" ContentType="application/vnd.openxmlformats-officedocument.drawingml.diagramColors+xml"/>
  <Override PartName="/ppt/diagrams/layout93.xml" ContentType="application/vnd.openxmlformats-officedocument.drawingml.diagramLayout+xml"/>
  <Override PartName="/ppt/diagrams/layout110.xml" ContentType="application/vnd.openxmlformats-officedocument.drawingml.diagramLayout+xml"/>
  <Override PartName="/ppt/diagrams/quickStyle128.xml" ContentType="application/vnd.openxmlformats-officedocument.drawingml.diagramStyle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theme/themeOverride46.xml" ContentType="application/vnd.openxmlformats-officedocument.themeOverride+xml"/>
  <Override PartName="/ppt/diagrams/colors56.xml" ContentType="application/vnd.openxmlformats-officedocument.drawingml.diagramColors+xml"/>
  <Override PartName="/ppt/diagrams/quickStyle60.xml" ContentType="application/vnd.openxmlformats-officedocument.drawingml.diagramStyle+xml"/>
  <Override PartName="/ppt/diagrams/data69.xml" ContentType="application/vnd.openxmlformats-officedocument.drawingml.diagramData+xml"/>
  <Override PartName="/ppt/theme/themeOverride93.xml" ContentType="application/vnd.openxmlformats-officedocument.themeOverride+xml"/>
  <Override PartName="/ppt/slides/slide118.xml" ContentType="application/vnd.openxmlformats-officedocument.presentationml.slide+xml"/>
  <Override PartName="/ppt/theme/themeOverride24.xml" ContentType="application/vnd.openxmlformats-officedocument.themeOverride+xml"/>
  <Override PartName="/ppt/diagrams/layout24.xml" ContentType="application/vnd.openxmlformats-officedocument.drawingml.diagramLayout+xml"/>
  <Override PartName="/ppt/theme/themeOverride71.xml" ContentType="application/vnd.openxmlformats-officedocument.themeOverride+xml"/>
  <Override PartName="/ppt/diagrams/layout71.xml" ContentType="application/vnd.openxmlformats-officedocument.drawingml.diagramLayout+xml"/>
  <Override PartName="/ppt/diagrams/quickStyle106.xml" ContentType="application/vnd.openxmlformats-officedocument.drawingml.diagramStyle+xml"/>
  <Override PartName="/ppt/theme/themeOverride127.xml" ContentType="application/vnd.openxmlformats-officedocument.themeOverride+xml"/>
  <Override PartName="/ppt/diagrams/colors125.xml" ContentType="application/vnd.openxmlformats-officedocument.drawingml.diagramColors+xml"/>
  <Override PartName="/ppt/slides/slide143.xml" ContentType="application/vnd.openxmlformats-officedocument.presentationml.slide+xml"/>
  <Override PartName="/ppt/diagrams/quickStyle7.xml" ContentType="application/vnd.openxmlformats-officedocument.drawingml.diagramStyle+xml"/>
  <Override PartName="/ppt/diagrams/colors34.xml" ContentType="application/vnd.openxmlformats-officedocument.drawingml.diagramColors+xml"/>
  <Override PartName="/ppt/diagrams/data47.xml" ContentType="application/vnd.openxmlformats-officedocument.drawingml.diagramData+xml"/>
  <Override PartName="/ppt/diagrams/colors81.xml" ContentType="application/vnd.openxmlformats-officedocument.drawingml.diagramColors+xml"/>
  <Override PartName="/ppt/diagrams/data94.xml" ContentType="application/vnd.openxmlformats-officedocument.drawingml.diagramData+xml"/>
  <Override PartName="/ppt/theme/themeOverride105.xml" ContentType="application/vnd.openxmlformats-officedocument.themeOverride+xml"/>
  <Override PartName="/ppt/diagrams/colors103.xml" ContentType="application/vnd.openxmlformats-officedocument.drawingml.diagramColors+xml"/>
  <Override PartName="/ppt/diagrams/quickStyle131.xml" ContentType="application/vnd.openxmlformats-officedocument.drawingml.diagramStyl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diagrams/colors12.xml" ContentType="application/vnd.openxmlformats-officedocument.drawingml.diagramColors+xml"/>
  <Override PartName="/ppt/diagrams/data25.xml" ContentType="application/vnd.openxmlformats-officedocument.drawingml.diagramData+xml"/>
  <Override PartName="/ppt/diagrams/data72.xml" ContentType="application/vnd.openxmlformats-officedocument.drawingml.diagramData+xml"/>
  <Override PartName="/ppt/diagrams/quickStyle98.xml" ContentType="application/vnd.openxmlformats-officedocument.drawingml.diagramStyle+xml"/>
  <Override PartName="/ppt/diagrams/data123.xml" ContentType="application/vnd.openxmlformats-officedocument.drawingml.diagramData+xml"/>
  <Override PartName="/ppt/slides/slide26.xml" ContentType="application/vnd.openxmlformats-officedocument.presentationml.slide+xml"/>
  <Override PartName="/ppt/slides/slide73.xml" ContentType="application/vnd.openxmlformats-officedocument.presentationml.slide+xml"/>
  <Override PartName="/ppt/slides/slide121.xml" ContentType="application/vnd.openxmlformats-officedocument.presentationml.slide+xml"/>
  <Override PartName="/ppt/diagrams/layout126.xml" ContentType="application/vnd.openxmlformats-officedocument.drawingml.diagramLayout+xml"/>
  <Override PartName="/ppt/theme/themeOverride130.xml" ContentType="application/vnd.openxmlformats-officedocument.themeOverrid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29.xml" ContentType="application/vnd.openxmlformats-officedocument.drawingml.diagramStyle+xml"/>
  <Override PartName="/ppt/diagrams/data50.xml" ContentType="application/vnd.openxmlformats-officedocument.drawingml.diagramData+xml"/>
  <Override PartName="/ppt/diagrams/quickStyle76.xml" ContentType="application/vnd.openxmlformats-officedocument.drawingml.diagramStyle+xml"/>
  <Override PartName="/ppt/diagrams/layout87.xml" ContentType="application/vnd.openxmlformats-officedocument.drawingml.diagramLayout+xml"/>
  <Override PartName="/ppt/diagrams/data101.xml" ContentType="application/vnd.openxmlformats-officedocument.drawingml.diagramData+xml"/>
  <Override PartName="/ppt/slides/slide51.xml" ContentType="application/vnd.openxmlformats-officedocument.presentationml.slide+xml"/>
  <Override PartName="/ppt/diagrams/quickStyle54.xml" ContentType="application/vnd.openxmlformats-officedocument.drawingml.diagramStyle+xml"/>
  <Override PartName="/ppt/theme/themeOverride87.xml" ContentType="application/vnd.openxmlformats-officedocument.themeOverride+xml"/>
  <Override PartName="/ppt/diagrams/layout104.xml" ContentType="application/vnd.openxmlformats-officedocument.drawingml.diagramLayout+xml"/>
  <Override PartName="/ppt/diagrams/layout18.xml" ContentType="application/vnd.openxmlformats-officedocument.drawingml.diagramLayout+xml"/>
  <Override PartName="/ppt/diagrams/layout65.xml" ContentType="application/vnd.openxmlformats-officedocument.drawingml.diagramLayout+xml"/>
  <Override PartName="/ppt/diagrams/colors97.xml" ContentType="application/vnd.openxmlformats-officedocument.drawingml.diagramColors+xml"/>
  <Override PartName="/ppt/diagrams/colors119.xml" ContentType="application/vnd.openxmlformats-officedocument.drawingml.diagramColors+xml"/>
  <Override PartName="/ppt/theme/themeOverride18.xml" ContentType="application/vnd.openxmlformats-officedocument.themeOverride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theme/themeOverride65.xml" ContentType="application/vnd.openxmlformats-officedocument.themeOverride+xml"/>
  <Override PartName="/ppt/diagrams/colors75.xml" ContentType="application/vnd.openxmlformats-officedocument.drawingml.diagramColors+xml"/>
  <Override PartName="/ppt/diagrams/data88.xml" ContentType="application/vnd.openxmlformats-officedocument.drawingml.diagramData+xml"/>
  <Override PartName="/ppt/diagrams/quickStyle125.xml" ContentType="application/vnd.openxmlformats-officedocument.drawingml.diagramStyle+xml"/>
  <Override PartName="/ppt/diagrams/data139.xml" ContentType="application/vnd.openxmlformats-officedocument.drawingml.diagramData+xml"/>
  <Override PartName="/ppt/diagrams/colors144.xml" ContentType="application/vnd.openxmlformats-officedocument.drawingml.diagramColors+xml"/>
  <Override PartName="/ppt/slides/slide89.xml" ContentType="application/vnd.openxmlformats-officedocument.presentationml.slide+xml"/>
  <Override PartName="/ppt/slides/slide137.xml" ContentType="application/vnd.openxmlformats-officedocument.presentationml.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theme/themeOverride43.xml" ContentType="application/vnd.openxmlformats-officedocument.themeOverride+xml"/>
  <Override PartName="/ppt/diagrams/layout43.xml" ContentType="application/vnd.openxmlformats-officedocument.drawingml.diagramLayout+xml"/>
  <Override PartName="/ppt/theme/themeOverride90.xml" ContentType="application/vnd.openxmlformats-officedocument.themeOverride+xml"/>
  <Override PartName="/ppt/diagrams/layout90.xml" ContentType="application/vnd.openxmlformats-officedocument.drawingml.diagramLayout+xml"/>
  <Override PartName="/ppt/theme/themeOverride146.xml" ContentType="application/vnd.openxmlformats-officedocument.themeOverride+xml"/>
  <Override PartName="/ppt/slides/slide115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53.xml" ContentType="application/vnd.openxmlformats-officedocument.drawingml.diagramColors+xml"/>
  <Override PartName="/ppt/diagrams/data66.xml" ContentType="application/vnd.openxmlformats-officedocument.drawingml.diagramData+xml"/>
  <Override PartName="/ppt/diagrams/quickStyle103.xml" ContentType="application/vnd.openxmlformats-officedocument.drawingml.diagramStyle+xml"/>
  <Override PartName="/ppt/diagrams/data117.xml" ContentType="application/vnd.openxmlformats-officedocument.drawingml.diagramData+xml"/>
  <Override PartName="/ppt/theme/themeOverride124.xml" ContentType="application/vnd.openxmlformats-officedocument.themeOverride+xml"/>
  <Override PartName="/ppt/diagrams/colors122.xml" ContentType="application/vnd.openxmlformats-officedocument.drawingml.diagramColors+xml"/>
  <Override PartName="/ppt/slides/slide67.xml" ContentType="application/vnd.openxmlformats-officedocument.presentationml.slide+xml"/>
  <Override PartName="/ppt/theme/themeOverride7.xml" ContentType="application/vnd.openxmlformats-officedocument.themeOverride+xml"/>
  <Override PartName="/ppt/diagrams/quickStyle4.xml" ContentType="application/vnd.openxmlformats-officedocument.drawingml.diagramStyle+xml"/>
  <Override PartName="/ppt/theme/themeOverride21.xml" ContentType="application/vnd.openxmlformats-officedocument.themeOverride+xml"/>
  <Override PartName="/ppt/diagrams/colors31.xml" ContentType="application/vnd.openxmlformats-officedocument.drawingml.diagramColors+xml"/>
  <Override PartName="/ppt/diagrams/data44.xml" ContentType="application/vnd.openxmlformats-officedocument.drawingml.diagramData+xml"/>
  <Override PartName="/ppt/diagrams/data91.xml" ContentType="application/vnd.openxmlformats-officedocument.drawingml.diagramData+xml"/>
  <Override PartName="/ppt/diagrams/colors100.xml" ContentType="application/vnd.openxmlformats-officedocument.drawingml.diagramColors+xml"/>
  <Override PartName="/ppt/diagrams/data142.xml" ContentType="application/vnd.openxmlformats-officedocument.drawingml.diagramData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slides/slide140.xml" ContentType="application/vnd.openxmlformats-officedocument.presentationml.slide+xml"/>
  <Override PartName="/ppt/theme/theme3.xml" ContentType="application/vnd.openxmlformats-officedocument.theme+xml"/>
  <Override PartName="/ppt/theme/themeOverride102.xml" ContentType="application/vnd.openxmlformats-officedocument.themeOverride+xml"/>
  <Override PartName="/ppt/diagrams/data22.xml" ContentType="application/vnd.openxmlformats-officedocument.drawingml.diagramData+xml"/>
  <Override PartName="/ppt/diagrams/quickStyle48.xml" ContentType="application/vnd.openxmlformats-officedocument.drawingml.diagramStyle+xml"/>
  <Override PartName="/ppt/diagrams/layout59.xml" ContentType="application/vnd.openxmlformats-officedocument.drawingml.diagramLayout+xml"/>
  <Override PartName="/ppt/diagrams/quickStyle95.xml" ContentType="application/vnd.openxmlformats-officedocument.drawingml.diagramStyle+xml"/>
  <Override PartName="/ppt/diagrams/data120.xml" ContentType="application/vnd.openxmlformats-officedocument.drawingml.diagramData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quickStyle26.xml" ContentType="application/vnd.openxmlformats-officedocument.drawingml.diagramStyle+xml"/>
  <Override PartName="/ppt/theme/themeOverride59.xml" ContentType="application/vnd.openxmlformats-officedocument.themeOverride+xml"/>
  <Override PartName="/ppt/diagrams/quickStyle73.xml" ContentType="application/vnd.openxmlformats-officedocument.drawingml.diagramStyle+xml"/>
  <Override PartName="/ppt/diagrams/layout123.xml" ContentType="application/vnd.openxmlformats-officedocument.drawingml.diagramLayout+xml"/>
  <Override PartName="/ppt/diagrams/layout37.xml" ContentType="application/vnd.openxmlformats-officedocument.drawingml.diagramLayout+xml"/>
  <Override PartName="/ppt/diagrams/colors69.xml" ContentType="application/vnd.openxmlformats-officedocument.drawingml.diagramColors+xml"/>
  <Override PartName="/ppt/diagrams/layout84.xml" ContentType="application/vnd.openxmlformats-officedocument.drawingml.diagramLayout+xml"/>
  <Override PartName="/ppt/diagrams/layout101.xml" ContentType="application/vnd.openxmlformats-officedocument.drawingml.diagramLayout+xml"/>
  <Override PartName="/ppt/diagrams/quickStyle119.xml" ContentType="application/vnd.openxmlformats-officedocument.drawingml.diagramStyle+xml"/>
  <Override PartName="/ppt/diagrams/colors138.xml" ContentType="application/vnd.openxmlformats-officedocument.drawingml.diagramColors+xml"/>
  <Override PartName="/ppt/diagrams/layout15.xml" ContentType="application/vnd.openxmlformats-officedocument.drawingml.diagramLayout+xml"/>
  <Override PartName="/ppt/theme/themeOverride37.xml" ContentType="application/vnd.openxmlformats-officedocument.themeOverride+xml"/>
  <Override PartName="/ppt/diagrams/colors47.xml" ContentType="application/vnd.openxmlformats-officedocument.drawingml.diagramColors+xml"/>
  <Override PartName="/ppt/diagrams/quickStyle51.xml" ContentType="application/vnd.openxmlformats-officedocument.drawingml.diagramStyle+xml"/>
  <Override PartName="/ppt/diagrams/layout62.xml" ContentType="application/vnd.openxmlformats-officedocument.drawingml.diagramLayout+xml"/>
  <Override PartName="/ppt/theme/themeOverride84.xml" ContentType="application/vnd.openxmlformats-officedocument.themeOverride+xml"/>
  <Override PartName="/ppt/diagrams/colors94.xml" ContentType="application/vnd.openxmlformats-officedocument.drawingml.diagramColors+xml"/>
  <Override PartName="/ppt/diagrams/colors116.xml" ContentType="application/vnd.openxmlformats-officedocument.drawingml.diagramColors+xml"/>
  <Override PartName="/ppt/diagrams/quickStyle144.xml" ContentType="application/vnd.openxmlformats-officedocument.drawingml.diagramStyle+xml"/>
  <Override PartName="/ppt/slides/slide109.xml" ContentType="application/vnd.openxmlformats-officedocument.presentationml.slide+xml"/>
  <Override PartName="/ppt/theme/themeOverride15.xml" ContentType="application/vnd.openxmlformats-officedocument.themeOverride+xml"/>
  <Override PartName="/ppt/theme/themeOverride62.xml" ContentType="application/vnd.openxmlformats-officedocument.themeOverride+xml"/>
  <Override PartName="/ppt/theme/themeOverride118.xml" ContentType="application/vnd.openxmlformats-officedocument.themeOverride+xml"/>
  <Override PartName="/ppt/slides/slide134.xml" ContentType="application/vnd.openxmlformats-officedocument.presentationml.slide+xml"/>
  <Override PartName="/ppt/diagrams/colors25.xml" ContentType="application/vnd.openxmlformats-officedocument.drawingml.diagramColors+xml"/>
  <Override PartName="/ppt/diagrams/data38.xml" ContentType="application/vnd.openxmlformats-officedocument.drawingml.diagramData+xml"/>
  <Override PartName="/ppt/diagrams/layout40.xml" ContentType="application/vnd.openxmlformats-officedocument.drawingml.diagramLayout+xml"/>
  <Override PartName="/ppt/diagrams/colors72.xml" ContentType="application/vnd.openxmlformats-officedocument.drawingml.diagramColors+xml"/>
  <Override PartName="/ppt/diagrams/data85.xml" ContentType="application/vnd.openxmlformats-officedocument.drawingml.diagramData+xml"/>
  <Override PartName="/ppt/diagrams/quickStyle122.xml" ContentType="application/vnd.openxmlformats-officedocument.drawingml.diagramStyle+xml"/>
  <Override PartName="/ppt/diagrams/data136.xml" ContentType="application/vnd.openxmlformats-officedocument.drawingml.diagramData+xml"/>
  <Override PartName="/ppt/theme/themeOverride143.xml" ContentType="application/vnd.openxmlformats-officedocument.themeOverride+xml"/>
  <Override PartName="/ppt/diagrams/colors141.xml" ContentType="application/vnd.openxmlformats-officedocument.drawingml.diagramColors+xml"/>
  <Override PartName="/ppt/slides/slide39.xml" ContentType="application/vnd.openxmlformats-officedocument.presentationml.slide+xml"/>
  <Override PartName="/ppt/slides/slide86.xml" ContentType="application/vnd.openxmlformats-officedocument.presentationml.slide+xml"/>
  <Override PartName="/ppt/diagrams/colors2.xml" ContentType="application/vnd.openxmlformats-officedocument.drawingml.diagramColors+xml"/>
  <Override PartName="/ppt/diagrams/data16.xml" ContentType="application/vnd.openxmlformats-officedocument.drawingml.diagramData+xml"/>
  <Override PartName="/ppt/theme/themeOverride40.xml" ContentType="application/vnd.openxmlformats-officedocument.themeOverride+xml"/>
  <Override PartName="/ppt/diagrams/colors50.xml" ContentType="application/vnd.openxmlformats-officedocument.drawingml.diagramColors+xml"/>
  <Override PartName="/ppt/diagrams/data63.xml" ContentType="application/vnd.openxmlformats-officedocument.drawingml.diagramData+xml"/>
  <Override PartName="/ppt/diagrams/quickStyle89.xml" ContentType="application/vnd.openxmlformats-officedocument.drawingml.diagramStyle+xml"/>
  <Override PartName="/ppt/diagrams/quickStyle100.xml" ContentType="application/vnd.openxmlformats-officedocument.drawingml.diagramStyle+xml"/>
  <Override PartName="/ppt/diagrams/data114.xml" ContentType="application/vnd.openxmlformats-officedocument.drawingml.diagramData+xml"/>
  <Override PartName="/ppt/diagrams/layout139.xml" ContentType="application/vnd.openxmlformats-officedocument.drawingml.diagramLayout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s/slide112.xml" ContentType="application/vnd.openxmlformats-officedocument.presentationml.slide+xml"/>
  <Override PartName="/ppt/diagrams/layout117.xml" ContentType="application/vnd.openxmlformats-officedocument.drawingml.diagramLayout+xml"/>
  <Override PartName="/ppt/theme/themeOverride121.xml" ContentType="application/vnd.openxmlformats-officedocument.themeOverride+xml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Override PartName="/ppt/diagrams/data41.xml" ContentType="application/vnd.openxmlformats-officedocument.drawingml.diagramData+xml"/>
  <Override PartName="/ppt/diagrams/quickStyle67.xml" ContentType="application/vnd.openxmlformats-officedocument.drawingml.diagramStyle+xml"/>
  <Override PartName="/ppt/diagrams/layout78.xml" ContentType="application/vnd.openxmlformats-officedocument.drawingml.diagramLayout+xml"/>
  <Override PartName="/ppt/slides/slide42.xml" ContentType="application/vnd.openxmlformats-officedocument.presentationml.slide+xml"/>
  <Override PartName="/ppt/diagrams/quickStyle45.xml" ContentType="application/vnd.openxmlformats-officedocument.drawingml.diagramStyle+xml"/>
  <Override PartName="/ppt/theme/themeOverride78.xml" ContentType="application/vnd.openxmlformats-officedocument.themeOverride+xml"/>
  <Override PartName="/ppt/diagrams/quickStyle92.xml" ContentType="application/vnd.openxmlformats-officedocument.drawingml.diagramStyle+xml"/>
  <Override PartName="/ppt/diagrams/layout142.xml" ContentType="application/vnd.openxmlformats-officedocument.drawingml.diagramLayout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layout56.xml" ContentType="application/vnd.openxmlformats-officedocument.drawingml.diagramLayout+xml"/>
  <Override PartName="/ppt/diagrams/colors88.xml" ContentType="application/vnd.openxmlformats-officedocument.drawingml.diagramColors+xml"/>
  <Override PartName="/ppt/diagrams/layout120.xml" ContentType="application/vnd.openxmlformats-officedocument.drawingml.diagramLayout+xml"/>
  <Override PartName="/ppt/diagrams/quickStyle138.xml" ContentType="application/vnd.openxmlformats-officedocument.drawingml.diagramStyle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layout34.xml" ContentType="application/vnd.openxmlformats-officedocument.drawingml.diagramLayout+xml"/>
  <Override PartName="/ppt/theme/themeOverride56.xml" ContentType="application/vnd.openxmlformats-officedocument.themeOverride+xml"/>
  <Override PartName="/ppt/diagrams/colors66.xml" ContentType="application/vnd.openxmlformats-officedocument.drawingml.diagramColors+xml"/>
  <Override PartName="/ppt/diagrams/quickStyle70.xml" ContentType="application/vnd.openxmlformats-officedocument.drawingml.diagramStyle+xml"/>
  <Override PartName="/ppt/diagrams/data79.xml" ContentType="application/vnd.openxmlformats-officedocument.drawingml.diagramData+xml"/>
  <Override PartName="/ppt/diagrams/layout81.xml" ContentType="application/vnd.openxmlformats-officedocument.drawingml.diagramLayout+xml"/>
  <Override PartName="/ppt/diagrams/quickStyle116.xml" ContentType="application/vnd.openxmlformats-officedocument.drawingml.diagramStyle+xml"/>
  <Override PartName="/ppt/diagrams/colors135.xml" ContentType="application/vnd.openxmlformats-officedocument.drawingml.diagramColors+xml"/>
  <Override PartName="/ppt/slides/slide128.xml" ContentType="application/vnd.openxmlformats-officedocument.presentationml.slide+xml"/>
  <Override PartName="/ppt/theme/themeOverride34.xml" ContentType="application/vnd.openxmlformats-officedocument.themeOverride+xml"/>
  <Override PartName="/ppt/diagrams/data57.xml" ContentType="application/vnd.openxmlformats-officedocument.drawingml.diagramData+xml"/>
  <Override PartName="/ppt/theme/themeOverride81.xml" ContentType="application/vnd.openxmlformats-officedocument.themeOverride+xml"/>
  <Override PartName="/ppt/diagrams/data108.xml" ContentType="application/vnd.openxmlformats-officedocument.drawingml.diagramData+xml"/>
  <Override PartName="/ppt/theme/themeOverride137.xml" ContentType="application/vnd.openxmlformats-officedocument.themeOverride+xml"/>
  <Override PartName="/ppt/slides/slide8.xml" ContentType="application/vnd.openxmlformats-officedocument.presentationml.slide+xml"/>
  <Override PartName="/ppt/slides/slide106.xml" ContentType="application/vnd.openxmlformats-officedocument.presentationml.slide+xml"/>
  <Override PartName="/ppt/diagrams/layout12.xml" ContentType="application/vnd.openxmlformats-officedocument.drawingml.diagramLayout+xml"/>
  <Override PartName="/ppt/diagrams/colors44.xml" ContentType="application/vnd.openxmlformats-officedocument.drawingml.diagramColors+xml"/>
  <Override PartName="/ppt/diagrams/colors91.xml" ContentType="application/vnd.openxmlformats-officedocument.drawingml.diagramColors+xml"/>
  <Override PartName="/ppt/theme/themeOverride115.xml" ContentType="application/vnd.openxmlformats-officedocument.themeOverride+xml"/>
  <Override PartName="/ppt/diagrams/colors113.xml" ContentType="application/vnd.openxmlformats-officedocument.drawingml.diagramColors+xml"/>
  <Override PartName="/ppt/diagrams/quickStyle141.xml" ContentType="application/vnd.openxmlformats-officedocument.drawingml.diagramStyle+xml"/>
  <Override PartName="/ppt/slides/slide58.xml" ContentType="application/vnd.openxmlformats-officedocument.presentationml.slide+xml"/>
  <Override PartName="/ppt/theme/themeOverride12.xml" ContentType="application/vnd.openxmlformats-officedocument.themeOverride+xml"/>
  <Override PartName="/ppt/diagrams/colors22.xml" ContentType="application/vnd.openxmlformats-officedocument.drawingml.diagramColors+xml"/>
  <Override PartName="/ppt/diagrams/data35.xml" ContentType="application/vnd.openxmlformats-officedocument.drawingml.diagramData+xml"/>
  <Override PartName="/ppt/diagrams/data82.xml" ContentType="application/vnd.openxmlformats-officedocument.drawingml.diagramData+xml"/>
  <Override PartName="/ppt/diagrams/data133.xml" ContentType="application/vnd.openxmlformats-officedocument.drawingml.diagramData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31.xml" ContentType="application/vnd.openxmlformats-officedocument.presentationml.slide+xml"/>
  <Override PartName="/ppt/diagrams/quickStyle39.xml" ContentType="application/vnd.openxmlformats-officedocument.drawingml.diagramStyle+xml"/>
  <Override PartName="/ppt/diagrams/quickStyle86.xml" ContentType="application/vnd.openxmlformats-officedocument.drawingml.diagramStyle+xml"/>
  <Override PartName="/ppt/diagrams/data111.xml" ContentType="application/vnd.openxmlformats-officedocument.drawingml.diagramData+xml"/>
  <Override PartName="/ppt/diagrams/layout136.xml" ContentType="application/vnd.openxmlformats-officedocument.drawingml.diagramLayout+xml"/>
  <Override PartName="/ppt/theme/themeOverride140.xml" ContentType="application/vnd.openxmlformats-officedocument.themeOverride+xml"/>
  <Override PartName="/ppt/diagrams/data13.xml" ContentType="application/vnd.openxmlformats-officedocument.drawingml.diagramData+xml"/>
  <Override PartName="/ppt/diagrams/data60.xml" ContentType="application/vnd.openxmlformats-officedocument.drawingml.diagramData+xml"/>
  <Override PartName="/ppt/diagrams/layout97.xml" ContentType="application/vnd.openxmlformats-officedocument.drawingml.diagramLayout+xml"/>
  <Override PartName="/ppt/diagrams/layout114.xml" ContentType="application/vnd.openxmlformats-officedocument.drawingml.diagramLayout+xml"/>
  <Override PartName="/ppt/slides/slide14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diagrams/quickStyle17.xml" ContentType="application/vnd.openxmlformats-officedocument.drawingml.diagramStyle+xml"/>
  <Override PartName="/ppt/diagrams/quickStyle64.xml" ContentType="application/vnd.openxmlformats-officedocument.drawingml.diagramStyle+xml"/>
  <Override PartName="/ppt/theme/themeOverride97.xml" ContentType="application/vnd.openxmlformats-officedocument.themeOverride+xml"/>
  <Override PartName="/ppt/tableStyles.xml" ContentType="application/vnd.openxmlformats-officedocument.presentationml.tableStyles+xml"/>
  <Override PartName="/ppt/diagrams/layout28.xml" ContentType="application/vnd.openxmlformats-officedocument.drawingml.diagramLayout+xml"/>
  <Override PartName="/ppt/diagrams/layout75.xml" ContentType="application/vnd.openxmlformats-officedocument.drawingml.diagramLayout+xml"/>
  <Override PartName="/ppt/diagrams/colors129.xml" ContentType="application/vnd.openxmlformats-officedocument.drawingml.diagramColors+xml"/>
  <Override PartName="/ppt/slides/slide147.xml" ContentType="application/vnd.openxmlformats-officedocument.presentationml.slide+xml"/>
  <Override PartName="/ppt/theme/themeOverride28.xml" ContentType="application/vnd.openxmlformats-officedocument.themeOverride+xml"/>
  <Override PartName="/ppt/diagrams/colors38.xml" ContentType="application/vnd.openxmlformats-officedocument.drawingml.diagramColors+xml"/>
  <Override PartName="/ppt/diagrams/quickStyle42.xml" ContentType="application/vnd.openxmlformats-officedocument.drawingml.diagramStyle+xml"/>
  <Override PartName="/ppt/diagrams/layout53.xml" ContentType="application/vnd.openxmlformats-officedocument.drawingml.diagramLayout+xml"/>
  <Override PartName="/ppt/theme/themeOverride75.xml" ContentType="application/vnd.openxmlformats-officedocument.themeOverride+xml"/>
  <Override PartName="/ppt/diagrams/colors85.xml" ContentType="application/vnd.openxmlformats-officedocument.drawingml.diagramColors+xml"/>
  <Override PartName="/ppt/diagrams/data98.xml" ContentType="application/vnd.openxmlformats-officedocument.drawingml.diagramData+xml"/>
  <Override PartName="/ppt/diagrams/colors107.xml" ContentType="application/vnd.openxmlformats-officedocument.drawingml.diagramColors+xml"/>
  <Override PartName="/ppt/diagrams/quickStyle135.xml" ContentType="application/vnd.openxmlformats-officedocument.drawingml.diagramStyle+xml"/>
  <Override PartName="/ppt/slides/slide99.xml" ContentType="application/vnd.openxmlformats-officedocument.presentationml.slide+xml"/>
  <Override PartName="/ppt/diagrams/layout1.xml" ContentType="application/vnd.openxmlformats-officedocument.drawingml.diagramLayout+xml"/>
  <Override PartName="/ppt/diagrams/quickStyle20.xml" ContentType="application/vnd.openxmlformats-officedocument.drawingml.diagramStyle+xml"/>
  <Override PartName="/ppt/diagrams/data29.xml" ContentType="application/vnd.openxmlformats-officedocument.drawingml.diagramData+xml"/>
  <Override PartName="/ppt/theme/themeOverride53.xml" ContentType="application/vnd.openxmlformats-officedocument.themeOverride+xml"/>
  <Override PartName="/ppt/diagrams/data76.xml" ContentType="application/vnd.openxmlformats-officedocument.drawingml.diagramData+xml"/>
  <Override PartName="/ppt/theme/themeOverride109.xml" ContentType="application/vnd.openxmlformats-officedocument.themeOverride+xml"/>
  <Override PartName="/ppt/diagrams/data127.xml" ContentType="application/vnd.openxmlformats-officedocument.drawingml.diagramData+xml"/>
  <Override PartName="/ppt/slides/slide77.xml" ContentType="application/vnd.openxmlformats-officedocument.presentationml.slide+xml"/>
  <Override PartName="/ppt/slides/slide125.xml" ContentType="application/vnd.openxmlformats-officedocument.presentationml.slide+xml"/>
  <Override PartName="/ppt/diagrams/colors16.xml" ContentType="application/vnd.openxmlformats-officedocument.drawingml.diagramColors+xml"/>
  <Override PartName="/ppt/diagrams/layout31.xml" ContentType="application/vnd.openxmlformats-officedocument.drawingml.diagramLayout+xml"/>
  <Override PartName="/ppt/diagrams/colors63.xml" ContentType="application/vnd.openxmlformats-officedocument.drawingml.diagramColors+xml"/>
  <Override PartName="/ppt/diagrams/quickStyle113.xml" ContentType="application/vnd.openxmlformats-officedocument.drawingml.diagramStyle+xml"/>
  <Override PartName="/ppt/theme/themeOverride134.xml" ContentType="application/vnd.openxmlformats-officedocument.themeOverride+xml"/>
  <Override PartName="/ppt/diagrams/colors132.xml" ContentType="application/vnd.openxmlformats-officedocument.drawingml.diagramColors+xml"/>
  <Override PartName="/ppt/slides/slide5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Override31.xml" ContentType="application/vnd.openxmlformats-officedocument.themeOverride+xml"/>
  <Override PartName="/ppt/diagrams/colors41.xml" ContentType="application/vnd.openxmlformats-officedocument.drawingml.diagramColors+xml"/>
  <Override PartName="/ppt/diagrams/data54.xml" ContentType="application/vnd.openxmlformats-officedocument.drawingml.diagramData+xml"/>
  <Override PartName="/ppt/diagrams/data105.xml" ContentType="application/vnd.openxmlformats-officedocument.drawingml.diagramData+xml"/>
  <Override PartName="/ppt/diagrams/colors110.xml" ContentType="application/vnd.openxmlformats-officedocument.drawingml.diagramColors+xml"/>
  <Override PartName="/ppt/slides/slide55.xml" ContentType="application/vnd.openxmlformats-officedocument.presentationml.slide+xml"/>
  <Override PartName="/ppt/diagrams/data32.xml" ContentType="application/vnd.openxmlformats-officedocument.drawingml.diagramData+xml"/>
  <Override PartName="/ppt/diagrams/quickStyle58.xml" ContentType="application/vnd.openxmlformats-officedocument.drawingml.diagramStyle+xml"/>
  <Override PartName="/ppt/diagrams/layout108.xml" ContentType="application/vnd.openxmlformats-officedocument.drawingml.diagramLayout+xml"/>
  <Override PartName="/ppt/theme/themeOverride112.xml" ContentType="application/vnd.openxmlformats-officedocument.themeOverride+xml"/>
  <Override PartName="/ppt/diagrams/data130.xml" ContentType="application/vnd.openxmlformats-officedocument.drawingml.diagramData+xml"/>
  <Override PartName="/ppt/slides/slide33.xml" ContentType="application/vnd.openxmlformats-officedocument.presentationml.slide+xml"/>
  <Override PartName="/ppt/slides/slide80.xml" ContentType="application/vnd.openxmlformats-officedocument.presentationml.slide+xml"/>
  <Override PartName="/ppt/diagrams/layout69.xml" ContentType="application/vnd.openxmlformats-officedocument.drawingml.diagramLayout+xml"/>
  <Override PartName="/ppt/diagrams/layout133.xml" ContentType="application/vnd.openxmlformats-officedocument.drawingml.diagramLayout+xml"/>
  <Override PartName="/ppt/presentation.xml" ContentType="application/vnd.openxmlformats-officedocument.presentationml.presentation.main+xml"/>
  <Override PartName="/ppt/diagrams/data10.xml" ContentType="application/vnd.openxmlformats-officedocument.drawingml.diagramData+xml"/>
  <Override PartName="/ppt/diagrams/quickStyle36.xml" ContentType="application/vnd.openxmlformats-officedocument.drawingml.diagramStyle+xml"/>
  <Override PartName="/ppt/theme/themeOverride69.xml" ContentType="application/vnd.openxmlformats-officedocument.themeOverride+xml"/>
  <Override PartName="/ppt/diagrams/colors79.xml" ContentType="application/vnd.openxmlformats-officedocument.drawingml.diagramColors+xml"/>
  <Override PartName="/ppt/diagrams/quickStyle83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theme/themeOverride47.xml" ContentType="application/vnd.openxmlformats-officedocument.themeOverride+xml"/>
  <Override PartName="/ppt/diagrams/layout47.xml" ContentType="application/vnd.openxmlformats-officedocument.drawingml.diagramLayout+xml"/>
  <Override PartName="/ppt/diagrams/quickStyle61.xml" ContentType="application/vnd.openxmlformats-officedocument.drawingml.diagramStyle+xml"/>
  <Override PartName="/ppt/theme/themeOverride94.xml" ContentType="application/vnd.openxmlformats-officedocument.themeOverride+xml"/>
  <Override PartName="/ppt/diagrams/layout94.xml" ContentType="application/vnd.openxmlformats-officedocument.drawingml.diagramLayout+xml"/>
  <Override PartName="/ppt/diagrams/layout111.xml" ContentType="application/vnd.openxmlformats-officedocument.drawingml.diagramLayout+xml"/>
  <Override PartName="/ppt/diagrams/quickStyle129.xml" ContentType="application/vnd.openxmlformats-officedocument.drawingml.diagramStyl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5.xml" ContentType="application/vnd.openxmlformats-officedocument.drawingml.diagramLayout+xml"/>
  <Override PartName="/ppt/diagrams/colors57.xml" ContentType="application/vnd.openxmlformats-officedocument.drawingml.diagramColors+xml"/>
  <Override PartName="/ppt/diagrams/layout72.xml" ContentType="application/vnd.openxmlformats-officedocument.drawingml.diagramLayout+xml"/>
  <Override PartName="/ppt/diagrams/quickStyle107.xml" ContentType="application/vnd.openxmlformats-officedocument.drawingml.diagramStyle+xml"/>
  <Override PartName="/ppt/theme/themeOverride128.xml" ContentType="application/vnd.openxmlformats-officedocument.themeOverride+xml"/>
  <Override PartName="/ppt/diagrams/colors126.xml" ContentType="application/vnd.openxmlformats-officedocument.drawingml.diagramColors+xml"/>
  <Override PartName="/ppt/diagrams/quickStyle8.xml" ContentType="application/vnd.openxmlformats-officedocument.drawingml.diagramStyle+xml"/>
  <Override PartName="/ppt/theme/themeOverride25.xml" ContentType="application/vnd.openxmlformats-officedocument.themeOverride+xml"/>
  <Override PartName="/ppt/diagrams/colors35.xml" ContentType="application/vnd.openxmlformats-officedocument.drawingml.diagramColors+xml"/>
  <Override PartName="/ppt/diagrams/data48.xml" ContentType="application/vnd.openxmlformats-officedocument.drawingml.diagramData+xml"/>
  <Override PartName="/ppt/theme/themeOverride72.xml" ContentType="application/vnd.openxmlformats-officedocument.themeOverride+xml"/>
  <Override PartName="/ppt/diagrams/colors82.xml" ContentType="application/vnd.openxmlformats-officedocument.drawingml.diagramColors+xml"/>
  <Override PartName="/ppt/diagrams/data95.xml" ContentType="application/vnd.openxmlformats-officedocument.drawingml.diagramData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diagrams/layout50.xml" ContentType="application/vnd.openxmlformats-officedocument.drawingml.diagramLayout+xml"/>
  <Override PartName="/ppt/theme/themeOverride106.xml" ContentType="application/vnd.openxmlformats-officedocument.themeOverride+xml"/>
  <Override PartName="/ppt/diagrams/colors104.xml" ContentType="application/vnd.openxmlformats-officedocument.drawingml.diagramColors+xml"/>
  <Override PartName="/ppt/diagrams/quickStyle132.xml" ContentType="application/vnd.openxmlformats-officedocument.drawingml.diagramStyle+xml"/>
  <Override PartName="/ppt/slides/slide122.xml" ContentType="application/vnd.openxmlformats-officedocument.presentationml.slide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theme/themeOverride50.xml" ContentType="application/vnd.openxmlformats-officedocument.themeOverride+xml"/>
  <Override PartName="/ppt/diagrams/colors60.xml" ContentType="application/vnd.openxmlformats-officedocument.drawingml.diagramColors+xml"/>
  <Override PartName="/ppt/diagrams/data73.xml" ContentType="application/vnd.openxmlformats-officedocument.drawingml.diagramData+xml"/>
  <Override PartName="/ppt/diagrams/quickStyle99.xml" ContentType="application/vnd.openxmlformats-officedocument.drawingml.diagramStyle+xml"/>
  <Override PartName="/ppt/diagrams/quickStyle110.xml" ContentType="application/vnd.openxmlformats-officedocument.drawingml.diagramStyle+xml"/>
  <Override PartName="/ppt/diagrams/data124.xml" ContentType="application/vnd.openxmlformats-officedocument.drawingml.diagramData+xml"/>
  <Override PartName="/ppt/theme/themeOverride131.xml" ContentType="application/vnd.openxmlformats-officedocument.themeOverride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51.xml" ContentType="application/vnd.openxmlformats-officedocument.drawingml.diagramData+xml"/>
  <Override PartName="/ppt/diagrams/quickStyle77.xml" ContentType="application/vnd.openxmlformats-officedocument.drawingml.diagramStyle+xml"/>
  <Override PartName="/ppt/diagrams/data102.xml" ContentType="application/vnd.openxmlformats-officedocument.drawingml.diagramData+xml"/>
  <Override PartName="/ppt/diagrams/layout127.xml" ContentType="application/vnd.openxmlformats-officedocument.drawingml.diagramLayout+xml"/>
  <Override PartName="/ppt/slides/slide2.xml" ContentType="application/vnd.openxmlformats-officedocument.presentationml.slide+xml"/>
  <Override PartName="/ppt/slides/slide52.xml" ContentType="application/vnd.openxmlformats-officedocument.presentationml.slide+xml"/>
  <Override PartName="/ppt/slides/slide100.xml" ContentType="application/vnd.openxmlformats-officedocument.presentationml.slide+xml"/>
  <Override PartName="/ppt/diagrams/layout88.xml" ContentType="application/vnd.openxmlformats-officedocument.drawingml.diagramLayout+xml"/>
  <Override PartName="/ppt/diagrams/layout105.xml" ContentType="application/vnd.openxmlformats-officedocument.drawingml.diagramLayout+xml"/>
  <Override PartName="/ppt/diagrams/quickStyle55.xml" ContentType="application/vnd.openxmlformats-officedocument.drawingml.diagramStyle+xml"/>
  <Override PartName="/ppt/theme/themeOverride88.xml" ContentType="application/vnd.openxmlformats-officedocument.themeOverride+xml"/>
  <Override PartName="/ppt/diagrams/colors98.xml" ContentType="application/vnd.openxmlformats-officedocument.drawingml.diagramColors+xml"/>
  <Override PartName="/ppt/slides/slide30.xml" ContentType="application/vnd.openxmlformats-officedocument.presentationml.slide+xml"/>
  <Override PartName="/ppt/theme/themeOverride19.xml" ContentType="application/vnd.openxmlformats-officedocument.themeOverride+xml"/>
  <Override PartName="/ppt/diagrams/layout19.xml" ContentType="application/vnd.openxmlformats-officedocument.drawingml.diagramLayout+xml"/>
  <Override PartName="/ppt/diagrams/quickStyle33.xml" ContentType="application/vnd.openxmlformats-officedocument.drawingml.diagramStyle+xml"/>
  <Override PartName="/ppt/theme/themeOverride66.xml" ContentType="application/vnd.openxmlformats-officedocument.themeOverride+xml"/>
  <Override PartName="/ppt/diagrams/layout66.xml" ContentType="application/vnd.openxmlformats-officedocument.drawingml.diagramLayout+xml"/>
  <Override PartName="/ppt/diagrams/quickStyle80.xml" ContentType="application/vnd.openxmlformats-officedocument.drawingml.diagramStyle+xml"/>
  <Override PartName="/ppt/diagrams/layout130.xml" ContentType="application/vnd.openxmlformats-officedocument.drawingml.diagramLayout+xml"/>
  <Override PartName="/ppt/slides/slide138.xml" ContentType="application/vnd.openxmlformats-officedocument.presentationml.slide+xml"/>
  <Override PartName="/ppt/diagrams/data4.xml" ContentType="application/vnd.openxmlformats-officedocument.drawingml.diagramData+xml"/>
  <Override PartName="/ppt/diagrams/colors29.xml" ContentType="application/vnd.openxmlformats-officedocument.drawingml.diagramColors+xml"/>
  <Override PartName="/ppt/diagrams/layout44.xml" ContentType="application/vnd.openxmlformats-officedocument.drawingml.diagramLayout+xml"/>
  <Override PartName="/ppt/diagrams/colors76.xml" ContentType="application/vnd.openxmlformats-officedocument.drawingml.diagramColors+xml"/>
  <Override PartName="/ppt/diagrams/data89.xml" ContentType="application/vnd.openxmlformats-officedocument.drawingml.diagramData+xml"/>
  <Override PartName="/ppt/diagrams/layout91.xml" ContentType="application/vnd.openxmlformats-officedocument.drawingml.diagramLayout+xml"/>
  <Override PartName="/ppt/diagrams/quickStyle126.xml" ContentType="application/vnd.openxmlformats-officedocument.drawingml.diagramStyle+xml"/>
  <Override PartName="/ppt/diagrams/colors6.xml" ContentType="application/vnd.openxmlformats-officedocument.drawingml.diagramColors+xml"/>
  <Override PartName="/ppt/diagrams/quickStyle11.xml" ContentType="application/vnd.openxmlformats-officedocument.drawingml.diagramStyle+xml"/>
  <Override PartName="/ppt/theme/themeOverride44.xml" ContentType="application/vnd.openxmlformats-officedocument.themeOverride+xml"/>
  <Override PartName="/ppt/diagrams/colors54.xml" ContentType="application/vnd.openxmlformats-officedocument.drawingml.diagramColors+xml"/>
  <Override PartName="/ppt/diagrams/data67.xml" ContentType="application/vnd.openxmlformats-officedocument.drawingml.diagramData+xml"/>
  <Override PartName="/ppt/theme/themeOverride91.xml" ContentType="application/vnd.openxmlformats-officedocument.themeOverride+xml"/>
  <Override PartName="/ppt/diagrams/quickStyle104.xml" ContentType="application/vnd.openxmlformats-officedocument.drawingml.diagramStyle+xml"/>
  <Override PartName="/ppt/diagrams/data118.xml" ContentType="application/vnd.openxmlformats-officedocument.drawingml.diagramData+xml"/>
  <Override PartName="/ppt/diagrams/colors123.xml" ContentType="application/vnd.openxmlformats-officedocument.drawingml.diagramColors+xml"/>
  <Override PartName="/ppt/slides/slide68.xml" ContentType="application/vnd.openxmlformats-officedocument.presentationml.slide+xml"/>
  <Override PartName="/ppt/slides/slide116.xml" ContentType="application/vnd.openxmlformats-officedocument.presentationml.slide+xml"/>
  <Override PartName="/ppt/theme/themeOverride22.xml" ContentType="application/vnd.openxmlformats-officedocument.themeOverride+xml"/>
  <Override PartName="/ppt/diagrams/layout22.xml" ContentType="application/vnd.openxmlformats-officedocument.drawingml.diagramLayout+xml"/>
  <Override PartName="/ppt/theme/themeOverride125.xml" ContentType="application/vnd.openxmlformats-officedocument.themeOverride+xml"/>
  <Override PartName="/ppt/slides/slide141.xml" ContentType="application/vnd.openxmlformats-officedocument.presentationml.slide+xml"/>
  <Override PartName="/ppt/theme/themeOverride8.xml" ContentType="application/vnd.openxmlformats-officedocument.themeOverride+xml"/>
  <Override PartName="/ppt/diagrams/quickStyle5.xml" ContentType="application/vnd.openxmlformats-officedocument.drawingml.diagramStyle+xml"/>
  <Override PartName="/ppt/diagrams/colors32.xml" ContentType="application/vnd.openxmlformats-officedocument.drawingml.diagramColors+xml"/>
  <Override PartName="/ppt/diagrams/data45.xml" ContentType="application/vnd.openxmlformats-officedocument.drawingml.diagramData+xml"/>
  <Override PartName="/ppt/diagrams/data92.xml" ContentType="application/vnd.openxmlformats-officedocument.drawingml.diagramData+xml"/>
  <Override PartName="/ppt/theme/themeOverride103.xml" ContentType="application/vnd.openxmlformats-officedocument.themeOverride+xml"/>
  <Override PartName="/ppt/diagrams/colors101.xml" ContentType="application/vnd.openxmlformats-officedocument.drawingml.diagramColors+xml"/>
  <Override PartName="/ppt/diagrams/data143.xml" ContentType="application/vnd.openxmlformats-officedocument.drawingml.diagramData+xml"/>
  <Override PartName="/ppt/slides/slide46.xml" ContentType="application/vnd.openxmlformats-officedocument.presentationml.slide+xml"/>
  <Override PartName="/ppt/slides/slide93.xml" ContentType="application/vnd.openxmlformats-officedocument.presentationml.slide+xml"/>
  <Override PartName="/ppt/diagrams/colors10.xml" ContentType="application/vnd.openxmlformats-officedocument.drawingml.diagramColors+xml"/>
  <Override PartName="/ppt/diagrams/data23.xml" ContentType="application/vnd.openxmlformats-officedocument.drawingml.diagramData+xml"/>
  <Override PartName="/ppt/diagrams/quickStyle49.xml" ContentType="application/vnd.openxmlformats-officedocument.drawingml.diagramStyle+xml"/>
  <Override PartName="/ppt/diagrams/data70.xml" ContentType="application/vnd.openxmlformats-officedocument.drawingml.diagramData+xml"/>
  <Override PartName="/ppt/diagrams/quickStyle96.xml" ContentType="application/vnd.openxmlformats-officedocument.drawingml.diagramStyle+xml"/>
  <Override PartName="/ppt/diagrams/data121.xml" ContentType="application/vnd.openxmlformats-officedocument.drawingml.diagramData+xml"/>
  <Override PartName="/ppt/slides/slide24.xml" ContentType="application/vnd.openxmlformats-officedocument.presentationml.slide+xml"/>
  <Override PartName="/ppt/slides/slide71.xml" ContentType="application/vnd.openxmlformats-officedocument.presentationml.slide+xml"/>
  <Override PartName="/ppt/diagrams/layout8.xml" ContentType="application/vnd.openxmlformats-officedocument.drawingml.diagramLayout+xml"/>
  <Override PartName="/ppt/diagrams/layout124.xml" ContentType="application/vnd.openxmlformats-officedocument.drawingml.diagramLayout+xml"/>
  <Override PartName="/ppt/slideLayouts/slideLayout1.xml" ContentType="application/vnd.openxmlformats-officedocument.presentationml.slideLayout+xml"/>
  <Override PartName="/ppt/diagrams/quickStyle27.xml" ContentType="application/vnd.openxmlformats-officedocument.drawingml.diagramStyle+xml"/>
  <Override PartName="/ppt/diagrams/layout38.xml" ContentType="application/vnd.openxmlformats-officedocument.drawingml.diagramLayout+xml"/>
  <Override PartName="/ppt/diagrams/quickStyle74.xml" ContentType="application/vnd.openxmlformats-officedocument.drawingml.diagramStyle+xml"/>
  <Override PartName="/ppt/diagrams/layout85.xml" ContentType="application/vnd.openxmlformats-officedocument.drawingml.diagramLayout+xml"/>
  <Override PartName="/ppt/diagrams/colors139.xml" ContentType="application/vnd.openxmlformats-officedocument.drawingml.diagramColors+xml"/>
  <Override PartName="/ppt/theme/themeOverride38.xml" ContentType="application/vnd.openxmlformats-officedocument.themeOverride+xml"/>
  <Override PartName="/ppt/diagrams/quickStyle52.xml" ContentType="application/vnd.openxmlformats-officedocument.drawingml.diagramStyle+xml"/>
  <Override PartName="/ppt/theme/themeOverride85.xml" ContentType="application/vnd.openxmlformats-officedocument.themeOverride+xml"/>
  <Override PartName="/ppt/diagrams/layout102.xml" ContentType="application/vnd.openxmlformats-officedocument.drawingml.diagramLayout+xml"/>
  <Override PartName="/ppt/diagrams/layout16.xml" ContentType="application/vnd.openxmlformats-officedocument.drawingml.diagramLayout+xml"/>
  <Override PartName="/ppt/diagrams/colors48.xml" ContentType="application/vnd.openxmlformats-officedocument.drawingml.diagramColors+xml"/>
  <Override PartName="/ppt/diagrams/layout63.xml" ContentType="application/vnd.openxmlformats-officedocument.drawingml.diagramLayout+xml"/>
  <Override PartName="/ppt/diagrams/colors95.xml" ContentType="application/vnd.openxmlformats-officedocument.drawingml.diagramColors+xml"/>
  <Override PartName="/ppt/theme/themeOverride119.xml" ContentType="application/vnd.openxmlformats-officedocument.themeOverride+xml"/>
  <Override PartName="/ppt/diagrams/colors117.xml" ContentType="application/vnd.openxmlformats-officedocument.drawingml.diagramColors+xml"/>
  <Override PartName="/ppt/theme/themeOverride16.xml" ContentType="application/vnd.openxmlformats-officedocument.themeOverride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ata39.xml" ContentType="application/vnd.openxmlformats-officedocument.drawingml.diagramData+xml"/>
  <Override PartName="/ppt/diagrams/layout41.xml" ContentType="application/vnd.openxmlformats-officedocument.drawingml.diagramLayout+xml"/>
  <Override PartName="/ppt/theme/themeOverride63.xml" ContentType="application/vnd.openxmlformats-officedocument.themeOverride+xml"/>
  <Override PartName="/ppt/diagrams/colors73.xml" ContentType="application/vnd.openxmlformats-officedocument.drawingml.diagramColors+xml"/>
  <Override PartName="/ppt/diagrams/data86.xml" ContentType="application/vnd.openxmlformats-officedocument.drawingml.diagramData+xml"/>
  <Override PartName="/ppt/diagrams/quickStyle123.xml" ContentType="application/vnd.openxmlformats-officedocument.drawingml.diagramStyle+xml"/>
  <Override PartName="/ppt/diagrams/data137.xml" ContentType="application/vnd.openxmlformats-officedocument.drawingml.diagramData+xml"/>
  <Override PartName="/ppt/diagrams/colors142.xml" ContentType="application/vnd.openxmlformats-officedocument.drawingml.diagramColors+xml"/>
  <Override PartName="/ppt/slides/slide87.xml" ContentType="application/vnd.openxmlformats-officedocument.presentationml.slide+xml"/>
  <Override PartName="/ppt/slides/slide135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theme/themeOverride41.xml" ContentType="application/vnd.openxmlformats-officedocument.themeOverride+xml"/>
  <Override PartName="/ppt/theme/themeOverride144.xml" ContentType="application/vnd.openxmlformats-officedocument.themeOverride+xml"/>
  <Override PartName="/ppt/slides/slide113.xml" ContentType="application/vnd.openxmlformats-officedocument.presentationml.slide+xml"/>
  <Override PartName="/ppt/diagrams/data17.xml" ContentType="application/vnd.openxmlformats-officedocument.drawingml.diagramData+xml"/>
  <Override PartName="/ppt/diagrams/colors51.xml" ContentType="application/vnd.openxmlformats-officedocument.drawingml.diagramColors+xml"/>
  <Override PartName="/ppt/diagrams/data64.xml" ContentType="application/vnd.openxmlformats-officedocument.drawingml.diagramData+xml"/>
  <Override PartName="/ppt/diagrams/quickStyle101.xml" ContentType="application/vnd.openxmlformats-officedocument.drawingml.diagramStyle+xml"/>
  <Override PartName="/ppt/diagrams/data115.xml" ContentType="application/vnd.openxmlformats-officedocument.drawingml.diagramData+xml"/>
  <Override PartName="/ppt/theme/themeOverride122.xml" ContentType="application/vnd.openxmlformats-officedocument.themeOverride+xml"/>
  <Override PartName="/ppt/diagrams/colors120.xml" ContentType="application/vnd.openxmlformats-officedocument.drawingml.diagramColors+xml"/>
  <Override PartName="/ppt/slides/slide18.xml" ContentType="application/vnd.openxmlformats-officedocument.presentationml.slide+xml"/>
  <Override PartName="/ppt/slides/slide65.xml" ContentType="application/vnd.openxmlformats-officedocument.presentationml.slide+xml"/>
  <Override PartName="/ppt/theme/themeOverride5.xml" ContentType="application/vnd.openxmlformats-officedocument.themeOverride+xml"/>
  <Override PartName="/ppt/diagrams/quickStyle2.xml" ContentType="application/vnd.openxmlformats-officedocument.drawingml.diagramStyle+xml"/>
  <Override PartName="/ppt/diagrams/data42.xml" ContentType="application/vnd.openxmlformats-officedocument.drawingml.diagramData+xml"/>
  <Override PartName="/ppt/diagrams/quickStyle68.xml" ContentType="application/vnd.openxmlformats-officedocument.drawingml.diagramStyle+xml"/>
  <Override PartName="/ppt/diagrams/layout118.xml" ContentType="application/vnd.openxmlformats-officedocument.drawingml.diagramLayout+xml"/>
  <Override PartName="/ppt/diagrams/data140.xml" ContentType="application/vnd.openxmlformats-officedocument.drawingml.diagramData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diagrams/layout79.xml" ContentType="application/vnd.openxmlformats-officedocument.drawingml.diagramLayout+xml"/>
  <Override PartName="/ppt/theme/themeOverride100.xml" ContentType="application/vnd.openxmlformats-officedocument.themeOverride+xml"/>
  <Override PartName="/ppt/diagrams/layout143.xml" ContentType="application/vnd.openxmlformats-officedocument.drawingml.diagramLayout+xml"/>
  <Override PartName="/ppt/diagrams/data20.xml" ContentType="application/vnd.openxmlformats-officedocument.drawingml.diagramData+xml"/>
  <Override PartName="/ppt/diagrams/quickStyle46.xml" ContentType="application/vnd.openxmlformats-officedocument.drawingml.diagramStyle+xml"/>
  <Override PartName="/ppt/diagrams/layout57.xml" ContentType="application/vnd.openxmlformats-officedocument.drawingml.diagramLayout+xml"/>
  <Override PartName="/ppt/theme/themeOverride79.xml" ContentType="application/vnd.openxmlformats-officedocument.themeOverride+xml"/>
  <Override PartName="/ppt/diagrams/colors89.xml" ContentType="application/vnd.openxmlformats-officedocument.drawingml.diagramColors+xml"/>
  <Override PartName="/ppt/diagrams/quickStyle93.xml" ContentType="application/vnd.openxmlformats-officedocument.drawingml.diagramStyle+xml"/>
  <Override PartName="/ppt/diagrams/quickStyle139.xml" ContentType="application/vnd.openxmlformats-officedocument.drawingml.diagramStyl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quickStyle24.xml" ContentType="application/vnd.openxmlformats-officedocument.drawingml.diagramStyle+xml"/>
  <Override PartName="/ppt/theme/themeOverride57.xml" ContentType="application/vnd.openxmlformats-officedocument.themeOverride+xml"/>
  <Override PartName="/ppt/diagrams/quickStyle71.xml" ContentType="application/vnd.openxmlformats-officedocument.drawingml.diagramStyle+xml"/>
  <Override PartName="/ppt/diagrams/layout121.xml" ContentType="application/vnd.openxmlformats-officedocument.drawingml.diagramLayout+xml"/>
  <Override PartName="/ppt/slides/slide129.xml" ContentType="application/vnd.openxmlformats-officedocument.presentationml.slide+xml"/>
  <Override PartName="/ppt/diagrams/layout35.xml" ContentType="application/vnd.openxmlformats-officedocument.drawingml.diagramLayout+xml"/>
  <Override PartName="/ppt/diagrams/colors67.xml" ContentType="application/vnd.openxmlformats-officedocument.drawingml.diagramColors+xml"/>
  <Override PartName="/ppt/diagrams/layout82.xml" ContentType="application/vnd.openxmlformats-officedocument.drawingml.diagramLayout+xml"/>
  <Override PartName="/ppt/diagrams/quickStyle117.xml" ContentType="application/vnd.openxmlformats-officedocument.drawingml.diagramStyle+xml"/>
  <Override PartName="/ppt/theme/themeOverride138.xml" ContentType="application/vnd.openxmlformats-officedocument.themeOverride+xml"/>
  <Override PartName="/ppt/diagrams/colors136.xml" ContentType="application/vnd.openxmlformats-officedocument.drawingml.diagramColors+xml"/>
  <Override PartName="/ppt/diagrams/layout13.xml" ContentType="application/vnd.openxmlformats-officedocument.drawingml.diagramLayout+xml"/>
  <Override PartName="/ppt/theme/themeOverride35.xml" ContentType="application/vnd.openxmlformats-officedocument.themeOverride+xml"/>
  <Override PartName="/ppt/diagrams/colors45.xml" ContentType="application/vnd.openxmlformats-officedocument.drawingml.diagramColors+xml"/>
  <Override PartName="/ppt/diagrams/data58.xml" ContentType="application/vnd.openxmlformats-officedocument.drawingml.diagramData+xml"/>
  <Override PartName="/ppt/diagrams/layout60.xml" ContentType="application/vnd.openxmlformats-officedocument.drawingml.diagramLayout+xml"/>
  <Override PartName="/ppt/theme/themeOverride82.xml" ContentType="application/vnd.openxmlformats-officedocument.themeOverride+xml"/>
  <Override PartName="/ppt/diagrams/colors92.xml" ContentType="application/vnd.openxmlformats-officedocument.drawingml.diagramColors+xml"/>
  <Override PartName="/ppt/diagrams/data109.xml" ContentType="application/vnd.openxmlformats-officedocument.drawingml.diagramData+xml"/>
  <Override PartName="/ppt/diagrams/colors114.xml" ContentType="application/vnd.openxmlformats-officedocument.drawingml.diagramColors+xml"/>
  <Override PartName="/ppt/diagrams/quickStyle142.xml" ContentType="application/vnd.openxmlformats-officedocument.drawingml.diagramStyl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theme/themeOverride13.xml" ContentType="application/vnd.openxmlformats-officedocument.themeOverride+xml"/>
  <Override PartName="/ppt/theme/themeOverride60.xml" ContentType="application/vnd.openxmlformats-officedocument.themeOverride+xml"/>
  <Override PartName="/ppt/theme/themeOverride116.xml" ContentType="application/vnd.openxmlformats-officedocument.themeOverride+xml"/>
  <Override PartName="/ppt/diagrams/data134.xml" ContentType="application/vnd.openxmlformats-officedocument.drawingml.diagramData+xml"/>
  <Override PartName="/ppt/slides/slide132.xml" ContentType="application/vnd.openxmlformats-officedocument.presentationml.slide+xml"/>
  <Override PartName="/ppt/diagrams/colors23.xml" ContentType="application/vnd.openxmlformats-officedocument.drawingml.diagramColors+xml"/>
  <Override PartName="/ppt/diagrams/data36.xml" ContentType="application/vnd.openxmlformats-officedocument.drawingml.diagramData+xml"/>
  <Override PartName="/ppt/diagrams/colors70.xml" ContentType="application/vnd.openxmlformats-officedocument.drawingml.diagramColors+xml"/>
  <Override PartName="/ppt/diagrams/data83.xml" ContentType="application/vnd.openxmlformats-officedocument.drawingml.diagramData+xml"/>
  <Override PartName="/ppt/diagrams/quickStyle120.xml" ContentType="application/vnd.openxmlformats-officedocument.drawingml.diagramStyle+xml"/>
  <Override PartName="/ppt/diagrams/layout137.xml" ContentType="application/vnd.openxmlformats-officedocument.drawingml.diagramLayout+xml"/>
  <Override PartName="/ppt/theme/themeOverride141.xml" ContentType="application/vnd.openxmlformats-officedocument.themeOverride+xml"/>
  <Override PartName="/ppt/slides/slide37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diagrams/data61.xml" ContentType="application/vnd.openxmlformats-officedocument.drawingml.diagramData+xml"/>
  <Override PartName="/ppt/diagrams/quickStyle87.xml" ContentType="application/vnd.openxmlformats-officedocument.drawingml.diagramStyle+xml"/>
  <Override PartName="/ppt/diagrams/data112.xml" ContentType="application/vnd.openxmlformats-officedocument.drawingml.diagramData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diagrams/layout98.xml" ContentType="application/vnd.openxmlformats-officedocument.drawingml.diagramLayout+xml"/>
  <Override PartName="/ppt/diagrams/layout115.xml" ContentType="application/vnd.openxmlformats-officedocument.drawingml.diagramLayout+xml"/>
  <Override PartName="/ppt/theme/themeOverride2.xml" ContentType="application/vnd.openxmlformats-officedocument.themeOverride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diagrams/quickStyle65.xml" ContentType="application/vnd.openxmlformats-officedocument.drawingml.diagramStyle+xml"/>
  <Override PartName="/ppt/diagrams/layout76.xml" ContentType="application/vnd.openxmlformats-officedocument.drawingml.diagramLayout+xml"/>
  <Override PartName="/ppt/theme/themeOverride98.xml" ContentType="application/vnd.openxmlformats-officedocument.themeOverride+xml"/>
  <Override PartName="/ppt/slides/slide40.xml" ContentType="application/vnd.openxmlformats-officedocument.presentationml.slide+xml"/>
  <Override PartName="/ppt/theme/themeOverride29.xml" ContentType="application/vnd.openxmlformats-officedocument.themeOverride+xml"/>
  <Override PartName="/ppt/diagrams/quickStyle43.xml" ContentType="application/vnd.openxmlformats-officedocument.drawingml.diagramStyle+xml"/>
  <Override PartName="/ppt/theme/themeOverride76.xml" ContentType="application/vnd.openxmlformats-officedocument.themeOverride+xml"/>
  <Override PartName="/ppt/diagrams/quickStyle90.xml" ContentType="application/vnd.openxmlformats-officedocument.drawingml.diagramStyle+xml"/>
  <Override PartName="/ppt/diagrams/data99.xml" ContentType="application/vnd.openxmlformats-officedocument.drawingml.diagramData+xml"/>
  <Override PartName="/ppt/diagrams/layout140.xml" ContentType="application/vnd.openxmlformats-officedocument.drawingml.diagramLayout+xml"/>
  <Override PartName="/ppt/diagrams/layout2.xml" ContentType="application/vnd.openxmlformats-officedocument.drawingml.diagramLayout+xml"/>
  <Override PartName="/ppt/diagrams/colors39.xml" ContentType="application/vnd.openxmlformats-officedocument.drawingml.diagramColors+xml"/>
  <Override PartName="/ppt/diagrams/layout54.xml" ContentType="application/vnd.openxmlformats-officedocument.drawingml.diagramLayout+xml"/>
  <Override PartName="/ppt/diagrams/colors86.xml" ContentType="application/vnd.openxmlformats-officedocument.drawingml.diagramColors+xml"/>
  <Override PartName="/ppt/diagrams/colors108.xml" ContentType="application/vnd.openxmlformats-officedocument.drawingml.diagramColors+xml"/>
  <Override PartName="/ppt/diagrams/quickStyle136.xml" ContentType="application/vnd.openxmlformats-officedocument.drawingml.diagramStyle+xml"/>
  <Override PartName="/ppt/slides/slide126.xml" ContentType="application/vnd.openxmlformats-officedocument.presentationml.slide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layout32.xml" ContentType="application/vnd.openxmlformats-officedocument.drawingml.diagramLayout+xml"/>
  <Override PartName="/ppt/theme/themeOverride54.xml" ContentType="application/vnd.openxmlformats-officedocument.themeOverride+xml"/>
  <Override PartName="/ppt/diagrams/colors64.xml" ContentType="application/vnd.openxmlformats-officedocument.drawingml.diagramColors+xml"/>
  <Override PartName="/ppt/diagrams/data77.xml" ContentType="application/vnd.openxmlformats-officedocument.drawingml.diagramData+xml"/>
  <Override PartName="/ppt/diagrams/quickStyle114.xml" ContentType="application/vnd.openxmlformats-officedocument.drawingml.diagramStyle+xml"/>
  <Override PartName="/ppt/diagrams/data128.xml" ContentType="application/vnd.openxmlformats-officedocument.drawingml.diagramData+xml"/>
  <Override PartName="/ppt/diagrams/colors133.xml" ContentType="application/vnd.openxmlformats-officedocument.drawingml.diagramColors+xml"/>
  <Override PartName="/ppt/slides/slide78.xml" ContentType="application/vnd.openxmlformats-officedocument.presentationml.slide+xml"/>
  <Override PartName="/ppt/theme/themeOverride32.xml" ContentType="application/vnd.openxmlformats-officedocument.themeOverride+xml"/>
  <Override PartName="/ppt/diagrams/data55.xml" ContentType="application/vnd.openxmlformats-officedocument.drawingml.diagramData+xml"/>
  <Override PartName="/ppt/diagrams/data106.xml" ContentType="application/vnd.openxmlformats-officedocument.drawingml.diagramData+xml"/>
  <Override PartName="/ppt/theme/themeOverride135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layout10.xml" ContentType="application/vnd.openxmlformats-officedocument.drawingml.diagramLayout+xml"/>
  <Override PartName="/ppt/diagrams/colors42.xml" ContentType="application/vnd.openxmlformats-officedocument.drawingml.diagramColors+xml"/>
  <Override PartName="/ppt/diagrams/layout109.xml" ContentType="application/vnd.openxmlformats-officedocument.drawingml.diagramLayout+xml"/>
  <Override PartName="/ppt/theme/themeOverride113.xml" ContentType="application/vnd.openxmlformats-officedocument.themeOverride+xml"/>
  <Override PartName="/ppt/diagrams/colors111.xml" ContentType="application/vnd.openxmlformats-officedocument.drawingml.diagramColors+xml"/>
  <Override PartName="/ppt/slideMasters/slideMaster1.xml" ContentType="application/vnd.openxmlformats-officedocument.presentationml.slideMaster+xml"/>
  <Override PartName="/ppt/theme/themeOverride10.xml" ContentType="application/vnd.openxmlformats-officedocument.themeOverride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  <Override PartName="/ppt/diagrams/quickStyle59.xml" ContentType="application/vnd.openxmlformats-officedocument.drawingml.diagramStyle+xml"/>
  <Override PartName="/ppt/diagrams/data80.xml" ContentType="application/vnd.openxmlformats-officedocument.drawingml.diagramData+xml"/>
  <Override PartName="/ppt/diagrams/data131.xml" ContentType="application/vnd.openxmlformats-officedocument.drawingml.diagramData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diagrams/data11.xml" ContentType="application/vnd.openxmlformats-officedocument.drawingml.diagramData+xml"/>
  <Override PartName="/ppt/diagrams/quickStyle37.xml" ContentType="application/vnd.openxmlformats-officedocument.drawingml.diagramStyle+xml"/>
  <Override PartName="/ppt/diagrams/quickStyle84.xml" ContentType="application/vnd.openxmlformats-officedocument.drawingml.diagramStyle+xml"/>
  <Override PartName="/ppt/diagrams/layout134.xml" ContentType="application/vnd.openxmlformats-officedocument.drawingml.diagramLayout+xml"/>
  <Default Extension="rels" ContentType="application/vnd.openxmlformats-package.relationships+xml"/>
  <Override PartName="/ppt/diagrams/data8.xml" ContentType="application/vnd.openxmlformats-officedocument.drawingml.diagramData+xml"/>
  <Override PartName="/ppt/diagrams/layout48.xml" ContentType="application/vnd.openxmlformats-officedocument.drawingml.diagramLayout+xml"/>
  <Override PartName="/ppt/diagrams/layout95.xml" ContentType="application/vnd.openxmlformats-officedocument.drawingml.diagramLayout+xml"/>
  <Override PartName="/ppt/diagrams/layout112.xml" ContentType="application/vnd.openxmlformats-officedocument.drawingml.diagram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theme/themeOverride48.xml" ContentType="application/vnd.openxmlformats-officedocument.themeOverride+xml"/>
  <Override PartName="/ppt/diagrams/colors58.xml" ContentType="application/vnd.openxmlformats-officedocument.drawingml.diagramColors+xml"/>
  <Override PartName="/ppt/diagrams/quickStyle62.xml" ContentType="application/vnd.openxmlformats-officedocument.drawingml.diagramStyle+xml"/>
  <Override PartName="/ppt/theme/themeOverride95.xml" ContentType="application/vnd.openxmlformats-officedocument.themeOverride+xml"/>
  <Override PartName="/ppt/diagrams/layout26.xml" ContentType="application/vnd.openxmlformats-officedocument.drawingml.diagramLayout+xml"/>
  <Override PartName="/ppt/diagrams/layout73.xml" ContentType="application/vnd.openxmlformats-officedocument.drawingml.diagramLayout+xml"/>
  <Override PartName="/ppt/diagrams/quickStyle108.xml" ContentType="application/vnd.openxmlformats-officedocument.drawingml.diagramStyle+xml"/>
  <Override PartName="/ppt/theme/themeOverride129.xml" ContentType="application/vnd.openxmlformats-officedocument.themeOverride+xml"/>
  <Override PartName="/ppt/diagrams/colors127.xml" ContentType="application/vnd.openxmlformats-officedocument.drawingml.diagramColors+xml"/>
  <Override PartName="/ppt/slides/slide145.xml" ContentType="application/vnd.openxmlformats-officedocument.presentationml.slide+xml"/>
  <Override PartName="/ppt/diagrams/quickStyle9.xml" ContentType="application/vnd.openxmlformats-officedocument.drawingml.diagramStyle+xml"/>
  <Override PartName="/ppt/theme/themeOverride26.xml" ContentType="application/vnd.openxmlformats-officedocument.themeOverride+xml"/>
  <Override PartName="/ppt/diagrams/colors36.xml" ContentType="application/vnd.openxmlformats-officedocument.drawingml.diagramColors+xml"/>
  <Override PartName="/ppt/diagrams/quickStyle40.xml" ContentType="application/vnd.openxmlformats-officedocument.drawingml.diagramStyle+xml"/>
  <Override PartName="/ppt/diagrams/data49.xml" ContentType="application/vnd.openxmlformats-officedocument.drawingml.diagramData+xml"/>
  <Override PartName="/ppt/diagrams/layout51.xml" ContentType="application/vnd.openxmlformats-officedocument.drawingml.diagramLayout+xml"/>
  <Override PartName="/ppt/theme/themeOverride73.xml" ContentType="application/vnd.openxmlformats-officedocument.themeOverride+xml"/>
  <Override PartName="/ppt/diagrams/colors83.xml" ContentType="application/vnd.openxmlformats-officedocument.drawingml.diagramColors+xml"/>
  <Override PartName="/ppt/diagrams/data96.xml" ContentType="application/vnd.openxmlformats-officedocument.drawingml.diagramData+xml"/>
  <Override PartName="/ppt/theme/themeOverride107.xml" ContentType="application/vnd.openxmlformats-officedocument.themeOverride+xml"/>
  <Override PartName="/ppt/diagrams/colors105.xml" ContentType="application/vnd.openxmlformats-officedocument.drawingml.diagramColors+xml"/>
  <Override PartName="/ppt/diagrams/quickStyle133.xml" ContentType="application/vnd.openxmlformats-officedocument.drawingml.diagramStyle+xml"/>
  <Override PartName="/ppt/slides/slide97.xml" ContentType="application/vnd.openxmlformats-officedocument.presentationml.slide+xml"/>
  <Override PartName="/ppt/diagrams/colors14.xml" ContentType="application/vnd.openxmlformats-officedocument.drawingml.diagramColors+xml"/>
  <Override PartName="/ppt/diagrams/data27.xml" ContentType="application/vnd.openxmlformats-officedocument.drawingml.diagramData+xml"/>
  <Override PartName="/ppt/theme/themeOverride51.xml" ContentType="application/vnd.openxmlformats-officedocument.themeOverride+xml"/>
  <Override PartName="/ppt/diagrams/colors61.xml" ContentType="application/vnd.openxmlformats-officedocument.drawingml.diagramColors+xml"/>
  <Override PartName="/ppt/diagrams/data74.xml" ContentType="application/vnd.openxmlformats-officedocument.drawingml.diagramData+xml"/>
  <Override PartName="/ppt/diagrams/data125.xml" ContentType="application/vnd.openxmlformats-officedocument.drawingml.diagramData+xml"/>
  <Override PartName="/ppt/slides/slide28.xml" ContentType="application/vnd.openxmlformats-officedocument.presentationml.slide+xml"/>
  <Override PartName="/ppt/slides/slide75.xml" ContentType="application/vnd.openxmlformats-officedocument.presentationml.slide+xml"/>
  <Override PartName="/ppt/slides/slide123.xml" ContentType="application/vnd.openxmlformats-officedocument.presentationml.slide+xml"/>
  <Override PartName="/ppt/diagrams/quickStyle111.xml" ContentType="application/vnd.openxmlformats-officedocument.drawingml.diagramStyle+xml"/>
  <Override PartName="/ppt/diagrams/layout128.xml" ContentType="application/vnd.openxmlformats-officedocument.drawingml.diagramLayout+xml"/>
  <Override PartName="/ppt/theme/themeOverride132.xml" ContentType="application/vnd.openxmlformats-officedocument.themeOverride+xml"/>
  <Override PartName="/ppt/diagrams/colors130.xml" ContentType="application/vnd.openxmlformats-officedocument.drawingml.diagramColors+xml"/>
  <Override PartName="/ppt/slides/slide3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ata52.xml" ContentType="application/vnd.openxmlformats-officedocument.drawingml.diagramData+xml"/>
  <Override PartName="/ppt/diagrams/quickStyle78.xml" ContentType="application/vnd.openxmlformats-officedocument.drawingml.diagramStyle+xml"/>
  <Override PartName="/ppt/diagrams/data103.xml" ContentType="application/vnd.openxmlformats-officedocument.drawingml.diagramData+xml"/>
  <Override PartName="/ppt/slides/slide53.xml" ContentType="application/vnd.openxmlformats-officedocument.presentationml.slide+xml"/>
  <Default Extension="jpeg" ContentType="image/jpeg"/>
  <Override PartName="/ppt/diagrams/data30.xml" ContentType="application/vnd.openxmlformats-officedocument.drawingml.diagramData+xml"/>
  <Override PartName="/ppt/diagrams/quickStyle56.xml" ContentType="application/vnd.openxmlformats-officedocument.drawingml.diagramStyle+xml"/>
  <Override PartName="/ppt/theme/themeOverride89.xml" ContentType="application/vnd.openxmlformats-officedocument.themeOverride+xml"/>
  <Override PartName="/ppt/diagrams/layout89.xml" ContentType="application/vnd.openxmlformats-officedocument.drawingml.diagramLayout+xml"/>
  <Override PartName="/ppt/diagrams/layout106.xml" ContentType="application/vnd.openxmlformats-officedocument.drawingml.diagramLayout+xml"/>
  <Override PartName="/ppt/theme/themeOverride110.xml" ContentType="application/vnd.openxmlformats-officedocument.themeOverride+xml"/>
  <Override PartName="/ppt/slides/slide31.xml" ContentType="application/vnd.openxmlformats-officedocument.presentationml.slide+xml"/>
  <Override PartName="/ppt/diagrams/layout67.xml" ContentType="application/vnd.openxmlformats-officedocument.drawingml.diagramLayout+xml"/>
  <Override PartName="/ppt/diagrams/colors99.xml" ContentType="application/vnd.openxmlformats-officedocument.drawingml.diagramColors+xml"/>
  <Override PartName="/ppt/diagrams/layout131.xml" ContentType="application/vnd.openxmlformats-officedocument.drawingml.diagramLayout+xml"/>
  <Override PartName="/ppt/diagrams/quickStyle34.xml" ContentType="application/vnd.openxmlformats-officedocument.drawingml.diagramStyle+xml"/>
  <Override PartName="/ppt/theme/themeOverride67.xml" ContentType="application/vnd.openxmlformats-officedocument.themeOverride+xml"/>
  <Override PartName="/ppt/diagrams/colors77.xml" ContentType="application/vnd.openxmlformats-officedocument.drawingml.diagramColors+xml"/>
  <Override PartName="/ppt/diagrams/quickStyle81.xml" ContentType="application/vnd.openxmlformats-officedocument.drawingml.diagramStyle+xml"/>
  <Override PartName="/ppt/diagrams/quickStyle127.xml" ContentType="application/vnd.openxmlformats-officedocument.drawingml.diagramStyle+xml"/>
  <Override PartName="/ppt/slides/slide139.xml" ContentType="application/vnd.openxmlformats-officedocument.presentationml.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theme/themeOverride45.xml" ContentType="application/vnd.openxmlformats-officedocument.themeOverride+xml"/>
  <Override PartName="/ppt/diagrams/layout45.xml" ContentType="application/vnd.openxmlformats-officedocument.drawingml.diagramLayout+xml"/>
  <Override PartName="/ppt/theme/themeOverride92.xml" ContentType="application/vnd.openxmlformats-officedocument.themeOverride+xml"/>
  <Override PartName="/ppt/diagrams/layout92.xml" ContentType="application/vnd.openxmlformats-officedocument.drawingml.diagramLayout+xml"/>
  <Override PartName="/ppt/slides/slide117.xml" ContentType="application/vnd.openxmlformats-officedocument.presentationml.slide+xml"/>
  <Override PartName="/ppt/diagrams/layout23.xml" ContentType="application/vnd.openxmlformats-officedocument.drawingml.diagramLayout+xml"/>
  <Override PartName="/ppt/diagrams/colors55.xml" ContentType="application/vnd.openxmlformats-officedocument.drawingml.diagramColors+xml"/>
  <Override PartName="/ppt/diagrams/data68.xml" ContentType="application/vnd.openxmlformats-officedocument.drawingml.diagramData+xml"/>
  <Override PartName="/ppt/diagrams/layout70.xml" ContentType="application/vnd.openxmlformats-officedocument.drawingml.diagramLayout+xml"/>
  <Override PartName="/ppt/diagrams/quickStyle105.xml" ContentType="application/vnd.openxmlformats-officedocument.drawingml.diagramStyle+xml"/>
  <Override PartName="/ppt/diagrams/data119.xml" ContentType="application/vnd.openxmlformats-officedocument.drawingml.diagramData+xml"/>
  <Override PartName="/ppt/theme/themeOverride126.xml" ContentType="application/vnd.openxmlformats-officedocument.themeOverride+xml"/>
  <Override PartName="/ppt/diagrams/colors124.xml" ContentType="application/vnd.openxmlformats-officedocument.drawingml.diagramColors+xml"/>
  <Override PartName="/ppt/slides/slide69.xml" ContentType="application/vnd.openxmlformats-officedocument.presentationml.slide+xml"/>
  <Override PartName="/ppt/theme/themeOverride9.xml" ContentType="application/vnd.openxmlformats-officedocument.themeOverride+xml"/>
  <Override PartName="/ppt/diagrams/quickStyle6.xml" ContentType="application/vnd.openxmlformats-officedocument.drawingml.diagramStyle+xml"/>
  <Override PartName="/ppt/theme/themeOverride23.xml" ContentType="application/vnd.openxmlformats-officedocument.themeOverride+xml"/>
  <Override PartName="/ppt/diagrams/colors33.xml" ContentType="application/vnd.openxmlformats-officedocument.drawingml.diagramColors+xml"/>
  <Override PartName="/ppt/diagrams/data46.xml" ContentType="application/vnd.openxmlformats-officedocument.drawingml.diagramData+xml"/>
  <Override PartName="/ppt/theme/themeOverride70.xml" ContentType="application/vnd.openxmlformats-officedocument.themeOverride+xml"/>
  <Override PartName="/ppt/diagrams/colors80.xml" ContentType="application/vnd.openxmlformats-officedocument.drawingml.diagramColors+xml"/>
  <Override PartName="/ppt/diagrams/data93.xml" ContentType="application/vnd.openxmlformats-officedocument.drawingml.diagramData+xml"/>
  <Override PartName="/ppt/diagrams/data144.xml" ContentType="application/vnd.openxmlformats-officedocument.drawingml.diagramData+xml"/>
  <Override PartName="/ppt/slides/slide47.xml" ContentType="application/vnd.openxmlformats-officedocument.presentationml.slide+xml"/>
  <Override PartName="/ppt/theme/themeOverride104.xml" ContentType="application/vnd.openxmlformats-officedocument.themeOverride+xml"/>
  <Override PartName="/ppt/diagrams/quickStyle130.xml" ContentType="application/vnd.openxmlformats-officedocument.drawingml.diagramStyle+xml"/>
  <Override PartName="/ppt/slides/slide120.xml" ContentType="application/vnd.openxmlformats-officedocument.presentationml.slide+xml"/>
  <Override PartName="/ppt/diagrams/data71.xml" ContentType="application/vnd.openxmlformats-officedocument.drawingml.diagramData+xml"/>
  <Override PartName="/ppt/diagrams/data122.xml" ContentType="application/vnd.openxmlformats-officedocument.drawingml.diagramData+xml"/>
  <Override PartName="/ppt/slides/slide72.xml" ContentType="application/vnd.openxmlformats-officedocument.presentationml.slide+xml"/>
  <Override PartName="/ppt/diagrams/quickStyle75.xml" ContentType="application/vnd.openxmlformats-officedocument.drawingml.diagramStyle+xml"/>
  <Override PartName="/ppt/diagrams/layout39.xml" ContentType="application/vnd.openxmlformats-officedocument.drawingml.diagramLayout+xml"/>
  <Override PartName="/ppt/diagrams/layout103.xml" ContentType="application/vnd.openxmlformats-officedocument.drawingml.diagramLayout+xml"/>
  <Override PartName="/ppt/theme/themeOverride39.xml" ContentType="application/vnd.openxmlformats-officedocument.themeOverride+xml"/>
  <Override PartName="/ppt/diagrams/colors49.xml" ContentType="application/vnd.openxmlformats-officedocument.drawingml.diagramColors+xml"/>
  <Override PartName="/ppt/diagrams/layout64.xml" ContentType="application/vnd.openxmlformats-officedocument.drawingml.diagramLayout+xml"/>
  <Override PartName="/ppt/diagrams/quickStyle31.xml" ContentType="application/vnd.openxmlformats-officedocument.drawingml.diagramStyle+xml"/>
  <Override PartName="/ppt/theme/themeOverride64.xml" ContentType="application/vnd.openxmlformats-officedocument.themeOverride+xml"/>
  <Override PartName="/ppt/slides/slide136.xml" ContentType="application/vnd.openxmlformats-officedocument.presentationml.slide+xml"/>
  <Override PartName="/ppt/diagrams/data2.xml" ContentType="application/vnd.openxmlformats-officedocument.drawingml.diagramData+xml"/>
  <Override PartName="/ppt/diagrams/colors74.xml" ContentType="application/vnd.openxmlformats-officedocument.drawingml.diagramColors+xml"/>
  <Override PartName="/ppt/diagrams/data87.xml" ContentType="application/vnd.openxmlformats-officedocument.drawingml.diagramData+xml"/>
  <Override PartName="/ppt/diagrams/data138.xml" ContentType="application/vnd.openxmlformats-officedocument.drawingml.diagramData+xml"/>
  <Override PartName="/ppt/theme/themeOverride145.xml" ContentType="application/vnd.openxmlformats-officedocument.themeOverride+xml"/>
  <Override PartName="/ppt/slides/slide88.xml" ContentType="application/vnd.openxmlformats-officedocument.presentationml.slide+xml"/>
  <Override PartName="/ppt/diagrams/colors4.xml" ContentType="application/vnd.openxmlformats-officedocument.drawingml.diagramColors+xml"/>
  <Override PartName="/ppt/diagrams/data18.xml" ContentType="application/vnd.openxmlformats-officedocument.drawingml.diagramData+xml"/>
  <Override PartName="/ppt/diagrams/quickStyle102.xml" ContentType="application/vnd.openxmlformats-officedocument.drawingml.diagramStyle+xml"/>
  <Override PartName="/ppt/diagrams/colors121.xml" ContentType="application/vnd.openxmlformats-officedocument.drawingml.diagramColors+xml"/>
  <Override PartName="/ppt/slides/slide19.xml" ContentType="application/vnd.openxmlformats-officedocument.presentationml.slide+xml"/>
  <Override PartName="/ppt/theme/themeOverride20.xml" ContentType="application/vnd.openxmlformats-officedocument.themeOverride+xml"/>
  <Override PartName="/ppt/diagrams/layout20.xml" ContentType="application/vnd.openxmlformats-officedocument.drawingml.diagramLayout+xml"/>
  <Override PartName="/ppt/diagrams/layout119.xml" ContentType="application/vnd.openxmlformats-officedocument.drawingml.diagramLayout+xml"/>
  <Override PartName="/ppt/theme/theme2.xml" ContentType="application/vnd.openxmlformats-officedocument.theme+xml"/>
  <Override PartName="/ppt/diagrams/colors30.xml" ContentType="application/vnd.openxmlformats-officedocument.drawingml.diagramColors+xml"/>
  <Override PartName="/ppt/diagrams/data43.xml" ContentType="application/vnd.openxmlformats-officedocument.drawingml.diagramData+xml"/>
  <Override PartName="/ppt/theme/themeOverride101.xml" ContentType="application/vnd.openxmlformats-officedocument.themeOverride+xml"/>
  <Override PartName="/ppt/slides/slide44.xml" ContentType="application/vnd.openxmlformats-officedocument.presentationml.slide+xml"/>
  <Override PartName="/ppt/diagrams/quickStyle47.xml" ContentType="application/vnd.openxmlformats-officedocument.drawingml.diagramStyle+xml"/>
  <Override PartName="/ppt/diagrams/layout144.xml" ContentType="application/vnd.openxmlformats-officedocument.drawingml.diagramLayout+xml"/>
  <Override PartName="/ppt/diagrams/layout36.xml" ContentType="application/vnd.openxmlformats-officedocument.drawingml.diagramLayout+xml"/>
  <Override PartName="/ppt/diagrams/quickStyle72.xml" ContentType="application/vnd.openxmlformats-officedocument.drawingml.diagramStyle+xml"/>
  <Override PartName="/ppt/diagrams/quickStyle118.xml" ContentType="application/vnd.openxmlformats-officedocument.drawingml.diagramStyle+xml"/>
  <Override PartName="/ppt/diagrams/colors137.xml" ContentType="application/vnd.openxmlformats-officedocument.drawingml.diagramColors+xml"/>
  <Override PartName="/ppt/theme/themeOverride36.xml" ContentType="application/vnd.openxmlformats-officedocument.themeOverride+xml"/>
  <Override PartName="/ppt/diagrams/layout100.xml" ContentType="application/vnd.openxmlformats-officedocument.drawingml.diagramLayout+xml"/>
  <Override PartName="/ppt/slides/slide108.xml" ContentType="application/vnd.openxmlformats-officedocument.presentationml.slide+xml"/>
  <Override PartName="/ppt/diagrams/colors46.xml" ContentType="application/vnd.openxmlformats-officedocument.drawingml.diagramColors+xml"/>
  <Override PartName="/ppt/diagrams/data59.xml" ContentType="application/vnd.openxmlformats-officedocument.drawingml.diagramData+xml"/>
  <Override PartName="/ppt/diagrams/layout61.xml" ContentType="application/vnd.openxmlformats-officedocument.drawingml.diagramLayout+xml"/>
  <Override PartName="/ppt/theme/themeOverride117.xml" ContentType="application/vnd.openxmlformats-officedocument.themeOverride+xml"/>
  <Override PartName="/ppt/diagrams/quickStyle143.xml" ContentType="application/vnd.openxmlformats-officedocument.drawingml.diagramStyle+xml"/>
  <Override PartName="/ppt/theme/themeOverride61.xml" ContentType="application/vnd.openxmlformats-officedocument.themeOverride+xml"/>
  <Override PartName="/ppt/diagrams/colors71.xml" ContentType="application/vnd.openxmlformats-officedocument.drawingml.diagramColors+xml"/>
  <Override PartName="/ppt/diagrams/data84.xml" ContentType="application/vnd.openxmlformats-officedocument.drawingml.diagramData+xml"/>
  <Override PartName="/ppt/diagrams/data135.xml" ContentType="application/vnd.openxmlformats-officedocument.drawingml.diagramData+xml"/>
  <Override PartName="/ppt/slides/slide85.xml" ContentType="application/vnd.openxmlformats-officedocument.presentationml.slide+xml"/>
  <Override PartName="/ppt/slides/slide133.xml" ContentType="application/vnd.openxmlformats-officedocument.presentationml.slide+xml"/>
  <Override PartName="/ppt/diagrams/colors1.xml" ContentType="application/vnd.openxmlformats-officedocument.drawingml.diagramColors+xml"/>
  <Override PartName="/ppt/theme/themeOverride142.xml" ContentType="application/vnd.openxmlformats-officedocument.themeOverride+xml"/>
  <Override PartName="/ppt/diagrams/data15.xml" ContentType="application/vnd.openxmlformats-officedocument.drawingml.diagramData+xml"/>
  <Override PartName="/ppt/diagrams/quickStyle88.xml" ContentType="application/vnd.openxmlformats-officedocument.drawingml.diagramStyle+xml"/>
  <Override PartName="/ppt/slides/slide16.xml" ContentType="application/vnd.openxmlformats-officedocument.presentationml.slide+xml"/>
  <Override PartName="/ppt/diagrams/quickStyle19.xml" ContentType="application/vnd.openxmlformats-officedocument.drawingml.diagramStyle+xml"/>
  <Override PartName="/ppt/diagrams/data40.xml" ContentType="application/vnd.openxmlformats-officedocument.drawingml.diagramData+xml"/>
  <Override PartName="/ppt/diagrams/layout116.xml" ContentType="application/vnd.openxmlformats-officedocument.drawingml.diagramLayout+xml"/>
  <Override PartName="/ppt/slides/slide41.xml" ContentType="application/vnd.openxmlformats-officedocument.presentationml.slide+xml"/>
  <Override PartName="/ppt/diagrams/layout77.xml" ContentType="application/vnd.openxmlformats-officedocument.drawingml.diagramLayout+xml"/>
  <Override PartName="/ppt/diagrams/layout141.xml" ContentType="application/vnd.openxmlformats-officedocument.drawingml.diagramLayout+xml"/>
  <Override PartName="/ppt/diagrams/quickStyle44.xml" ContentType="application/vnd.openxmlformats-officedocument.drawingml.diagramStyle+xml"/>
  <Override PartName="/ppt/theme/themeOverride77.xml" ContentType="application/vnd.openxmlformats-officedocument.themeOverride+xml"/>
  <Override PartName="/ppt/diagrams/colors87.xml" ContentType="application/vnd.openxmlformats-officedocument.drawingml.diagramColors+xml"/>
  <Override PartName="/ppt/diagrams/colors109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9"/>
  </p:notesMasterIdLst>
  <p:handoutMasterIdLst>
    <p:handoutMasterId r:id="rId150"/>
  </p:handoutMasterIdLst>
  <p:sldIdLst>
    <p:sldId id="391" r:id="rId2"/>
    <p:sldId id="268" r:id="rId3"/>
    <p:sldId id="382" r:id="rId4"/>
    <p:sldId id="398" r:id="rId5"/>
    <p:sldId id="403" r:id="rId6"/>
    <p:sldId id="407" r:id="rId7"/>
    <p:sldId id="399" r:id="rId8"/>
    <p:sldId id="404" r:id="rId9"/>
    <p:sldId id="408" r:id="rId10"/>
    <p:sldId id="402" r:id="rId11"/>
    <p:sldId id="405" r:id="rId12"/>
    <p:sldId id="409" r:id="rId13"/>
    <p:sldId id="401" r:id="rId14"/>
    <p:sldId id="406" r:id="rId15"/>
    <p:sldId id="410" r:id="rId16"/>
    <p:sldId id="400" r:id="rId17"/>
    <p:sldId id="296" r:id="rId18"/>
    <p:sldId id="297" r:id="rId19"/>
    <p:sldId id="301" r:id="rId20"/>
    <p:sldId id="304" r:id="rId21"/>
    <p:sldId id="305" r:id="rId22"/>
    <p:sldId id="302" r:id="rId23"/>
    <p:sldId id="306" r:id="rId24"/>
    <p:sldId id="307" r:id="rId25"/>
    <p:sldId id="262" r:id="rId26"/>
    <p:sldId id="263" r:id="rId27"/>
    <p:sldId id="264" r:id="rId28"/>
    <p:sldId id="265" r:id="rId29"/>
    <p:sldId id="266" r:id="rId30"/>
    <p:sldId id="267" r:id="rId31"/>
    <p:sldId id="303" r:id="rId32"/>
    <p:sldId id="308" r:id="rId33"/>
    <p:sldId id="313" r:id="rId34"/>
    <p:sldId id="314" r:id="rId35"/>
    <p:sldId id="309" r:id="rId36"/>
    <p:sldId id="311" r:id="rId37"/>
    <p:sldId id="312" r:id="rId38"/>
    <p:sldId id="269" r:id="rId39"/>
    <p:sldId id="270" r:id="rId40"/>
    <p:sldId id="271" r:id="rId41"/>
    <p:sldId id="272" r:id="rId42"/>
    <p:sldId id="273" r:id="rId43"/>
    <p:sldId id="274" r:id="rId44"/>
    <p:sldId id="310" r:id="rId45"/>
    <p:sldId id="315" r:id="rId46"/>
    <p:sldId id="320" r:id="rId47"/>
    <p:sldId id="321" r:id="rId48"/>
    <p:sldId id="316" r:id="rId49"/>
    <p:sldId id="319" r:id="rId50"/>
    <p:sldId id="322" r:id="rId51"/>
    <p:sldId id="275" r:id="rId52"/>
    <p:sldId id="276" r:id="rId53"/>
    <p:sldId id="277" r:id="rId54"/>
    <p:sldId id="278" r:id="rId55"/>
    <p:sldId id="279" r:id="rId56"/>
    <p:sldId id="280" r:id="rId57"/>
    <p:sldId id="317" r:id="rId58"/>
    <p:sldId id="331" r:id="rId59"/>
    <p:sldId id="299" r:id="rId60"/>
    <p:sldId id="300" r:id="rId61"/>
    <p:sldId id="298" r:id="rId62"/>
    <p:sldId id="323" r:id="rId63"/>
    <p:sldId id="324" r:id="rId64"/>
    <p:sldId id="332" r:id="rId65"/>
    <p:sldId id="325" r:id="rId66"/>
    <p:sldId id="326" r:id="rId67"/>
    <p:sldId id="333" r:id="rId68"/>
    <p:sldId id="327" r:id="rId69"/>
    <p:sldId id="328" r:id="rId70"/>
    <p:sldId id="334" r:id="rId71"/>
    <p:sldId id="329" r:id="rId72"/>
    <p:sldId id="330" r:id="rId73"/>
    <p:sldId id="335" r:id="rId74"/>
    <p:sldId id="336" r:id="rId75"/>
    <p:sldId id="337" r:id="rId76"/>
    <p:sldId id="338" r:id="rId77"/>
    <p:sldId id="350" r:id="rId78"/>
    <p:sldId id="340" r:id="rId79"/>
    <p:sldId id="341" r:id="rId80"/>
    <p:sldId id="342" r:id="rId81"/>
    <p:sldId id="343" r:id="rId82"/>
    <p:sldId id="344" r:id="rId83"/>
    <p:sldId id="345" r:id="rId84"/>
    <p:sldId id="346" r:id="rId85"/>
    <p:sldId id="347" r:id="rId86"/>
    <p:sldId id="348" r:id="rId87"/>
    <p:sldId id="349" r:id="rId88"/>
    <p:sldId id="351" r:id="rId89"/>
    <p:sldId id="362" r:id="rId90"/>
    <p:sldId id="363" r:id="rId91"/>
    <p:sldId id="352" r:id="rId92"/>
    <p:sldId id="364" r:id="rId93"/>
    <p:sldId id="365" r:id="rId94"/>
    <p:sldId id="353" r:id="rId95"/>
    <p:sldId id="358" r:id="rId96"/>
    <p:sldId id="359" r:id="rId97"/>
    <p:sldId id="354" r:id="rId98"/>
    <p:sldId id="356" r:id="rId99"/>
    <p:sldId id="357" r:id="rId100"/>
    <p:sldId id="355" r:id="rId101"/>
    <p:sldId id="360" r:id="rId102"/>
    <p:sldId id="361" r:id="rId103"/>
    <p:sldId id="290" r:id="rId104"/>
    <p:sldId id="366" r:id="rId105"/>
    <p:sldId id="367" r:id="rId106"/>
    <p:sldId id="291" r:id="rId107"/>
    <p:sldId id="368" r:id="rId108"/>
    <p:sldId id="369" r:id="rId109"/>
    <p:sldId id="292" r:id="rId110"/>
    <p:sldId id="370" r:id="rId111"/>
    <p:sldId id="371" r:id="rId112"/>
    <p:sldId id="293" r:id="rId113"/>
    <p:sldId id="372" r:id="rId114"/>
    <p:sldId id="373" r:id="rId115"/>
    <p:sldId id="294" r:id="rId116"/>
    <p:sldId id="374" r:id="rId117"/>
    <p:sldId id="375" r:id="rId118"/>
    <p:sldId id="281" r:id="rId119"/>
    <p:sldId id="376" r:id="rId120"/>
    <p:sldId id="377" r:id="rId121"/>
    <p:sldId id="282" r:id="rId122"/>
    <p:sldId id="378" r:id="rId123"/>
    <p:sldId id="379" r:id="rId124"/>
    <p:sldId id="283" r:id="rId125"/>
    <p:sldId id="286" r:id="rId126"/>
    <p:sldId id="287" r:id="rId127"/>
    <p:sldId id="284" r:id="rId128"/>
    <p:sldId id="380" r:id="rId129"/>
    <p:sldId id="381" r:id="rId130"/>
    <p:sldId id="285" r:id="rId131"/>
    <p:sldId id="288" r:id="rId132"/>
    <p:sldId id="289" r:id="rId133"/>
    <p:sldId id="295" r:id="rId134"/>
    <p:sldId id="387" r:id="rId135"/>
    <p:sldId id="388" r:id="rId136"/>
    <p:sldId id="383" r:id="rId137"/>
    <p:sldId id="389" r:id="rId138"/>
    <p:sldId id="390" r:id="rId139"/>
    <p:sldId id="384" r:id="rId140"/>
    <p:sldId id="396" r:id="rId141"/>
    <p:sldId id="397" r:id="rId142"/>
    <p:sldId id="385" r:id="rId143"/>
    <p:sldId id="392" r:id="rId144"/>
    <p:sldId id="393" r:id="rId145"/>
    <p:sldId id="386" r:id="rId146"/>
    <p:sldId id="394" r:id="rId147"/>
    <p:sldId id="395" r:id="rId148"/>
  </p:sldIdLst>
  <p:sldSz cx="9144000" cy="6858000" type="screen4x3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YbjAG6vYxPvXXkzg+t5ovA" hashData="QjHzznK4thtzETwUWqkSXdc7h+0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482" autoAdjust="0"/>
    <p:restoredTop sz="94615" autoAdjust="0"/>
  </p:normalViewPr>
  <p:slideViewPr>
    <p:cSldViewPr>
      <p:cViewPr>
        <p:scale>
          <a:sx n="80" d="100"/>
          <a:sy n="80" d="100"/>
        </p:scale>
        <p:origin x="-2802" y="-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handoutMaster" Target="handoutMasters/handout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ORTODROMIA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365D8B2C-745A-4BA8-B25C-DF01B9BF4DDB}">
      <dgm:prSet phldrT="[Testo]" custT="1"/>
      <dgm:spPr/>
      <dgm:t>
        <a:bodyPr/>
        <a:lstStyle/>
        <a:p>
          <a:r>
            <a:rPr lang="it-IT" sz="1600" dirty="0" smtClean="0"/>
            <a:t>Calcolo </a:t>
          </a:r>
          <a:r>
            <a:rPr lang="it-IT" sz="1600" dirty="0" err="1" smtClean="0"/>
            <a:t>TCi</a:t>
          </a:r>
          <a:r>
            <a:rPr lang="it-IT" sz="1600" dirty="0" smtClean="0"/>
            <a:t> e d</a:t>
          </a:r>
          <a:endParaRPr lang="it-IT" sz="1600" dirty="0"/>
        </a:p>
      </dgm:t>
    </dgm:pt>
    <dgm:pt modelId="{E51F8608-7F92-42DA-A7C0-F854F14F3914}" type="parTrans" cxnId="{C91DB1B2-D2B4-4610-8F40-7DE8889527DB}">
      <dgm:prSet/>
      <dgm:spPr/>
      <dgm:t>
        <a:bodyPr/>
        <a:lstStyle/>
        <a:p>
          <a:endParaRPr lang="it-IT"/>
        </a:p>
      </dgm:t>
    </dgm:pt>
    <dgm:pt modelId="{319A5741-6DF0-4C82-885E-707D8BFD86AD}" type="sibTrans" cxnId="{C91DB1B2-D2B4-4610-8F40-7DE8889527DB}">
      <dgm:prSet/>
      <dgm:spPr/>
      <dgm:t>
        <a:bodyPr/>
        <a:lstStyle/>
        <a:p>
          <a:endParaRPr lang="it-IT"/>
        </a:p>
      </dgm:t>
    </dgm:pt>
    <dgm:pt modelId="{8483482B-3276-495D-8166-C07E3AF86A6F}">
      <dgm:prSet phldrT="[Testo]" custT="1"/>
      <dgm:spPr/>
      <dgm:t>
        <a:bodyPr/>
        <a:lstStyle/>
        <a:p>
          <a:r>
            <a:rPr lang="it-IT" sz="1600" dirty="0" smtClean="0"/>
            <a:t>LOSSODROMIA</a:t>
          </a:r>
          <a:endParaRPr lang="it-IT" sz="1600" dirty="0"/>
        </a:p>
      </dgm:t>
    </dgm:pt>
    <dgm:pt modelId="{2F72B6E2-B631-41B1-8E01-9FBD041DA551}" type="parTrans" cxnId="{DD51E95B-A6B1-4030-9448-1230941FE422}">
      <dgm:prSet/>
      <dgm:spPr/>
      <dgm:t>
        <a:bodyPr/>
        <a:lstStyle/>
        <a:p>
          <a:endParaRPr lang="it-IT"/>
        </a:p>
      </dgm:t>
    </dgm:pt>
    <dgm:pt modelId="{D3EDA899-40D7-451C-8B26-AC4E8567DFB5}" type="sibTrans" cxnId="{DD51E95B-A6B1-4030-9448-1230941FE422}">
      <dgm:prSet/>
      <dgm:spPr/>
      <dgm:t>
        <a:bodyPr/>
        <a:lstStyle/>
        <a:p>
          <a:endParaRPr lang="it-IT"/>
        </a:p>
      </dgm:t>
    </dgm:pt>
    <dgm:pt modelId="{A4DC7BC7-F7C8-46DC-B584-D1E4B0AC16AF}">
      <dgm:prSet phldrT="[Testo]" custT="1"/>
      <dgm:spPr/>
      <dgm:t>
        <a:bodyPr/>
        <a:lstStyle/>
        <a:p>
          <a:r>
            <a:rPr lang="it-IT" sz="1600" dirty="0" smtClean="0"/>
            <a:t>Calcolo TC e D</a:t>
          </a:r>
          <a:endParaRPr lang="it-IT" sz="1600" dirty="0"/>
        </a:p>
      </dgm:t>
    </dgm:pt>
    <dgm:pt modelId="{FEFE8FC8-19F8-46FE-B660-9A84F667CB57}" type="parTrans" cxnId="{FA5DA5BD-D1B3-4735-9983-FB66DAA92B1D}">
      <dgm:prSet/>
      <dgm:spPr/>
      <dgm:t>
        <a:bodyPr/>
        <a:lstStyle/>
        <a:p>
          <a:endParaRPr lang="it-IT"/>
        </a:p>
      </dgm:t>
    </dgm:pt>
    <dgm:pt modelId="{55D914E4-314F-4D3D-8AEE-08921A3B4F1A}" type="sibTrans" cxnId="{FA5DA5BD-D1B3-4735-9983-FB66DAA92B1D}">
      <dgm:prSet/>
      <dgm:spPr/>
      <dgm:t>
        <a:bodyPr/>
        <a:lstStyle/>
        <a:p>
          <a:endParaRPr lang="it-IT"/>
        </a:p>
      </dgm:t>
    </dgm:pt>
    <dgm:pt modelId="{181BD590-3A77-452B-92B3-AAF02C98D96E}">
      <dgm:prSet phldrT="[Testo]" custT="1"/>
      <dgm:spPr/>
      <dgm:t>
        <a:bodyPr/>
        <a:lstStyle/>
        <a:p>
          <a:r>
            <a:rPr lang="it-IT" sz="1600" dirty="0" smtClean="0"/>
            <a:t>PROBLEMI DEL VENTO</a:t>
          </a:r>
          <a:endParaRPr lang="it-IT" sz="1600" dirty="0"/>
        </a:p>
      </dgm:t>
    </dgm:pt>
    <dgm:pt modelId="{69B8D460-A2B3-441D-9E22-3C290E4E2373}" type="parTrans" cxnId="{6CA8F395-FB28-4C80-9E31-0916BE0B2478}">
      <dgm:prSet/>
      <dgm:spPr/>
      <dgm:t>
        <a:bodyPr/>
        <a:lstStyle/>
        <a:p>
          <a:endParaRPr lang="it-IT"/>
        </a:p>
      </dgm:t>
    </dgm:pt>
    <dgm:pt modelId="{1CF60EE0-918E-492D-BEFF-39350C6E9101}" type="sibTrans" cxnId="{6CA8F395-FB28-4C80-9E31-0916BE0B2478}">
      <dgm:prSet/>
      <dgm:spPr/>
      <dgm:t>
        <a:bodyPr/>
        <a:lstStyle/>
        <a:p>
          <a:endParaRPr lang="it-IT"/>
        </a:p>
      </dgm:t>
    </dgm:pt>
    <dgm:pt modelId="{1DBBD713-5F0C-4A95-AC78-032090AFC2F1}">
      <dgm:prSet phldrT="[Testo]" custT="1"/>
      <dgm:spPr/>
      <dgm:t>
        <a:bodyPr/>
        <a:lstStyle/>
        <a:p>
          <a:r>
            <a:rPr lang="it-IT" sz="1600" dirty="0" smtClean="0"/>
            <a:t>Calcolo del vento</a:t>
          </a:r>
          <a:endParaRPr lang="it-IT" sz="1600" dirty="0"/>
        </a:p>
      </dgm:t>
    </dgm:pt>
    <dgm:pt modelId="{E3F9BB34-ACBF-43E0-94DF-E3BD07C9668D}" type="parTrans" cxnId="{58E7311E-D09F-4207-966F-CB070F74E50B}">
      <dgm:prSet/>
      <dgm:spPr/>
      <dgm:t>
        <a:bodyPr/>
        <a:lstStyle/>
        <a:p>
          <a:endParaRPr lang="it-IT"/>
        </a:p>
      </dgm:t>
    </dgm:pt>
    <dgm:pt modelId="{61D49280-DEF8-415A-9ECC-1B98DADEDFB6}" type="sibTrans" cxnId="{58E7311E-D09F-4207-966F-CB070F74E50B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AD9F0AB-059D-480C-82E3-4B995EB6A98D}" type="pres">
      <dgm:prSet presAssocID="{181BD590-3A77-452B-92B3-AAF02C98D96E}" presName="boxAndChildren" presStyleCnt="0"/>
      <dgm:spPr/>
    </dgm:pt>
    <dgm:pt modelId="{A5089BE5-DD0F-4377-A567-C9640E7A315C}" type="pres">
      <dgm:prSet presAssocID="{181BD590-3A77-452B-92B3-AAF02C98D96E}" presName="parentTextBox" presStyleLbl="node1" presStyleIdx="0" presStyleCnt="3"/>
      <dgm:spPr/>
      <dgm:t>
        <a:bodyPr/>
        <a:lstStyle/>
        <a:p>
          <a:endParaRPr lang="it-IT"/>
        </a:p>
      </dgm:t>
    </dgm:pt>
    <dgm:pt modelId="{95F3BAE1-7EF9-4C57-BA8D-F9077DF7FA9D}" type="pres">
      <dgm:prSet presAssocID="{181BD590-3A77-452B-92B3-AAF02C98D96E}" presName="entireBox" presStyleLbl="node1" presStyleIdx="0" presStyleCnt="3"/>
      <dgm:spPr/>
      <dgm:t>
        <a:bodyPr/>
        <a:lstStyle/>
        <a:p>
          <a:endParaRPr lang="it-IT"/>
        </a:p>
      </dgm:t>
    </dgm:pt>
    <dgm:pt modelId="{82221DA7-9B22-47FA-BAD5-5A3635A30730}" type="pres">
      <dgm:prSet presAssocID="{181BD590-3A77-452B-92B3-AAF02C98D96E}" presName="descendantBox" presStyleCnt="0"/>
      <dgm:spPr/>
    </dgm:pt>
    <dgm:pt modelId="{503CF679-F73F-4441-AA75-27784069DA4A}" type="pres">
      <dgm:prSet presAssocID="{1DBBD713-5F0C-4A95-AC78-032090AFC2F1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73CAD99-8E4E-47DC-8C01-3A3E6591FF31}" type="pres">
      <dgm:prSet presAssocID="{D3EDA899-40D7-451C-8B26-AC4E8567DFB5}" presName="sp" presStyleCnt="0"/>
      <dgm:spPr/>
    </dgm:pt>
    <dgm:pt modelId="{906F7337-0CFA-49F4-8D9E-81CC2AD44B2F}" type="pres">
      <dgm:prSet presAssocID="{8483482B-3276-495D-8166-C07E3AF86A6F}" presName="arrowAndChildren" presStyleCnt="0"/>
      <dgm:spPr/>
    </dgm:pt>
    <dgm:pt modelId="{1CF92CA2-8E85-4216-A53B-5A2C597A9225}" type="pres">
      <dgm:prSet presAssocID="{8483482B-3276-495D-8166-C07E3AF86A6F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768844B1-55E3-44AA-B18C-F0B5E291B168}" type="pres">
      <dgm:prSet presAssocID="{8483482B-3276-495D-8166-C07E3AF86A6F}" presName="arrow" presStyleLbl="node1" presStyleIdx="1" presStyleCnt="3"/>
      <dgm:spPr/>
      <dgm:t>
        <a:bodyPr/>
        <a:lstStyle/>
        <a:p>
          <a:endParaRPr lang="it-IT"/>
        </a:p>
      </dgm:t>
    </dgm:pt>
    <dgm:pt modelId="{96D93939-2C28-441E-AB7E-6A397FBC175D}" type="pres">
      <dgm:prSet presAssocID="{8483482B-3276-495D-8166-C07E3AF86A6F}" presName="descendantArrow" presStyleCnt="0"/>
      <dgm:spPr/>
    </dgm:pt>
    <dgm:pt modelId="{DED09ADB-8D1D-47E8-8CAA-F0A75B7A7A6C}" type="pres">
      <dgm:prSet presAssocID="{A4DC7BC7-F7C8-46DC-B584-D1E4B0AC16AF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1128C0C-D219-4F5D-84B8-D01B3344A586}" type="pres">
      <dgm:prSet presAssocID="{70B038A9-5CE7-4A0C-952C-331955CCF74B}" presName="sp" presStyleCnt="0"/>
      <dgm:spPr/>
    </dgm:pt>
    <dgm:pt modelId="{F211DAF1-A3C6-4DBE-8465-7DD416D8B199}" type="pres">
      <dgm:prSet presAssocID="{A9B269A0-9580-4592-BC29-670CF40D47F8}" presName="arrowAndChildren" presStyleCnt="0"/>
      <dgm:spPr/>
    </dgm:pt>
    <dgm:pt modelId="{45069180-91D7-4368-A13F-C7AF8EE7B9DA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4A04D38D-9CD6-47CD-80F4-6A15E7C86FD8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463FDE1C-15B3-44D8-B7F5-E2A4C3BE15E5}" type="pres">
      <dgm:prSet presAssocID="{A9B269A0-9580-4592-BC29-670CF40D47F8}" presName="descendantArrow" presStyleCnt="0"/>
      <dgm:spPr/>
    </dgm:pt>
    <dgm:pt modelId="{17D45FFE-E593-4881-92A9-B8BCCA1821AC}" type="pres">
      <dgm:prSet presAssocID="{365D8B2C-745A-4BA8-B25C-DF01B9BF4DDB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1D39A04-30C7-4CD6-89BC-5A6681DDD358}" type="presOf" srcId="{365D8B2C-745A-4BA8-B25C-DF01B9BF4DDB}" destId="{17D45FFE-E593-4881-92A9-B8BCCA1821AC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068EC208-BAF6-4B0D-B6AF-2D694EDFEBF2}" type="presOf" srcId="{8483482B-3276-495D-8166-C07E3AF86A6F}" destId="{1CF92CA2-8E85-4216-A53B-5A2C597A9225}" srcOrd="0" destOrd="0" presId="urn:microsoft.com/office/officeart/2005/8/layout/process4"/>
    <dgm:cxn modelId="{FA5DA5BD-D1B3-4735-9983-FB66DAA92B1D}" srcId="{8483482B-3276-495D-8166-C07E3AF86A6F}" destId="{A4DC7BC7-F7C8-46DC-B584-D1E4B0AC16AF}" srcOrd="0" destOrd="0" parTransId="{FEFE8FC8-19F8-46FE-B660-9A84F667CB57}" sibTransId="{55D914E4-314F-4D3D-8AEE-08921A3B4F1A}"/>
    <dgm:cxn modelId="{0DD0B0CD-DB93-47E5-8F9D-D1FABAD7644A}" type="presOf" srcId="{A4DC7BC7-F7C8-46DC-B584-D1E4B0AC16AF}" destId="{DED09ADB-8D1D-47E8-8CAA-F0A75B7A7A6C}" srcOrd="0" destOrd="0" presId="urn:microsoft.com/office/officeart/2005/8/layout/process4"/>
    <dgm:cxn modelId="{58E7311E-D09F-4207-966F-CB070F74E50B}" srcId="{181BD590-3A77-452B-92B3-AAF02C98D96E}" destId="{1DBBD713-5F0C-4A95-AC78-032090AFC2F1}" srcOrd="0" destOrd="0" parTransId="{E3F9BB34-ACBF-43E0-94DF-E3BD07C9668D}" sibTransId="{61D49280-DEF8-415A-9ECC-1B98DADEDFB6}"/>
    <dgm:cxn modelId="{0A11E0E0-CB91-4B27-9F7A-A3AE91D0A1C2}" type="presOf" srcId="{A9B269A0-9580-4592-BC29-670CF40D47F8}" destId="{45069180-91D7-4368-A13F-C7AF8EE7B9DA}" srcOrd="0" destOrd="0" presId="urn:microsoft.com/office/officeart/2005/8/layout/process4"/>
    <dgm:cxn modelId="{9A6B3A61-D9FE-46A6-9033-20C5150CFF7C}" type="presOf" srcId="{A9B269A0-9580-4592-BC29-670CF40D47F8}" destId="{4A04D38D-9CD6-47CD-80F4-6A15E7C86FD8}" srcOrd="1" destOrd="0" presId="urn:microsoft.com/office/officeart/2005/8/layout/process4"/>
    <dgm:cxn modelId="{C91DB1B2-D2B4-4610-8F40-7DE8889527DB}" srcId="{A9B269A0-9580-4592-BC29-670CF40D47F8}" destId="{365D8B2C-745A-4BA8-B25C-DF01B9BF4DDB}" srcOrd="0" destOrd="0" parTransId="{E51F8608-7F92-42DA-A7C0-F854F14F3914}" sibTransId="{319A5741-6DF0-4C82-885E-707D8BFD86AD}"/>
    <dgm:cxn modelId="{2EC908BA-7807-4AB3-A25E-41627BE769B4}" type="presOf" srcId="{4BC4DA22-8CF1-4A31-8AB7-292E7733B0D2}" destId="{F0E07B57-4EBD-4673-A78E-AF8A8469B304}" srcOrd="0" destOrd="0" presId="urn:microsoft.com/office/officeart/2005/8/layout/process4"/>
    <dgm:cxn modelId="{C4CC311D-FF43-4859-8792-0FAC731EE564}" type="presOf" srcId="{8483482B-3276-495D-8166-C07E3AF86A6F}" destId="{768844B1-55E3-44AA-B18C-F0B5E291B168}" srcOrd="1" destOrd="0" presId="urn:microsoft.com/office/officeart/2005/8/layout/process4"/>
    <dgm:cxn modelId="{86D7483D-BCF6-4F6D-A0A2-E749D88DB10E}" type="presOf" srcId="{181BD590-3A77-452B-92B3-AAF02C98D96E}" destId="{95F3BAE1-7EF9-4C57-BA8D-F9077DF7FA9D}" srcOrd="1" destOrd="0" presId="urn:microsoft.com/office/officeart/2005/8/layout/process4"/>
    <dgm:cxn modelId="{6CA8F395-FB28-4C80-9E31-0916BE0B2478}" srcId="{4BC4DA22-8CF1-4A31-8AB7-292E7733B0D2}" destId="{181BD590-3A77-452B-92B3-AAF02C98D96E}" srcOrd="2" destOrd="0" parTransId="{69B8D460-A2B3-441D-9E22-3C290E4E2373}" sibTransId="{1CF60EE0-918E-492D-BEFF-39350C6E9101}"/>
    <dgm:cxn modelId="{021363E4-433D-4E02-9FFC-CA21629ED379}" type="presOf" srcId="{181BD590-3A77-452B-92B3-AAF02C98D96E}" destId="{A5089BE5-DD0F-4377-A567-C9640E7A315C}" srcOrd="0" destOrd="0" presId="urn:microsoft.com/office/officeart/2005/8/layout/process4"/>
    <dgm:cxn modelId="{DD51E95B-A6B1-4030-9448-1230941FE422}" srcId="{4BC4DA22-8CF1-4A31-8AB7-292E7733B0D2}" destId="{8483482B-3276-495D-8166-C07E3AF86A6F}" srcOrd="1" destOrd="0" parTransId="{2F72B6E2-B631-41B1-8E01-9FBD041DA551}" sibTransId="{D3EDA899-40D7-451C-8B26-AC4E8567DFB5}"/>
    <dgm:cxn modelId="{EB529975-3ED2-4B89-85B3-25173B876A7F}" type="presOf" srcId="{1DBBD713-5F0C-4A95-AC78-032090AFC2F1}" destId="{503CF679-F73F-4441-AA75-27784069DA4A}" srcOrd="0" destOrd="0" presId="urn:microsoft.com/office/officeart/2005/8/layout/process4"/>
    <dgm:cxn modelId="{CC60AB82-AB1B-46F4-A0C8-7E7A540D95C0}" type="presParOf" srcId="{F0E07B57-4EBD-4673-A78E-AF8A8469B304}" destId="{7AD9F0AB-059D-480C-82E3-4B995EB6A98D}" srcOrd="0" destOrd="0" presId="urn:microsoft.com/office/officeart/2005/8/layout/process4"/>
    <dgm:cxn modelId="{36087495-C5F0-4AD0-B49B-C23C8A585FAE}" type="presParOf" srcId="{7AD9F0AB-059D-480C-82E3-4B995EB6A98D}" destId="{A5089BE5-DD0F-4377-A567-C9640E7A315C}" srcOrd="0" destOrd="0" presId="urn:microsoft.com/office/officeart/2005/8/layout/process4"/>
    <dgm:cxn modelId="{45C1A681-1C35-4340-ADD4-344A7F9A3DB7}" type="presParOf" srcId="{7AD9F0AB-059D-480C-82E3-4B995EB6A98D}" destId="{95F3BAE1-7EF9-4C57-BA8D-F9077DF7FA9D}" srcOrd="1" destOrd="0" presId="urn:microsoft.com/office/officeart/2005/8/layout/process4"/>
    <dgm:cxn modelId="{FE57E776-C391-4313-B2C1-2D7B966DA71A}" type="presParOf" srcId="{7AD9F0AB-059D-480C-82E3-4B995EB6A98D}" destId="{82221DA7-9B22-47FA-BAD5-5A3635A30730}" srcOrd="2" destOrd="0" presId="urn:microsoft.com/office/officeart/2005/8/layout/process4"/>
    <dgm:cxn modelId="{2356DF89-8FEB-431C-90B3-A89F648A7CFA}" type="presParOf" srcId="{82221DA7-9B22-47FA-BAD5-5A3635A30730}" destId="{503CF679-F73F-4441-AA75-27784069DA4A}" srcOrd="0" destOrd="0" presId="urn:microsoft.com/office/officeart/2005/8/layout/process4"/>
    <dgm:cxn modelId="{69BFA1A4-4D96-4F36-ACCA-A137C17E45EB}" type="presParOf" srcId="{F0E07B57-4EBD-4673-A78E-AF8A8469B304}" destId="{673CAD99-8E4E-47DC-8C01-3A3E6591FF31}" srcOrd="1" destOrd="0" presId="urn:microsoft.com/office/officeart/2005/8/layout/process4"/>
    <dgm:cxn modelId="{9EAB1B9E-3AE6-4F9D-B523-6FC2AD537AD1}" type="presParOf" srcId="{F0E07B57-4EBD-4673-A78E-AF8A8469B304}" destId="{906F7337-0CFA-49F4-8D9E-81CC2AD44B2F}" srcOrd="2" destOrd="0" presId="urn:microsoft.com/office/officeart/2005/8/layout/process4"/>
    <dgm:cxn modelId="{F914DBD7-CFAB-4522-83CC-D9E69A20482D}" type="presParOf" srcId="{906F7337-0CFA-49F4-8D9E-81CC2AD44B2F}" destId="{1CF92CA2-8E85-4216-A53B-5A2C597A9225}" srcOrd="0" destOrd="0" presId="urn:microsoft.com/office/officeart/2005/8/layout/process4"/>
    <dgm:cxn modelId="{3DCCF38F-2BEC-4EC8-A936-2BC676B0EBCA}" type="presParOf" srcId="{906F7337-0CFA-49F4-8D9E-81CC2AD44B2F}" destId="{768844B1-55E3-44AA-B18C-F0B5E291B168}" srcOrd="1" destOrd="0" presId="urn:microsoft.com/office/officeart/2005/8/layout/process4"/>
    <dgm:cxn modelId="{F239D0A2-4CE2-4D4D-8599-2FE8951AD908}" type="presParOf" srcId="{906F7337-0CFA-49F4-8D9E-81CC2AD44B2F}" destId="{96D93939-2C28-441E-AB7E-6A397FBC175D}" srcOrd="2" destOrd="0" presId="urn:microsoft.com/office/officeart/2005/8/layout/process4"/>
    <dgm:cxn modelId="{4EE95702-E813-4049-BAA6-5C62A199DC8D}" type="presParOf" srcId="{96D93939-2C28-441E-AB7E-6A397FBC175D}" destId="{DED09ADB-8D1D-47E8-8CAA-F0A75B7A7A6C}" srcOrd="0" destOrd="0" presId="urn:microsoft.com/office/officeart/2005/8/layout/process4"/>
    <dgm:cxn modelId="{824CC9EE-F662-47A4-96BF-B4F09E117950}" type="presParOf" srcId="{F0E07B57-4EBD-4673-A78E-AF8A8469B304}" destId="{11128C0C-D219-4F5D-84B8-D01B3344A586}" srcOrd="3" destOrd="0" presId="urn:microsoft.com/office/officeart/2005/8/layout/process4"/>
    <dgm:cxn modelId="{B90AA165-C412-4813-95E6-6B469C071E11}" type="presParOf" srcId="{F0E07B57-4EBD-4673-A78E-AF8A8469B304}" destId="{F211DAF1-A3C6-4DBE-8465-7DD416D8B199}" srcOrd="4" destOrd="0" presId="urn:microsoft.com/office/officeart/2005/8/layout/process4"/>
    <dgm:cxn modelId="{FE0178BE-7B4C-4487-950D-D723BAE3363B}" type="presParOf" srcId="{F211DAF1-A3C6-4DBE-8465-7DD416D8B199}" destId="{45069180-91D7-4368-A13F-C7AF8EE7B9DA}" srcOrd="0" destOrd="0" presId="urn:microsoft.com/office/officeart/2005/8/layout/process4"/>
    <dgm:cxn modelId="{76E32FDE-A4C8-45E6-8CAD-5F42BD430E5C}" type="presParOf" srcId="{F211DAF1-A3C6-4DBE-8465-7DD416D8B199}" destId="{4A04D38D-9CD6-47CD-80F4-6A15E7C86FD8}" srcOrd="1" destOrd="0" presId="urn:microsoft.com/office/officeart/2005/8/layout/process4"/>
    <dgm:cxn modelId="{F9B9FF14-82C5-4BFE-8C19-DFDB679E36D9}" type="presParOf" srcId="{F211DAF1-A3C6-4DBE-8465-7DD416D8B199}" destId="{463FDE1C-15B3-44D8-B7F5-E2A4C3BE15E5}" srcOrd="2" destOrd="0" presId="urn:microsoft.com/office/officeart/2005/8/layout/process4"/>
    <dgm:cxn modelId="{F43D45C9-A09E-4AD0-936D-93252CEEF31F}" type="presParOf" srcId="{463FDE1C-15B3-44D8-B7F5-E2A4C3BE15E5}" destId="{17D45FFE-E593-4881-92A9-B8BCCA1821AC}" srcOrd="0" destOrd="0" presId="urn:microsoft.com/office/officeart/2005/8/layout/process4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LOSSODROMIA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79649E03-923A-4AD5-8994-AA5F65B41246}">
      <dgm:prSet phldrT="[Testo]" custT="1"/>
      <dgm:spPr/>
      <dgm:t>
        <a:bodyPr/>
        <a:lstStyle/>
        <a:p>
          <a:r>
            <a:rPr lang="it-IT" sz="1600" dirty="0" smtClean="0"/>
            <a:t>Calcolo TB e D</a:t>
          </a:r>
          <a:endParaRPr lang="it-IT" sz="1600" dirty="0"/>
        </a:p>
      </dgm:t>
    </dgm:pt>
    <dgm:pt modelId="{E8CACDC2-BBDF-45EA-AA47-5799FC05305B}" type="parTrans" cxnId="{9EA43906-3F0A-4283-A312-FB44D4009241}">
      <dgm:prSet/>
      <dgm:spPr/>
      <dgm:t>
        <a:bodyPr/>
        <a:lstStyle/>
        <a:p>
          <a:endParaRPr lang="it-IT"/>
        </a:p>
      </dgm:t>
    </dgm:pt>
    <dgm:pt modelId="{41DD53F6-93EA-4CC5-B26D-7D0B13605E09}" type="sibTrans" cxnId="{9EA43906-3F0A-4283-A312-FB44D4009241}">
      <dgm:prSet/>
      <dgm:spPr/>
      <dgm:t>
        <a:bodyPr/>
        <a:lstStyle/>
        <a:p>
          <a:endParaRPr lang="it-IT"/>
        </a:p>
      </dgm:t>
    </dgm:pt>
    <dgm:pt modelId="{7D5F0E33-4601-4168-B786-4B2CFA666D9C}">
      <dgm:prSet phldrT="[Testo]" custT="1"/>
      <dgm:spPr/>
      <dgm:t>
        <a:bodyPr/>
        <a:lstStyle/>
        <a:p>
          <a:r>
            <a:rPr lang="it-IT" sz="1600" dirty="0" smtClean="0"/>
            <a:t>MOTI RELATIVI</a:t>
          </a:r>
          <a:endParaRPr lang="it-IT" sz="1600" dirty="0"/>
        </a:p>
      </dgm:t>
    </dgm:pt>
    <dgm:pt modelId="{EF93CD5D-FF95-4DCD-AA5E-E567D70E0C0E}" type="parTrans" cxnId="{6A742397-0406-427A-87CB-0C043DA21922}">
      <dgm:prSet/>
      <dgm:spPr/>
      <dgm:t>
        <a:bodyPr/>
        <a:lstStyle/>
        <a:p>
          <a:endParaRPr lang="it-IT"/>
        </a:p>
      </dgm:t>
    </dgm:pt>
    <dgm:pt modelId="{AE04AE14-B3AD-4A90-B696-C81E76588517}" type="sibTrans" cxnId="{6A742397-0406-427A-87CB-0C043DA21922}">
      <dgm:prSet/>
      <dgm:spPr/>
      <dgm:t>
        <a:bodyPr/>
        <a:lstStyle/>
        <a:p>
          <a:endParaRPr lang="it-IT"/>
        </a:p>
      </dgm:t>
    </dgm:pt>
    <dgm:pt modelId="{2654F550-9653-4A74-AAE8-9AD7E913A2AF}">
      <dgm:prSet phldrT="[Testo]" custT="1"/>
      <dgm:spPr/>
      <dgm:t>
        <a:bodyPr/>
        <a:lstStyle/>
        <a:p>
          <a:r>
            <a:rPr lang="it-IT" sz="1600" dirty="0" smtClean="0"/>
            <a:t>PNR BASE ALTERNATA</a:t>
          </a:r>
          <a:endParaRPr lang="it-IT" sz="1600" dirty="0"/>
        </a:p>
      </dgm:t>
    </dgm:pt>
    <dgm:pt modelId="{0772676D-0681-427B-8103-F7269932BE30}" type="parTrans" cxnId="{D63E1135-5D7E-46D6-B753-C2907B77975C}">
      <dgm:prSet/>
      <dgm:spPr/>
      <dgm:t>
        <a:bodyPr/>
        <a:lstStyle/>
        <a:p>
          <a:endParaRPr lang="it-IT"/>
        </a:p>
      </dgm:t>
    </dgm:pt>
    <dgm:pt modelId="{5356B5EE-455D-47F2-928C-F605C7F61DBC}" type="sibTrans" cxnId="{D63E1135-5D7E-46D6-B753-C2907B77975C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99AFF6A-4B72-4FFE-A7C4-255DCB763E82}" type="pres">
      <dgm:prSet presAssocID="{7D5F0E33-4601-4168-B786-4B2CFA666D9C}" presName="boxAndChildren" presStyleCnt="0"/>
      <dgm:spPr/>
    </dgm:pt>
    <dgm:pt modelId="{9A01C126-01F9-43E5-AB60-CE47CD42CD9F}" type="pres">
      <dgm:prSet presAssocID="{7D5F0E33-4601-4168-B786-4B2CFA666D9C}" presName="parentTextBox" presStyleLbl="node1" presStyleIdx="0" presStyleCnt="2"/>
      <dgm:spPr/>
      <dgm:t>
        <a:bodyPr/>
        <a:lstStyle/>
        <a:p>
          <a:endParaRPr lang="it-IT"/>
        </a:p>
      </dgm:t>
    </dgm:pt>
    <dgm:pt modelId="{469C15CF-4055-42AA-817E-D1FCB3DF248D}" type="pres">
      <dgm:prSet presAssocID="{7D5F0E33-4601-4168-B786-4B2CFA666D9C}" presName="entireBox" presStyleLbl="node1" presStyleIdx="0" presStyleCnt="2"/>
      <dgm:spPr/>
      <dgm:t>
        <a:bodyPr/>
        <a:lstStyle/>
        <a:p>
          <a:endParaRPr lang="it-IT"/>
        </a:p>
      </dgm:t>
    </dgm:pt>
    <dgm:pt modelId="{5FD9995E-7EA3-4A6F-AD81-2585E82173C9}" type="pres">
      <dgm:prSet presAssocID="{7D5F0E33-4601-4168-B786-4B2CFA666D9C}" presName="descendantBox" presStyleCnt="0"/>
      <dgm:spPr/>
    </dgm:pt>
    <dgm:pt modelId="{C59A9E17-D61D-405B-A7E7-FF9DDEE9B747}" type="pres">
      <dgm:prSet presAssocID="{2654F550-9653-4A74-AAE8-9AD7E913A2AF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414E5AF-0B2B-4574-A301-6D66FDE80CD8}" type="pres">
      <dgm:prSet presAssocID="{70B038A9-5CE7-4A0C-952C-331955CCF74B}" presName="sp" presStyleCnt="0"/>
      <dgm:spPr/>
    </dgm:pt>
    <dgm:pt modelId="{A843B4A7-1B03-46A8-AA83-6B1109509C22}" type="pres">
      <dgm:prSet presAssocID="{A9B269A0-9580-4592-BC29-670CF40D47F8}" presName="arrowAndChildren" presStyleCnt="0"/>
      <dgm:spPr/>
    </dgm:pt>
    <dgm:pt modelId="{0763DBA1-BC94-4E6E-9E08-48D9D7ABA5D2}" type="pres">
      <dgm:prSet presAssocID="{A9B269A0-9580-4592-BC29-670CF40D47F8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835E1E3B-C406-4622-B81F-6D2BE1A9F711}" type="pres">
      <dgm:prSet presAssocID="{A9B269A0-9580-4592-BC29-670CF40D47F8}" presName="arrow" presStyleLbl="node1" presStyleIdx="1" presStyleCnt="2"/>
      <dgm:spPr/>
      <dgm:t>
        <a:bodyPr/>
        <a:lstStyle/>
        <a:p>
          <a:endParaRPr lang="it-IT"/>
        </a:p>
      </dgm:t>
    </dgm:pt>
    <dgm:pt modelId="{09BC70B7-6E53-4D88-A127-1A8F0E3F6C42}" type="pres">
      <dgm:prSet presAssocID="{A9B269A0-9580-4592-BC29-670CF40D47F8}" presName="descendantArrow" presStyleCnt="0"/>
      <dgm:spPr/>
    </dgm:pt>
    <dgm:pt modelId="{B048F42D-F101-4BB8-9A6F-6C92ADD5A6AC}" type="pres">
      <dgm:prSet presAssocID="{79649E03-923A-4AD5-8994-AA5F65B41246}" presName="childTextArrow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63E1135-5D7E-46D6-B753-C2907B77975C}" srcId="{7D5F0E33-4601-4168-B786-4B2CFA666D9C}" destId="{2654F550-9653-4A74-AAE8-9AD7E913A2AF}" srcOrd="0" destOrd="0" parTransId="{0772676D-0681-427B-8103-F7269932BE30}" sibTransId="{5356B5EE-455D-47F2-928C-F605C7F61DBC}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5EE2EDF4-CAA6-4B4C-ACB6-5B679F0D4F28}" type="presOf" srcId="{7D5F0E33-4601-4168-B786-4B2CFA666D9C}" destId="{469C15CF-4055-42AA-817E-D1FCB3DF248D}" srcOrd="1" destOrd="0" presId="urn:microsoft.com/office/officeart/2005/8/layout/process4"/>
    <dgm:cxn modelId="{D43C3D17-EC81-4D07-AF6C-894D34F426EA}" type="presOf" srcId="{79649E03-923A-4AD5-8994-AA5F65B41246}" destId="{B048F42D-F101-4BB8-9A6F-6C92ADD5A6AC}" srcOrd="0" destOrd="0" presId="urn:microsoft.com/office/officeart/2005/8/layout/process4"/>
    <dgm:cxn modelId="{D8590C37-5EDD-4F39-B044-C1F8CDEE6BF9}" type="presOf" srcId="{A9B269A0-9580-4592-BC29-670CF40D47F8}" destId="{835E1E3B-C406-4622-B81F-6D2BE1A9F711}" srcOrd="1" destOrd="0" presId="urn:microsoft.com/office/officeart/2005/8/layout/process4"/>
    <dgm:cxn modelId="{9EA43906-3F0A-4283-A312-FB44D4009241}" srcId="{A9B269A0-9580-4592-BC29-670CF40D47F8}" destId="{79649E03-923A-4AD5-8994-AA5F65B41246}" srcOrd="0" destOrd="0" parTransId="{E8CACDC2-BBDF-45EA-AA47-5799FC05305B}" sibTransId="{41DD53F6-93EA-4CC5-B26D-7D0B13605E09}"/>
    <dgm:cxn modelId="{365871B5-8846-4728-B9CD-64F90E240E92}" type="presOf" srcId="{2654F550-9653-4A74-AAE8-9AD7E913A2AF}" destId="{C59A9E17-D61D-405B-A7E7-FF9DDEE9B747}" srcOrd="0" destOrd="0" presId="urn:microsoft.com/office/officeart/2005/8/layout/process4"/>
    <dgm:cxn modelId="{D84D94F2-7DC4-404E-8944-2019E10C293B}" type="presOf" srcId="{7D5F0E33-4601-4168-B786-4B2CFA666D9C}" destId="{9A01C126-01F9-43E5-AB60-CE47CD42CD9F}" srcOrd="0" destOrd="0" presId="urn:microsoft.com/office/officeart/2005/8/layout/process4"/>
    <dgm:cxn modelId="{69CB65FA-2558-4050-AD14-A549804DCD94}" type="presOf" srcId="{4BC4DA22-8CF1-4A31-8AB7-292E7733B0D2}" destId="{F0E07B57-4EBD-4673-A78E-AF8A8469B304}" srcOrd="0" destOrd="0" presId="urn:microsoft.com/office/officeart/2005/8/layout/process4"/>
    <dgm:cxn modelId="{96F1AB4B-DC6C-4530-92A6-463A751E02A8}" type="presOf" srcId="{A9B269A0-9580-4592-BC29-670CF40D47F8}" destId="{0763DBA1-BC94-4E6E-9E08-48D9D7ABA5D2}" srcOrd="0" destOrd="0" presId="urn:microsoft.com/office/officeart/2005/8/layout/process4"/>
    <dgm:cxn modelId="{6A742397-0406-427A-87CB-0C043DA21922}" srcId="{4BC4DA22-8CF1-4A31-8AB7-292E7733B0D2}" destId="{7D5F0E33-4601-4168-B786-4B2CFA666D9C}" srcOrd="1" destOrd="0" parTransId="{EF93CD5D-FF95-4DCD-AA5E-E567D70E0C0E}" sibTransId="{AE04AE14-B3AD-4A90-B696-C81E76588517}"/>
    <dgm:cxn modelId="{58654728-CF78-4F3B-A098-A484400FE8F5}" type="presParOf" srcId="{F0E07B57-4EBD-4673-A78E-AF8A8469B304}" destId="{E99AFF6A-4B72-4FFE-A7C4-255DCB763E82}" srcOrd="0" destOrd="0" presId="urn:microsoft.com/office/officeart/2005/8/layout/process4"/>
    <dgm:cxn modelId="{8EE37795-9557-4C59-B125-24508B792373}" type="presParOf" srcId="{E99AFF6A-4B72-4FFE-A7C4-255DCB763E82}" destId="{9A01C126-01F9-43E5-AB60-CE47CD42CD9F}" srcOrd="0" destOrd="0" presId="urn:microsoft.com/office/officeart/2005/8/layout/process4"/>
    <dgm:cxn modelId="{6B346FD1-32F4-4DE5-91C2-47854CE17828}" type="presParOf" srcId="{E99AFF6A-4B72-4FFE-A7C4-255DCB763E82}" destId="{469C15CF-4055-42AA-817E-D1FCB3DF248D}" srcOrd="1" destOrd="0" presId="urn:microsoft.com/office/officeart/2005/8/layout/process4"/>
    <dgm:cxn modelId="{DC95999D-E9DA-4C64-B276-89E61E8E506C}" type="presParOf" srcId="{E99AFF6A-4B72-4FFE-A7C4-255DCB763E82}" destId="{5FD9995E-7EA3-4A6F-AD81-2585E82173C9}" srcOrd="2" destOrd="0" presId="urn:microsoft.com/office/officeart/2005/8/layout/process4"/>
    <dgm:cxn modelId="{48740EDE-D2FA-47BE-9794-DDE8B014F52D}" type="presParOf" srcId="{5FD9995E-7EA3-4A6F-AD81-2585E82173C9}" destId="{C59A9E17-D61D-405B-A7E7-FF9DDEE9B747}" srcOrd="0" destOrd="0" presId="urn:microsoft.com/office/officeart/2005/8/layout/process4"/>
    <dgm:cxn modelId="{B270E95C-1375-4506-9822-9F8DC4775813}" type="presParOf" srcId="{F0E07B57-4EBD-4673-A78E-AF8A8469B304}" destId="{2414E5AF-0B2B-4574-A301-6D66FDE80CD8}" srcOrd="1" destOrd="0" presId="urn:microsoft.com/office/officeart/2005/8/layout/process4"/>
    <dgm:cxn modelId="{AE1ED0FD-03B1-4D7E-B6CF-8845D5BDDF5D}" type="presParOf" srcId="{F0E07B57-4EBD-4673-A78E-AF8A8469B304}" destId="{A843B4A7-1B03-46A8-AA83-6B1109509C22}" srcOrd="2" destOrd="0" presId="urn:microsoft.com/office/officeart/2005/8/layout/process4"/>
    <dgm:cxn modelId="{673EAD8E-BE19-447D-AF13-80B697784D26}" type="presParOf" srcId="{A843B4A7-1B03-46A8-AA83-6B1109509C22}" destId="{0763DBA1-BC94-4E6E-9E08-48D9D7ABA5D2}" srcOrd="0" destOrd="0" presId="urn:microsoft.com/office/officeart/2005/8/layout/process4"/>
    <dgm:cxn modelId="{0FB24B39-CF3B-4E33-8A21-E97AE14B2B50}" type="presParOf" srcId="{A843B4A7-1B03-46A8-AA83-6B1109509C22}" destId="{835E1E3B-C406-4622-B81F-6D2BE1A9F711}" srcOrd="1" destOrd="0" presId="urn:microsoft.com/office/officeart/2005/8/layout/process4"/>
    <dgm:cxn modelId="{7E15F67D-ED94-454C-B920-A95DA8683CFA}" type="presParOf" srcId="{A843B4A7-1B03-46A8-AA83-6B1109509C22}" destId="{09BC70B7-6E53-4D88-A127-1A8F0E3F6C42}" srcOrd="2" destOrd="0" presId="urn:microsoft.com/office/officeart/2005/8/layout/process4"/>
    <dgm:cxn modelId="{83074CDE-BBB5-4553-B83E-D8834E0F2895}" type="presParOf" srcId="{09BC70B7-6E53-4D88-A127-1A8F0E3F6C42}" destId="{B048F42D-F101-4BB8-9A6F-6C92ADD5A6AC}" srcOrd="0" destOrd="0" presId="urn:microsoft.com/office/officeart/2005/8/layout/process4"/>
  </dgm:cxnLst>
  <dgm:bg/>
  <dgm:whole/>
</dgm:dataModel>
</file>

<file path=ppt/diagrams/data100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ORTODROMIA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BD1BEFA2-C595-4BF7-B7D6-26761B85C11F}">
      <dgm:prSet phldrT="[Testo]"/>
      <dgm:spPr/>
      <dgm:t>
        <a:bodyPr/>
        <a:lstStyle/>
        <a:p>
          <a:r>
            <a:rPr lang="it-IT" dirty="0" smtClean="0"/>
            <a:t>Calcolo TC e D</a:t>
          </a:r>
          <a:endParaRPr lang="it-IT" dirty="0"/>
        </a:p>
      </dgm:t>
    </dgm:pt>
    <dgm:pt modelId="{D5B7AC34-15F2-42C7-80CA-535928B8727B}" type="parTrans" cxnId="{3CBE7A55-6670-4849-878E-DD0E1008AD14}">
      <dgm:prSet/>
      <dgm:spPr/>
      <dgm:t>
        <a:bodyPr/>
        <a:lstStyle/>
        <a:p>
          <a:endParaRPr lang="it-IT"/>
        </a:p>
      </dgm:t>
    </dgm:pt>
    <dgm:pt modelId="{D49825AC-91C4-450D-BD4D-E8384B640583}" type="sibTrans" cxnId="{3CBE7A55-6670-4849-878E-DD0E1008AD14}">
      <dgm:prSet/>
      <dgm:spPr/>
      <dgm:t>
        <a:bodyPr/>
        <a:lstStyle/>
        <a:p>
          <a:endParaRPr lang="it-IT"/>
        </a:p>
      </dgm:t>
    </dgm:pt>
    <dgm:pt modelId="{1E87565B-B256-4D73-96D3-991A679997FD}">
      <dgm:prSet phldrT="[Testo]"/>
      <dgm:spPr/>
      <dgm:t>
        <a:bodyPr/>
        <a:lstStyle/>
        <a:p>
          <a:r>
            <a:rPr lang="it-IT" dirty="0" smtClean="0"/>
            <a:t>Calcolo del vertice</a:t>
          </a:r>
          <a:endParaRPr lang="it-IT" dirty="0"/>
        </a:p>
      </dgm:t>
    </dgm:pt>
    <dgm:pt modelId="{7BB97354-4252-416D-B20D-9361234DBCF5}" type="parTrans" cxnId="{009BF22C-9C32-4F9F-AC23-255B57BF160B}">
      <dgm:prSet/>
      <dgm:spPr/>
      <dgm:t>
        <a:bodyPr/>
        <a:lstStyle/>
        <a:p>
          <a:endParaRPr lang="it-IT"/>
        </a:p>
      </dgm:t>
    </dgm:pt>
    <dgm:pt modelId="{9FD74F1B-A918-4E64-8729-CCDE279F7578}" type="sibTrans" cxnId="{009BF22C-9C32-4F9F-AC23-255B57BF160B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18E5E06-7A12-49D3-B479-17AF097D3E29}" type="pres">
      <dgm:prSet presAssocID="{A9B269A0-9580-4592-BC29-670CF40D47F8}" presName="boxAndChildren" presStyleCnt="0"/>
      <dgm:spPr/>
    </dgm:pt>
    <dgm:pt modelId="{3B55166D-0C9D-4A22-82B3-F9733E2A0AB9}" type="pres">
      <dgm:prSet presAssocID="{A9B269A0-9580-4592-BC29-670CF40D47F8}" presName="parentTextBox" presStyleLbl="node1" presStyleIdx="0" presStyleCnt="1" custLinFactNeighborX="1456"/>
      <dgm:spPr/>
      <dgm:t>
        <a:bodyPr/>
        <a:lstStyle/>
        <a:p>
          <a:endParaRPr lang="it-IT"/>
        </a:p>
      </dgm:t>
    </dgm:pt>
    <dgm:pt modelId="{00600F2F-782A-4D1D-B69C-829A5BFCB82C}" type="pres">
      <dgm:prSet presAssocID="{A9B269A0-9580-4592-BC29-670CF40D47F8}" presName="entireBox" presStyleLbl="node1" presStyleIdx="0" presStyleCnt="1"/>
      <dgm:spPr/>
      <dgm:t>
        <a:bodyPr/>
        <a:lstStyle/>
        <a:p>
          <a:endParaRPr lang="it-IT"/>
        </a:p>
      </dgm:t>
    </dgm:pt>
    <dgm:pt modelId="{E1D3B60E-7523-407B-B3C7-A4CD05F4A9F2}" type="pres">
      <dgm:prSet presAssocID="{A9B269A0-9580-4592-BC29-670CF40D47F8}" presName="descendantBox" presStyleCnt="0"/>
      <dgm:spPr/>
    </dgm:pt>
    <dgm:pt modelId="{5671D83E-7EB2-4817-B460-8CFBD75F23A1}" type="pres">
      <dgm:prSet presAssocID="{BD1BEFA2-C595-4BF7-B7D6-26761B85C11F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D4D21D0-9D49-459F-8F01-65FE443F17E7}" type="pres">
      <dgm:prSet presAssocID="{1E87565B-B256-4D73-96D3-991A679997FD}" presName="childTextBox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A44A4A45-8781-48E6-8092-7FF22A1B22D4}" type="presOf" srcId="{BD1BEFA2-C595-4BF7-B7D6-26761B85C11F}" destId="{5671D83E-7EB2-4817-B460-8CFBD75F23A1}" srcOrd="0" destOrd="0" presId="urn:microsoft.com/office/officeart/2005/8/layout/process4"/>
    <dgm:cxn modelId="{009BF22C-9C32-4F9F-AC23-255B57BF160B}" srcId="{A9B269A0-9580-4592-BC29-670CF40D47F8}" destId="{1E87565B-B256-4D73-96D3-991A679997FD}" srcOrd="1" destOrd="0" parTransId="{7BB97354-4252-416D-B20D-9361234DBCF5}" sibTransId="{9FD74F1B-A918-4E64-8729-CCDE279F7578}"/>
    <dgm:cxn modelId="{CC3466A4-DE7A-495E-AD86-EA4512D33A9D}" type="presOf" srcId="{4BC4DA22-8CF1-4A31-8AB7-292E7733B0D2}" destId="{F0E07B57-4EBD-4673-A78E-AF8A8469B304}" srcOrd="0" destOrd="0" presId="urn:microsoft.com/office/officeart/2005/8/layout/process4"/>
    <dgm:cxn modelId="{3CBE7A55-6670-4849-878E-DD0E1008AD14}" srcId="{A9B269A0-9580-4592-BC29-670CF40D47F8}" destId="{BD1BEFA2-C595-4BF7-B7D6-26761B85C11F}" srcOrd="0" destOrd="0" parTransId="{D5B7AC34-15F2-42C7-80CA-535928B8727B}" sibTransId="{D49825AC-91C4-450D-BD4D-E8384B640583}"/>
    <dgm:cxn modelId="{633B1F01-AE18-4A15-846F-1EE1B916674F}" type="presOf" srcId="{1E87565B-B256-4D73-96D3-991A679997FD}" destId="{6D4D21D0-9D49-459F-8F01-65FE443F17E7}" srcOrd="0" destOrd="0" presId="urn:microsoft.com/office/officeart/2005/8/layout/process4"/>
    <dgm:cxn modelId="{9319AF67-98FD-4B72-95CF-A64F3833FAB3}" type="presOf" srcId="{A9B269A0-9580-4592-BC29-670CF40D47F8}" destId="{3B55166D-0C9D-4A22-82B3-F9733E2A0AB9}" srcOrd="0" destOrd="0" presId="urn:microsoft.com/office/officeart/2005/8/layout/process4"/>
    <dgm:cxn modelId="{1C49C7AC-5BF9-4CCA-8DD1-D786A17D2486}" type="presOf" srcId="{A9B269A0-9580-4592-BC29-670CF40D47F8}" destId="{00600F2F-782A-4D1D-B69C-829A5BFCB82C}" srcOrd="1" destOrd="0" presId="urn:microsoft.com/office/officeart/2005/8/layout/process4"/>
    <dgm:cxn modelId="{F4AE04A8-0839-4B4C-AB77-C043E25393EC}" type="presParOf" srcId="{F0E07B57-4EBD-4673-A78E-AF8A8469B304}" destId="{518E5E06-7A12-49D3-B479-17AF097D3E29}" srcOrd="0" destOrd="0" presId="urn:microsoft.com/office/officeart/2005/8/layout/process4"/>
    <dgm:cxn modelId="{7EF05979-0DE1-47A6-879C-9A3EA3C01DC5}" type="presParOf" srcId="{518E5E06-7A12-49D3-B479-17AF097D3E29}" destId="{3B55166D-0C9D-4A22-82B3-F9733E2A0AB9}" srcOrd="0" destOrd="0" presId="urn:microsoft.com/office/officeart/2005/8/layout/process4"/>
    <dgm:cxn modelId="{0B8705B2-D379-44DA-879E-3F3882D179E7}" type="presParOf" srcId="{518E5E06-7A12-49D3-B479-17AF097D3E29}" destId="{00600F2F-782A-4D1D-B69C-829A5BFCB82C}" srcOrd="1" destOrd="0" presId="urn:microsoft.com/office/officeart/2005/8/layout/process4"/>
    <dgm:cxn modelId="{3A8FA170-B739-4D91-84C9-05EBAD7659B4}" type="presParOf" srcId="{518E5E06-7A12-49D3-B479-17AF097D3E29}" destId="{E1D3B60E-7523-407B-B3C7-A4CD05F4A9F2}" srcOrd="2" destOrd="0" presId="urn:microsoft.com/office/officeart/2005/8/layout/process4"/>
    <dgm:cxn modelId="{9E65AAF3-DCF2-4370-8BD2-2F056D1BFA76}" type="presParOf" srcId="{E1D3B60E-7523-407B-B3C7-A4CD05F4A9F2}" destId="{5671D83E-7EB2-4817-B460-8CFBD75F23A1}" srcOrd="0" destOrd="0" presId="urn:microsoft.com/office/officeart/2005/8/layout/process4"/>
    <dgm:cxn modelId="{5952D3E1-720F-4560-A9F4-35641E39AE37}" type="presParOf" srcId="{E1D3B60E-7523-407B-B3C7-A4CD05F4A9F2}" destId="{6D4D21D0-9D49-459F-8F01-65FE443F17E7}" srcOrd="1" destOrd="0" presId="urn:microsoft.com/office/officeart/2005/8/layout/process4"/>
  </dgm:cxnLst>
  <dgm:bg/>
  <dgm:whole/>
</dgm:dataModel>
</file>

<file path=ppt/diagrams/data101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la d e la </a:t>
          </a:r>
          <a:r>
            <a:rPr lang="it-IT" dirty="0" err="1" smtClean="0"/>
            <a:t>TCi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9555F332-64B8-434F-8A76-099F5587ED57}">
      <dgm:prSet/>
      <dgm:spPr/>
      <dgm:t>
        <a:bodyPr/>
        <a:lstStyle/>
        <a:p>
          <a:r>
            <a:rPr lang="it-IT" dirty="0" smtClean="0"/>
            <a:t>Calcolo le coordinate del vertice</a:t>
          </a:r>
          <a:endParaRPr lang="it-IT" dirty="0"/>
        </a:p>
      </dgm:t>
    </dgm:pt>
    <dgm:pt modelId="{148B296E-2479-48BA-92A5-59F8973F9129}" type="parTrans" cxnId="{B72C0E22-2DCE-42DD-8F3C-E39E5782FC23}">
      <dgm:prSet/>
      <dgm:spPr/>
      <dgm:t>
        <a:bodyPr/>
        <a:lstStyle/>
        <a:p>
          <a:endParaRPr lang="it-IT"/>
        </a:p>
      </dgm:t>
    </dgm:pt>
    <dgm:pt modelId="{5A4C0DC7-D4C9-4F41-9C8F-58227BDC4743}" type="sibTrans" cxnId="{B72C0E22-2DCE-42DD-8F3C-E39E5782FC23}">
      <dgm:prSet/>
      <dgm:spPr/>
      <dgm:t>
        <a:bodyPr/>
        <a:lstStyle/>
        <a:p>
          <a:endParaRPr lang="it-IT"/>
        </a:p>
      </dgm:t>
    </dgm:pt>
    <dgm:pt modelId="{D757E7A2-4129-4778-84B3-BD72404CAEAE}">
      <dgm:prSet/>
      <dgm:spPr/>
      <dgm:t>
        <a:bodyPr/>
        <a:lstStyle/>
        <a:p>
          <a:r>
            <a:rPr lang="it-IT" dirty="0" smtClean="0"/>
            <a:t>Calcolo il FT</a:t>
          </a:r>
          <a:r>
            <a:rPr lang="it-IT" baseline="-25000" dirty="0" smtClean="0"/>
            <a:t>AV</a:t>
          </a:r>
          <a:endParaRPr lang="it-IT" baseline="-25000" dirty="0"/>
        </a:p>
      </dgm:t>
    </dgm:pt>
    <dgm:pt modelId="{3CF88C0B-FC7B-4D1B-9E63-CCDD79220608}" type="parTrans" cxnId="{54E8091E-0CFA-4807-B9D0-618D5EE6B391}">
      <dgm:prSet/>
      <dgm:spPr/>
      <dgm:t>
        <a:bodyPr/>
        <a:lstStyle/>
        <a:p>
          <a:endParaRPr lang="it-IT"/>
        </a:p>
      </dgm:t>
    </dgm:pt>
    <dgm:pt modelId="{5A4E28DE-3D3D-4A76-85B3-9ADC43F1877D}" type="sibTrans" cxnId="{54E8091E-0CFA-4807-B9D0-618D5EE6B391}">
      <dgm:prSet/>
      <dgm:spPr/>
      <dgm:t>
        <a:bodyPr/>
        <a:lstStyle/>
        <a:p>
          <a:endParaRPr lang="it-IT"/>
        </a:p>
      </dgm:t>
    </dgm:pt>
    <dgm:pt modelId="{E8071490-B859-4947-BDED-799F3E01F4F5}">
      <dgm:prSet/>
      <dgm:spPr/>
      <dgm:t>
        <a:bodyPr/>
        <a:lstStyle/>
        <a:p>
          <a:r>
            <a:rPr lang="it-IT" baseline="0" dirty="0" smtClean="0"/>
            <a:t>Calcolo la </a:t>
          </a:r>
          <a:r>
            <a:rPr lang="it-IT" baseline="0" dirty="0" err="1" smtClean="0"/>
            <a:t>GS</a:t>
          </a:r>
          <a:r>
            <a:rPr lang="it-IT" baseline="-25000" dirty="0" err="1" smtClean="0"/>
            <a:t>i</a:t>
          </a:r>
          <a:endParaRPr lang="it-IT" baseline="-25000" dirty="0"/>
        </a:p>
      </dgm:t>
    </dgm:pt>
    <dgm:pt modelId="{A9AB1050-EB92-4CF9-B061-A975AB1652E0}" type="parTrans" cxnId="{97E4CD4E-8AB7-4E11-ADE5-B88955798A7C}">
      <dgm:prSet/>
      <dgm:spPr/>
      <dgm:t>
        <a:bodyPr/>
        <a:lstStyle/>
        <a:p>
          <a:endParaRPr lang="it-IT"/>
        </a:p>
      </dgm:t>
    </dgm:pt>
    <dgm:pt modelId="{C1509236-B401-4598-9953-57E8528D1254}" type="sibTrans" cxnId="{97E4CD4E-8AB7-4E11-ADE5-B88955798A7C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1D7E1482-443B-475E-86D0-C2B7F249796B}" type="pres">
      <dgm:prSet presAssocID="{E19F41FF-CA4F-4296-B8E0-340C53272823}" presName="arrowDiagram4" presStyleCnt="0"/>
      <dgm:spPr/>
    </dgm:pt>
    <dgm:pt modelId="{DDC625A0-E11F-43BD-A219-D62855F205D4}" type="pres">
      <dgm:prSet presAssocID="{A7C2AE8E-690F-4EC4-9BDA-90FDB49BBD57}" presName="bullet4a" presStyleLbl="node1" presStyleIdx="0" presStyleCnt="4"/>
      <dgm:spPr/>
    </dgm:pt>
    <dgm:pt modelId="{36E81BBC-AE28-416B-8AB2-BB32A6E1348A}" type="pres">
      <dgm:prSet presAssocID="{A7C2AE8E-690F-4EC4-9BDA-90FDB49BBD57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70A96C8-6925-490B-9018-D9FEE651F645}" type="pres">
      <dgm:prSet presAssocID="{9555F332-64B8-434F-8A76-099F5587ED57}" presName="bullet4b" presStyleLbl="node1" presStyleIdx="1" presStyleCnt="4"/>
      <dgm:spPr/>
    </dgm:pt>
    <dgm:pt modelId="{3200DBB7-9971-434A-A15C-FB062B4388C6}" type="pres">
      <dgm:prSet presAssocID="{9555F332-64B8-434F-8A76-099F5587ED57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E7C1C8-6360-427E-9961-9B03ECFF3785}" type="pres">
      <dgm:prSet presAssocID="{D757E7A2-4129-4778-84B3-BD72404CAEAE}" presName="bullet4c" presStyleLbl="node1" presStyleIdx="2" presStyleCnt="4"/>
      <dgm:spPr/>
    </dgm:pt>
    <dgm:pt modelId="{4853EAA1-3372-4FE4-8D4D-ADE97E91D28D}" type="pres">
      <dgm:prSet presAssocID="{D757E7A2-4129-4778-84B3-BD72404CAEAE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1CE72B4-38AD-40DD-8DE3-C3AE224DFCA4}" type="pres">
      <dgm:prSet presAssocID="{E8071490-B859-4947-BDED-799F3E01F4F5}" presName="bullet4d" presStyleLbl="node1" presStyleIdx="3" presStyleCnt="4"/>
      <dgm:spPr/>
    </dgm:pt>
    <dgm:pt modelId="{37BD128F-59AA-4E1D-A0F1-1F0CDD8265CE}" type="pres">
      <dgm:prSet presAssocID="{E8071490-B859-4947-BDED-799F3E01F4F5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CE24230-D854-4DC8-BFE9-944DCE9B5DA7}" type="presOf" srcId="{D757E7A2-4129-4778-84B3-BD72404CAEAE}" destId="{4853EAA1-3372-4FE4-8D4D-ADE97E91D28D}" srcOrd="0" destOrd="0" presId="urn:microsoft.com/office/officeart/2005/8/layout/arrow2"/>
    <dgm:cxn modelId="{E6F4C333-1812-4A16-9725-FEEF60CF69CC}" type="presOf" srcId="{E8071490-B859-4947-BDED-799F3E01F4F5}" destId="{37BD128F-59AA-4E1D-A0F1-1F0CDD8265CE}" srcOrd="0" destOrd="0" presId="urn:microsoft.com/office/officeart/2005/8/layout/arrow2"/>
    <dgm:cxn modelId="{01DEE8A2-3F85-4747-96C2-2D77BA990DEA}" type="presOf" srcId="{E19F41FF-CA4F-4296-B8E0-340C53272823}" destId="{6555694C-60F4-48FD-B317-3722FF98FBB9}" srcOrd="0" destOrd="0" presId="urn:microsoft.com/office/officeart/2005/8/layout/arrow2"/>
    <dgm:cxn modelId="{B72C0E22-2DCE-42DD-8F3C-E39E5782FC23}" srcId="{E19F41FF-CA4F-4296-B8E0-340C53272823}" destId="{9555F332-64B8-434F-8A76-099F5587ED57}" srcOrd="1" destOrd="0" parTransId="{148B296E-2479-48BA-92A5-59F8973F9129}" sibTransId="{5A4C0DC7-D4C9-4F41-9C8F-58227BDC4743}"/>
    <dgm:cxn modelId="{D6B1FECE-ECE6-4657-9E37-0371E76C20D3}" type="presOf" srcId="{9555F332-64B8-434F-8A76-099F5587ED57}" destId="{3200DBB7-9971-434A-A15C-FB062B4388C6}" srcOrd="0" destOrd="0" presId="urn:microsoft.com/office/officeart/2005/8/layout/arrow2"/>
    <dgm:cxn modelId="{97E4CD4E-8AB7-4E11-ADE5-B88955798A7C}" srcId="{E19F41FF-CA4F-4296-B8E0-340C53272823}" destId="{E8071490-B859-4947-BDED-799F3E01F4F5}" srcOrd="3" destOrd="0" parTransId="{A9AB1050-EB92-4CF9-B061-A975AB1652E0}" sibTransId="{C1509236-B401-4598-9953-57E8528D1254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54E8091E-0CFA-4807-B9D0-618D5EE6B391}" srcId="{E19F41FF-CA4F-4296-B8E0-340C53272823}" destId="{D757E7A2-4129-4778-84B3-BD72404CAEAE}" srcOrd="2" destOrd="0" parTransId="{3CF88C0B-FC7B-4D1B-9E63-CCDD79220608}" sibTransId="{5A4E28DE-3D3D-4A76-85B3-9ADC43F1877D}"/>
    <dgm:cxn modelId="{85F3E473-3187-4553-BE97-9A02D0275F71}" type="presOf" srcId="{A7C2AE8E-690F-4EC4-9BDA-90FDB49BBD57}" destId="{36E81BBC-AE28-416B-8AB2-BB32A6E1348A}" srcOrd="0" destOrd="0" presId="urn:microsoft.com/office/officeart/2005/8/layout/arrow2"/>
    <dgm:cxn modelId="{0463D995-EA27-499E-937C-E37DF07870CB}" type="presParOf" srcId="{6555694C-60F4-48FD-B317-3722FF98FBB9}" destId="{E8E17464-8E84-40F9-8AE2-1E89CEC3D5FA}" srcOrd="0" destOrd="0" presId="urn:microsoft.com/office/officeart/2005/8/layout/arrow2"/>
    <dgm:cxn modelId="{DA8CEE0C-8C8E-4D84-8DE0-854D435C55F1}" type="presParOf" srcId="{6555694C-60F4-48FD-B317-3722FF98FBB9}" destId="{1D7E1482-443B-475E-86D0-C2B7F249796B}" srcOrd="1" destOrd="0" presId="urn:microsoft.com/office/officeart/2005/8/layout/arrow2"/>
    <dgm:cxn modelId="{81275F37-9C5F-4120-8074-58C227A7CF73}" type="presParOf" srcId="{1D7E1482-443B-475E-86D0-C2B7F249796B}" destId="{DDC625A0-E11F-43BD-A219-D62855F205D4}" srcOrd="0" destOrd="0" presId="urn:microsoft.com/office/officeart/2005/8/layout/arrow2"/>
    <dgm:cxn modelId="{648A5649-9384-4FEC-B2D0-93ABCF5F3EDB}" type="presParOf" srcId="{1D7E1482-443B-475E-86D0-C2B7F249796B}" destId="{36E81BBC-AE28-416B-8AB2-BB32A6E1348A}" srcOrd="1" destOrd="0" presId="urn:microsoft.com/office/officeart/2005/8/layout/arrow2"/>
    <dgm:cxn modelId="{1E7B655B-C146-4B95-B781-D20D44009837}" type="presParOf" srcId="{1D7E1482-443B-475E-86D0-C2B7F249796B}" destId="{570A96C8-6925-490B-9018-D9FEE651F645}" srcOrd="2" destOrd="0" presId="urn:microsoft.com/office/officeart/2005/8/layout/arrow2"/>
    <dgm:cxn modelId="{D47891D3-3C91-4BC3-9EA5-7A0C90E917C8}" type="presParOf" srcId="{1D7E1482-443B-475E-86D0-C2B7F249796B}" destId="{3200DBB7-9971-434A-A15C-FB062B4388C6}" srcOrd="3" destOrd="0" presId="urn:microsoft.com/office/officeart/2005/8/layout/arrow2"/>
    <dgm:cxn modelId="{C7B1A6DD-CF59-4C74-981E-50C0B5E6A8C4}" type="presParOf" srcId="{1D7E1482-443B-475E-86D0-C2B7F249796B}" destId="{6CE7C1C8-6360-427E-9961-9B03ECFF3785}" srcOrd="4" destOrd="0" presId="urn:microsoft.com/office/officeart/2005/8/layout/arrow2"/>
    <dgm:cxn modelId="{0E07A92D-9197-4770-B8DB-4C38119DDE01}" type="presParOf" srcId="{1D7E1482-443B-475E-86D0-C2B7F249796B}" destId="{4853EAA1-3372-4FE4-8D4D-ADE97E91D28D}" srcOrd="5" destOrd="0" presId="urn:microsoft.com/office/officeart/2005/8/layout/arrow2"/>
    <dgm:cxn modelId="{79DE67CA-E3B0-4634-BE02-F917B27EBF45}" type="presParOf" srcId="{1D7E1482-443B-475E-86D0-C2B7F249796B}" destId="{F1CE72B4-38AD-40DD-8DE3-C3AE224DFCA4}" srcOrd="6" destOrd="0" presId="urn:microsoft.com/office/officeart/2005/8/layout/arrow2"/>
    <dgm:cxn modelId="{519E3C1A-25B6-4FB3-A073-3C7EB29D8012}" type="presParOf" srcId="{1D7E1482-443B-475E-86D0-C2B7F249796B}" destId="{37BD128F-59AA-4E1D-A0F1-1F0CDD8265CE}" srcOrd="7" destOrd="0" presId="urn:microsoft.com/office/officeart/2005/8/layout/arrow2"/>
  </dgm:cxnLst>
  <dgm:bg/>
  <dgm:whole/>
</dgm:dataModel>
</file>

<file path=ppt/diagrams/data102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1</a:t>
          </a:r>
          <a:endParaRPr lang="it-IT" sz="32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2</a:t>
          </a:r>
          <a:endParaRPr lang="it-IT" sz="32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3</a:t>
          </a:r>
          <a:endParaRPr lang="it-IT" sz="32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4</a:t>
          </a:r>
          <a:endParaRPr lang="it-IT" sz="32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GSi=298</a:t>
          </a:r>
          <a:r>
            <a:rPr lang="it-IT" sz="3200" baseline="30000" dirty="0" smtClean="0"/>
            <a:t>k</a:t>
          </a:r>
          <a:endParaRPr lang="it-IT" sz="3200" baseline="300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C079D3C9-9796-43EA-B0C4-97D33C89A078}">
      <dgm:prSet phldrT="[Testo]" custT="1"/>
      <dgm:spPr/>
      <dgm:t>
        <a:bodyPr/>
        <a:lstStyle/>
        <a:p>
          <a:r>
            <a:rPr lang="it-IT" sz="3200" dirty="0" smtClean="0"/>
            <a:t>d=1057 NM; TCi=28°20’</a:t>
          </a:r>
          <a:endParaRPr lang="it-IT" sz="3200" dirty="0"/>
        </a:p>
      </dgm:t>
    </dgm:pt>
    <dgm:pt modelId="{35A59962-9277-46E1-BA48-56C845500F84}" type="parTrans" cxnId="{CBBB69E7-1B63-4532-9585-7AA84D81DDB8}">
      <dgm:prSet/>
      <dgm:spPr/>
      <dgm:t>
        <a:bodyPr/>
        <a:lstStyle/>
        <a:p>
          <a:endParaRPr lang="it-IT"/>
        </a:p>
      </dgm:t>
    </dgm:pt>
    <dgm:pt modelId="{AAF854F9-DC60-44A9-9F34-318E228849EB}" type="sibTrans" cxnId="{CBBB69E7-1B63-4532-9585-7AA84D81DDB8}">
      <dgm:prSet/>
      <dgm:spPr/>
      <dgm:t>
        <a:bodyPr/>
        <a:lstStyle/>
        <a:p>
          <a:endParaRPr lang="it-IT"/>
        </a:p>
      </dgm:t>
    </dgm:pt>
    <dgm:pt modelId="{1E728841-AA87-424F-B54C-B6459D17A349}">
      <dgm:prSet phldrT="[Testo]" custT="1"/>
      <dgm:spPr/>
      <dgm:t>
        <a:bodyPr/>
        <a:lstStyle/>
        <a:p>
          <a:r>
            <a:rPr lang="it-IT" sz="3200" dirty="0" err="1" smtClean="0"/>
            <a:t>V=</a:t>
          </a:r>
          <a:r>
            <a:rPr lang="it-IT" sz="3200" dirty="0" smtClean="0"/>
            <a:t>(83°02’N; 021°58’E)</a:t>
          </a:r>
          <a:endParaRPr lang="it-IT" sz="3200" dirty="0"/>
        </a:p>
      </dgm:t>
    </dgm:pt>
    <dgm:pt modelId="{21E1D57F-2A78-476E-BFC8-4C7BEE7F2ABE}" type="parTrans" cxnId="{7F01F409-2727-4E5B-B8BA-9FD3E5852238}">
      <dgm:prSet/>
      <dgm:spPr/>
      <dgm:t>
        <a:bodyPr/>
        <a:lstStyle/>
        <a:p>
          <a:endParaRPr lang="it-IT"/>
        </a:p>
      </dgm:t>
    </dgm:pt>
    <dgm:pt modelId="{AF4A44B4-0EF8-486F-9E5E-DF2902A9E5A5}" type="sibTrans" cxnId="{7F01F409-2727-4E5B-B8BA-9FD3E5852238}">
      <dgm:prSet/>
      <dgm:spPr/>
      <dgm:t>
        <a:bodyPr/>
        <a:lstStyle/>
        <a:p>
          <a:endParaRPr lang="it-IT"/>
        </a:p>
      </dgm:t>
    </dgm:pt>
    <dgm:pt modelId="{FD71836D-E90F-45C9-BF37-A312A83B9C10}">
      <dgm:prSet phldrT="[Testo]" custT="1"/>
      <dgm:spPr/>
      <dgm:t>
        <a:bodyPr/>
        <a:lstStyle/>
        <a:p>
          <a:r>
            <a:rPr lang="it-IT" sz="3200" dirty="0" smtClean="0"/>
            <a:t>FT</a:t>
          </a:r>
          <a:r>
            <a:rPr lang="it-IT" sz="3200" baseline="-25000" dirty="0" smtClean="0"/>
            <a:t>AV</a:t>
          </a:r>
          <a:r>
            <a:rPr lang="it-IT" sz="3200" dirty="0" smtClean="0"/>
            <a:t>=1</a:t>
          </a:r>
          <a:r>
            <a:rPr lang="it-IT" sz="3200" baseline="30000" dirty="0" smtClean="0"/>
            <a:t>h</a:t>
          </a:r>
          <a:r>
            <a:rPr lang="it-IT" sz="3200" dirty="0" smtClean="0"/>
            <a:t>58</a:t>
          </a:r>
          <a:r>
            <a:rPr lang="it-IT" sz="3200" baseline="30000" dirty="0" smtClean="0"/>
            <a:t>m</a:t>
          </a:r>
          <a:endParaRPr lang="it-IT" sz="3200" baseline="30000" dirty="0"/>
        </a:p>
      </dgm:t>
    </dgm:pt>
    <dgm:pt modelId="{0EC785B3-7E4A-4051-AB73-8181E575D220}" type="parTrans" cxnId="{333294A2-B8DB-45A7-AA60-AE0A25E0481D}">
      <dgm:prSet/>
      <dgm:spPr/>
      <dgm:t>
        <a:bodyPr/>
        <a:lstStyle/>
        <a:p>
          <a:endParaRPr lang="it-IT"/>
        </a:p>
      </dgm:t>
    </dgm:pt>
    <dgm:pt modelId="{E8AC5E1F-B6F0-42BD-8D05-EEA463362FED}" type="sibTrans" cxnId="{333294A2-B8DB-45A7-AA60-AE0A25E0481D}">
      <dgm:prSet/>
      <dgm:spPr/>
      <dgm:t>
        <a:bodyPr/>
        <a:lstStyle/>
        <a:p>
          <a:endParaRPr lang="it-IT"/>
        </a:p>
      </dgm:t>
    </dgm:pt>
    <dgm:pt modelId="{15BC004F-08AF-4077-A321-F6292DD3B485}">
      <dgm:prSet phldrT="[Testo]" custT="1"/>
      <dgm:spPr/>
      <dgm:t>
        <a:bodyPr/>
        <a:lstStyle/>
        <a:p>
          <a:r>
            <a:rPr lang="it-IT" sz="3200" dirty="0" smtClean="0"/>
            <a:t>d</a:t>
          </a:r>
          <a:r>
            <a:rPr lang="it-IT" sz="3200" baseline="-25000" dirty="0" smtClean="0"/>
            <a:t>CV</a:t>
          </a:r>
          <a:r>
            <a:rPr lang="it-IT" sz="3200" dirty="0" smtClean="0"/>
            <a:t>=436.9 NM</a:t>
          </a:r>
          <a:endParaRPr lang="it-IT" sz="3200" dirty="0"/>
        </a:p>
      </dgm:t>
    </dgm:pt>
    <dgm:pt modelId="{985E1168-78A1-44BE-A423-4D4C076D974B}" type="parTrans" cxnId="{7342AB52-F56C-452F-BFDD-20FD08ABC79E}">
      <dgm:prSet/>
      <dgm:spPr/>
      <dgm:t>
        <a:bodyPr/>
        <a:lstStyle/>
        <a:p>
          <a:endParaRPr lang="it-IT"/>
        </a:p>
      </dgm:t>
    </dgm:pt>
    <dgm:pt modelId="{8575E36F-D5F5-4C86-BEF5-EC04A1D5D2DE}" type="sibTrans" cxnId="{7342AB52-F56C-452F-BFDD-20FD08ABC79E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6628FE8-8A63-436C-88DF-162737F782DD}" type="pres">
      <dgm:prSet presAssocID="{6AC4354C-D4B9-42FD-ABFF-86E1BDF49F4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FAB388-3558-4475-848C-55E64E83E1AF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46BABAE-502E-4781-B790-5FABDDBD509D}" type="pres">
      <dgm:prSet presAssocID="{EDC92140-F8FD-40F7-83BF-D842E29ECB3B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5" custLinFactNeighborX="0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093D6F7-B583-4385-A6E4-B00BC04DF459}" type="pres">
      <dgm:prSet presAssocID="{FCED0921-9F4B-42E3-8234-70F2E57CDBEC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D4375D-D42E-47C2-BA14-D9192C19CD9B}" type="pres">
      <dgm:prSet presAssocID="{7E6F9B80-796C-4979-9930-186DC038E421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1BE6A08-6EEE-40C6-BD7C-BB6A7FB5CE75}" type="presOf" srcId="{15BC004F-08AF-4077-A321-F6292DD3B485}" destId="{8093D6F7-B583-4385-A6E4-B00BC04DF459}" srcOrd="0" destOrd="0" presId="urn:microsoft.com/office/officeart/2005/8/layout/vList5"/>
    <dgm:cxn modelId="{E4646945-0C8D-4230-98BA-5ECDDC787D69}" type="presOf" srcId="{FD71836D-E90F-45C9-BF37-A312A83B9C10}" destId="{B46BABAE-502E-4781-B790-5FABDDBD509D}" srcOrd="0" destOrd="0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B76F2B95-67AD-42C1-9C09-82F623A4D586}" type="presOf" srcId="{4793A041-FFCA-4512-9271-16895D90F149}" destId="{99D4375D-D42E-47C2-BA14-D9192C19CD9B}" srcOrd="0" destOrd="0" presId="urn:microsoft.com/office/officeart/2005/8/layout/vList5"/>
    <dgm:cxn modelId="{323E4CF9-1671-4C4E-AF6A-D65DEB733718}" type="presOf" srcId="{6AC4354C-D4B9-42FD-ABFF-86E1BDF49F41}" destId="{668F6A58-16E6-4358-87BD-3A4181A3B2C8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8F053B29-4186-4228-A625-BC3499627A58}" type="presOf" srcId="{8986C736-C011-4FCC-9665-34D96ABB9BB2}" destId="{01E313A1-1D0A-4195-B1CA-C4C9242C8F7F}" srcOrd="0" destOrd="0" presId="urn:microsoft.com/office/officeart/2005/8/layout/vList5"/>
    <dgm:cxn modelId="{9D9F4F80-A7B2-4DC1-ACD0-1E2A37A27B42}" srcId="{7E6F9B80-796C-4979-9930-186DC038E421}" destId="{4793A041-FFCA-4512-9271-16895D90F149}" srcOrd="0" destOrd="0" parTransId="{05294D49-E591-4F41-B852-EB9AE837569E}" sibTransId="{793FC015-2111-45E6-877A-90192A8206AC}"/>
    <dgm:cxn modelId="{079373D4-4E50-4D53-B515-D3D8283B361D}" type="presOf" srcId="{C079D3C9-9796-43EA-B0C4-97D33C89A078}" destId="{86628FE8-8A63-436C-88DF-162737F782DD}" srcOrd="0" destOrd="0" presId="urn:microsoft.com/office/officeart/2005/8/layout/vList5"/>
    <dgm:cxn modelId="{1CCF6A23-E717-4868-A8C2-50F5819B0B74}" type="presOf" srcId="{FCED0921-9F4B-42E3-8234-70F2E57CDBEC}" destId="{5BB9EB2B-0637-4B0F-91F0-78DDA36134BC}" srcOrd="0" destOrd="0" presId="urn:microsoft.com/office/officeart/2005/8/layout/vList5"/>
    <dgm:cxn modelId="{CBBB69E7-1B63-4532-9585-7AA84D81DDB8}" srcId="{6AC4354C-D4B9-42FD-ABFF-86E1BDF49F41}" destId="{C079D3C9-9796-43EA-B0C4-97D33C89A078}" srcOrd="0" destOrd="0" parTransId="{35A59962-9277-46E1-BA48-56C845500F84}" sibTransId="{AAF854F9-DC60-44A9-9F34-318E228849EB}"/>
    <dgm:cxn modelId="{7342AB52-F56C-452F-BFDD-20FD08ABC79E}" srcId="{FCED0921-9F4B-42E3-8234-70F2E57CDBEC}" destId="{15BC004F-08AF-4077-A321-F6292DD3B485}" srcOrd="0" destOrd="0" parTransId="{985E1168-78A1-44BE-A423-4D4C076D974B}" sibTransId="{8575E36F-D5F5-4C86-BEF5-EC04A1D5D2DE}"/>
    <dgm:cxn modelId="{04C90A0D-DA4F-4B72-A087-939ABB214458}" type="presOf" srcId="{18812DFD-6E13-4CD4-91E1-B0FFFB1E38DD}" destId="{431736DF-1099-4F93-99F6-41908D16F927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A3A8D62E-B555-444D-A74D-133137396D3D}" type="presOf" srcId="{1E728841-AA87-424F-B54C-B6459D17A349}" destId="{1FFAB388-3558-4475-848C-55E64E83E1AF}" srcOrd="0" destOrd="0" presId="urn:microsoft.com/office/officeart/2005/8/layout/vList5"/>
    <dgm:cxn modelId="{C1B0A9A0-6F0F-4395-8683-859483A6D160}" type="presOf" srcId="{EDC92140-F8FD-40F7-83BF-D842E29ECB3B}" destId="{C95C735F-731B-428D-9989-73B3911F90C6}" srcOrd="0" destOrd="0" presId="urn:microsoft.com/office/officeart/2005/8/layout/vList5"/>
    <dgm:cxn modelId="{7F01F409-2727-4E5B-B8BA-9FD3E5852238}" srcId="{8986C736-C011-4FCC-9665-34D96ABB9BB2}" destId="{1E728841-AA87-424F-B54C-B6459D17A349}" srcOrd="0" destOrd="0" parTransId="{21E1D57F-2A78-476E-BFC8-4C7BEE7F2ABE}" sibTransId="{AF4A44B4-0EF8-486F-9E5E-DF2902A9E5A5}"/>
    <dgm:cxn modelId="{79A6C91E-DFB2-4824-A49B-1353D540178A}" type="presOf" srcId="{7E6F9B80-796C-4979-9930-186DC038E421}" destId="{4539D06C-FC12-4E89-B63D-3B38551F7418}" srcOrd="0" destOrd="0" presId="urn:microsoft.com/office/officeart/2005/8/layout/vList5"/>
    <dgm:cxn modelId="{333294A2-B8DB-45A7-AA60-AE0A25E0481D}" srcId="{EDC92140-F8FD-40F7-83BF-D842E29ECB3B}" destId="{FD71836D-E90F-45C9-BF37-A312A83B9C10}" srcOrd="0" destOrd="0" parTransId="{0EC785B3-7E4A-4051-AB73-8181E575D220}" sibTransId="{E8AC5E1F-B6F0-42BD-8D05-EEA463362FED}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CC7D77BA-A597-4800-B750-5BE28EABB808}" type="presParOf" srcId="{431736DF-1099-4F93-99F6-41908D16F927}" destId="{DFAD5C82-E01A-4E90-A6D2-AAEDBDBF7179}" srcOrd="0" destOrd="0" presId="urn:microsoft.com/office/officeart/2005/8/layout/vList5"/>
    <dgm:cxn modelId="{FC0887D8-B798-4697-B0E1-5089CDFD7D8D}" type="presParOf" srcId="{DFAD5C82-E01A-4E90-A6D2-AAEDBDBF7179}" destId="{668F6A58-16E6-4358-87BD-3A4181A3B2C8}" srcOrd="0" destOrd="0" presId="urn:microsoft.com/office/officeart/2005/8/layout/vList5"/>
    <dgm:cxn modelId="{C377F3EF-6FC5-4BE0-B85C-BE851B9B248E}" type="presParOf" srcId="{DFAD5C82-E01A-4E90-A6D2-AAEDBDBF7179}" destId="{86628FE8-8A63-436C-88DF-162737F782DD}" srcOrd="1" destOrd="0" presId="urn:microsoft.com/office/officeart/2005/8/layout/vList5"/>
    <dgm:cxn modelId="{74337DD2-ECCA-4F55-8B1C-91D1262A779D}" type="presParOf" srcId="{431736DF-1099-4F93-99F6-41908D16F927}" destId="{4F538DF5-9E29-41A7-8A2F-04465DAC07C8}" srcOrd="1" destOrd="0" presId="urn:microsoft.com/office/officeart/2005/8/layout/vList5"/>
    <dgm:cxn modelId="{996D148F-E8E2-4EDA-B12F-9EE2DE80097E}" type="presParOf" srcId="{431736DF-1099-4F93-99F6-41908D16F927}" destId="{794C66D0-DF69-43D4-B1F9-E72CE3DD0880}" srcOrd="2" destOrd="0" presId="urn:microsoft.com/office/officeart/2005/8/layout/vList5"/>
    <dgm:cxn modelId="{2785AC17-0547-44EA-974B-D3C8F115601E}" type="presParOf" srcId="{794C66D0-DF69-43D4-B1F9-E72CE3DD0880}" destId="{01E313A1-1D0A-4195-B1CA-C4C9242C8F7F}" srcOrd="0" destOrd="0" presId="urn:microsoft.com/office/officeart/2005/8/layout/vList5"/>
    <dgm:cxn modelId="{4BE81C79-535F-4B53-84F0-8ED594EF3F40}" type="presParOf" srcId="{794C66D0-DF69-43D4-B1F9-E72CE3DD0880}" destId="{1FFAB388-3558-4475-848C-55E64E83E1AF}" srcOrd="1" destOrd="0" presId="urn:microsoft.com/office/officeart/2005/8/layout/vList5"/>
    <dgm:cxn modelId="{50EB388B-21F7-412F-97D7-598808465051}" type="presParOf" srcId="{431736DF-1099-4F93-99F6-41908D16F927}" destId="{6CFFD794-A619-42D0-8F44-A50CF35976A7}" srcOrd="3" destOrd="0" presId="urn:microsoft.com/office/officeart/2005/8/layout/vList5"/>
    <dgm:cxn modelId="{86E701A5-28A4-423D-8F39-DDC0B8E20D08}" type="presParOf" srcId="{431736DF-1099-4F93-99F6-41908D16F927}" destId="{B4CE908E-F67B-4AC8-8B91-14BEAC333E1D}" srcOrd="4" destOrd="0" presId="urn:microsoft.com/office/officeart/2005/8/layout/vList5"/>
    <dgm:cxn modelId="{1E6C8134-84E0-446C-9BDA-FA4DE9411C59}" type="presParOf" srcId="{B4CE908E-F67B-4AC8-8B91-14BEAC333E1D}" destId="{C95C735F-731B-428D-9989-73B3911F90C6}" srcOrd="0" destOrd="0" presId="urn:microsoft.com/office/officeart/2005/8/layout/vList5"/>
    <dgm:cxn modelId="{85D24868-F34A-46A1-B57C-A13CD2A72921}" type="presParOf" srcId="{B4CE908E-F67B-4AC8-8B91-14BEAC333E1D}" destId="{B46BABAE-502E-4781-B790-5FABDDBD509D}" srcOrd="1" destOrd="0" presId="urn:microsoft.com/office/officeart/2005/8/layout/vList5"/>
    <dgm:cxn modelId="{B7421211-4FD9-4DCD-9D55-6CB96C4683B3}" type="presParOf" srcId="{431736DF-1099-4F93-99F6-41908D16F927}" destId="{0F088762-0CDA-4963-B201-0511043619D1}" srcOrd="5" destOrd="0" presId="urn:microsoft.com/office/officeart/2005/8/layout/vList5"/>
    <dgm:cxn modelId="{5ACBB319-DBF0-4AEF-B297-6AE50CD29E72}" type="presParOf" srcId="{431736DF-1099-4F93-99F6-41908D16F927}" destId="{E010C163-8D68-430D-AD2E-51F84AFF1464}" srcOrd="6" destOrd="0" presId="urn:microsoft.com/office/officeart/2005/8/layout/vList5"/>
    <dgm:cxn modelId="{F3A18D76-F56C-4CC2-A630-D956A511A776}" type="presParOf" srcId="{E010C163-8D68-430D-AD2E-51F84AFF1464}" destId="{5BB9EB2B-0637-4B0F-91F0-78DDA36134BC}" srcOrd="0" destOrd="0" presId="urn:microsoft.com/office/officeart/2005/8/layout/vList5"/>
    <dgm:cxn modelId="{D24EAFF4-DFAF-4694-98D2-D85AAB432FF1}" type="presParOf" srcId="{E010C163-8D68-430D-AD2E-51F84AFF1464}" destId="{8093D6F7-B583-4385-A6E4-B00BC04DF459}" srcOrd="1" destOrd="0" presId="urn:microsoft.com/office/officeart/2005/8/layout/vList5"/>
    <dgm:cxn modelId="{B78D0387-95E8-4615-ACD0-7C702743EC83}" type="presParOf" srcId="{431736DF-1099-4F93-99F6-41908D16F927}" destId="{345EA5BB-4C9E-4D6F-A08D-64AAF07E11AE}" srcOrd="7" destOrd="0" presId="urn:microsoft.com/office/officeart/2005/8/layout/vList5"/>
    <dgm:cxn modelId="{14205E5F-8170-4367-B1DA-F621D5D704A7}" type="presParOf" srcId="{431736DF-1099-4F93-99F6-41908D16F927}" destId="{52931297-502C-4ECC-BB55-B5AE83329871}" srcOrd="8" destOrd="0" presId="urn:microsoft.com/office/officeart/2005/8/layout/vList5"/>
    <dgm:cxn modelId="{AD4A40CA-5B66-47D1-A5EA-134679130967}" type="presParOf" srcId="{52931297-502C-4ECC-BB55-B5AE83329871}" destId="{4539D06C-FC12-4E89-B63D-3B38551F7418}" srcOrd="0" destOrd="0" presId="urn:microsoft.com/office/officeart/2005/8/layout/vList5"/>
    <dgm:cxn modelId="{8B4EC216-6301-4350-95B2-8D9961351882}" type="presParOf" srcId="{52931297-502C-4ECC-BB55-B5AE83329871}" destId="{99D4375D-D42E-47C2-BA14-D9192C19CD9B}" srcOrd="1" destOrd="0" presId="urn:microsoft.com/office/officeart/2005/8/layout/vList5"/>
  </dgm:cxnLst>
  <dgm:bg/>
  <dgm:whole/>
</dgm:dataModel>
</file>

<file path=ppt/diagrams/data103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CARTOGRAFIA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1C965C9E-A7EF-4715-A980-46876130B023}">
      <dgm:prSet phldrT="[Testo]" custT="1"/>
      <dgm:spPr/>
      <dgm:t>
        <a:bodyPr/>
        <a:lstStyle/>
        <a:p>
          <a:r>
            <a:rPr lang="it-IT" sz="1600" dirty="0" smtClean="0"/>
            <a:t>Gnomonica polare</a:t>
          </a:r>
          <a:endParaRPr lang="it-IT" sz="1600" dirty="0"/>
        </a:p>
      </dgm:t>
    </dgm:pt>
    <dgm:pt modelId="{DDDBEF0F-0506-419D-A583-C1132381754B}" type="parTrans" cxnId="{A8D4D390-64F9-43BD-B128-E1CEE750D6C3}">
      <dgm:prSet/>
      <dgm:spPr/>
      <dgm:t>
        <a:bodyPr/>
        <a:lstStyle/>
        <a:p>
          <a:endParaRPr lang="it-IT"/>
        </a:p>
      </dgm:t>
    </dgm:pt>
    <dgm:pt modelId="{379F554D-2765-4271-977F-5D578438867B}" type="sibTrans" cxnId="{A8D4D390-64F9-43BD-B128-E1CEE750D6C3}">
      <dgm:prSet/>
      <dgm:spPr/>
      <dgm:t>
        <a:bodyPr/>
        <a:lstStyle/>
        <a:p>
          <a:endParaRPr lang="it-IT"/>
        </a:p>
      </dgm:t>
    </dgm:pt>
    <dgm:pt modelId="{EEA4D463-5C3D-4741-A782-1BDE0CEA3789}">
      <dgm:prSet phldrT="[Testo]" custT="1"/>
      <dgm:spPr/>
      <dgm:t>
        <a:bodyPr/>
        <a:lstStyle/>
        <a:p>
          <a:r>
            <a:rPr lang="it-IT" sz="1600" dirty="0" smtClean="0"/>
            <a:t>Relazioni di corrispondenza</a:t>
          </a:r>
          <a:endParaRPr lang="it-IT" sz="1600" dirty="0"/>
        </a:p>
      </dgm:t>
    </dgm:pt>
    <dgm:pt modelId="{5BBC3800-5425-45AD-8DFB-153B7FB6DEE8}" type="parTrans" cxnId="{D11CE6DC-367D-4FED-A5D2-691BF6CEAB0C}">
      <dgm:prSet/>
      <dgm:spPr/>
      <dgm:t>
        <a:bodyPr/>
        <a:lstStyle/>
        <a:p>
          <a:endParaRPr lang="it-IT"/>
        </a:p>
      </dgm:t>
    </dgm:pt>
    <dgm:pt modelId="{4D1DB3B7-1DD9-45B7-B1BD-84E7B5BED9EC}" type="sibTrans" cxnId="{D11CE6DC-367D-4FED-A5D2-691BF6CEAB0C}">
      <dgm:prSet/>
      <dgm:spPr/>
      <dgm:t>
        <a:bodyPr/>
        <a:lstStyle/>
        <a:p>
          <a:endParaRPr lang="it-IT"/>
        </a:p>
      </dgm:t>
    </dgm:pt>
    <dgm:pt modelId="{9A40C0F0-E157-49F8-AB15-DF7A10DBC5DA}">
      <dgm:prSet phldrT="[Testo]" custT="1"/>
      <dgm:spPr/>
      <dgm:t>
        <a:bodyPr/>
        <a:lstStyle/>
        <a:p>
          <a:r>
            <a:rPr lang="it-IT" sz="1600" dirty="0" smtClean="0"/>
            <a:t>Proprietà della carta</a:t>
          </a:r>
          <a:endParaRPr lang="it-IT" sz="1600" dirty="0"/>
        </a:p>
      </dgm:t>
    </dgm:pt>
    <dgm:pt modelId="{13F4969B-241D-40E2-A7F0-11CDC8AA2A58}" type="parTrans" cxnId="{55DC0F57-0216-4436-A96B-B68F7BBAD964}">
      <dgm:prSet/>
      <dgm:spPr/>
      <dgm:t>
        <a:bodyPr/>
        <a:lstStyle/>
        <a:p>
          <a:endParaRPr lang="it-IT"/>
        </a:p>
      </dgm:t>
    </dgm:pt>
    <dgm:pt modelId="{D3792A5C-4404-42C1-988E-2132EE9D1F33}" type="sibTrans" cxnId="{55DC0F57-0216-4436-A96B-B68F7BBAD964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18E5E06-7A12-49D3-B479-17AF097D3E29}" type="pres">
      <dgm:prSet presAssocID="{A9B269A0-9580-4592-BC29-670CF40D47F8}" presName="boxAndChildren" presStyleCnt="0"/>
      <dgm:spPr/>
    </dgm:pt>
    <dgm:pt modelId="{3B55166D-0C9D-4A22-82B3-F9733E2A0AB9}" type="pres">
      <dgm:prSet presAssocID="{A9B269A0-9580-4592-BC29-670CF40D47F8}" presName="parentTextBox" presStyleLbl="node1" presStyleIdx="0" presStyleCnt="1"/>
      <dgm:spPr/>
      <dgm:t>
        <a:bodyPr/>
        <a:lstStyle/>
        <a:p>
          <a:endParaRPr lang="it-IT"/>
        </a:p>
      </dgm:t>
    </dgm:pt>
    <dgm:pt modelId="{0D2B57E2-2010-4E22-8559-668CD87C0F82}" type="pres">
      <dgm:prSet presAssocID="{A9B269A0-9580-4592-BC29-670CF40D47F8}" presName="entireBox" presStyleLbl="node1" presStyleIdx="0" presStyleCnt="1"/>
      <dgm:spPr/>
      <dgm:t>
        <a:bodyPr/>
        <a:lstStyle/>
        <a:p>
          <a:endParaRPr lang="it-IT"/>
        </a:p>
      </dgm:t>
    </dgm:pt>
    <dgm:pt modelId="{4F955499-BF4B-4026-9CAB-6643C128ADD1}" type="pres">
      <dgm:prSet presAssocID="{A9B269A0-9580-4592-BC29-670CF40D47F8}" presName="descendantBox" presStyleCnt="0"/>
      <dgm:spPr/>
    </dgm:pt>
    <dgm:pt modelId="{B06C0A6B-E269-4ADB-9523-CE6A30631216}" type="pres">
      <dgm:prSet presAssocID="{1C965C9E-A7EF-4715-A980-46876130B023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645833-F410-4198-934D-CF9AB8C59A60}" type="pres">
      <dgm:prSet presAssocID="{EEA4D463-5C3D-4741-A782-1BDE0CEA3789}" presName="childTextBox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C60A9E6-18A0-4E7B-85D8-76BDAC8AF692}" type="pres">
      <dgm:prSet presAssocID="{9A40C0F0-E157-49F8-AB15-DF7A10DBC5DA}" presName="childTextBox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7F7F4BF-A34F-4B41-B82D-0BECD18BE930}" type="presOf" srcId="{A9B269A0-9580-4592-BC29-670CF40D47F8}" destId="{3B55166D-0C9D-4A22-82B3-F9733E2A0AB9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CBC9BFC5-9C64-4487-8D5E-961FA43F89E5}" type="presOf" srcId="{9A40C0F0-E157-49F8-AB15-DF7A10DBC5DA}" destId="{9C60A9E6-18A0-4E7B-85D8-76BDAC8AF692}" srcOrd="0" destOrd="0" presId="urn:microsoft.com/office/officeart/2005/8/layout/process4"/>
    <dgm:cxn modelId="{55DC0F57-0216-4436-A96B-B68F7BBAD964}" srcId="{A9B269A0-9580-4592-BC29-670CF40D47F8}" destId="{9A40C0F0-E157-49F8-AB15-DF7A10DBC5DA}" srcOrd="2" destOrd="0" parTransId="{13F4969B-241D-40E2-A7F0-11CDC8AA2A58}" sibTransId="{D3792A5C-4404-42C1-988E-2132EE9D1F33}"/>
    <dgm:cxn modelId="{6C494816-501E-42DD-B146-E56AE868A45F}" type="presOf" srcId="{A9B269A0-9580-4592-BC29-670CF40D47F8}" destId="{0D2B57E2-2010-4E22-8559-668CD87C0F82}" srcOrd="1" destOrd="0" presId="urn:microsoft.com/office/officeart/2005/8/layout/process4"/>
    <dgm:cxn modelId="{F50CB0F2-B48F-446B-AC6A-90872B838A61}" type="presOf" srcId="{1C965C9E-A7EF-4715-A980-46876130B023}" destId="{B06C0A6B-E269-4ADB-9523-CE6A30631216}" srcOrd="0" destOrd="0" presId="urn:microsoft.com/office/officeart/2005/8/layout/process4"/>
    <dgm:cxn modelId="{26831DBD-6FD4-4C75-8DA8-D5D7D8E379ED}" type="presOf" srcId="{EEA4D463-5C3D-4741-A782-1BDE0CEA3789}" destId="{10645833-F410-4198-934D-CF9AB8C59A60}" srcOrd="0" destOrd="0" presId="urn:microsoft.com/office/officeart/2005/8/layout/process4"/>
    <dgm:cxn modelId="{D11CE6DC-367D-4FED-A5D2-691BF6CEAB0C}" srcId="{A9B269A0-9580-4592-BC29-670CF40D47F8}" destId="{EEA4D463-5C3D-4741-A782-1BDE0CEA3789}" srcOrd="1" destOrd="0" parTransId="{5BBC3800-5425-45AD-8DFB-153B7FB6DEE8}" sibTransId="{4D1DB3B7-1DD9-45B7-B1BD-84E7B5BED9EC}"/>
    <dgm:cxn modelId="{1782A9E6-0218-4435-8E85-808C44E915FE}" type="presOf" srcId="{4BC4DA22-8CF1-4A31-8AB7-292E7733B0D2}" destId="{F0E07B57-4EBD-4673-A78E-AF8A8469B304}" srcOrd="0" destOrd="0" presId="urn:microsoft.com/office/officeart/2005/8/layout/process4"/>
    <dgm:cxn modelId="{A8D4D390-64F9-43BD-B128-E1CEE750D6C3}" srcId="{A9B269A0-9580-4592-BC29-670CF40D47F8}" destId="{1C965C9E-A7EF-4715-A980-46876130B023}" srcOrd="0" destOrd="0" parTransId="{DDDBEF0F-0506-419D-A583-C1132381754B}" sibTransId="{379F554D-2765-4271-977F-5D578438867B}"/>
    <dgm:cxn modelId="{E99CA204-C4C0-4D25-8A88-86CF8BF4E44E}" type="presParOf" srcId="{F0E07B57-4EBD-4673-A78E-AF8A8469B304}" destId="{518E5E06-7A12-49D3-B479-17AF097D3E29}" srcOrd="0" destOrd="0" presId="urn:microsoft.com/office/officeart/2005/8/layout/process4"/>
    <dgm:cxn modelId="{D99E4C14-AA55-434A-9DD7-F9370FBD8E6E}" type="presParOf" srcId="{518E5E06-7A12-49D3-B479-17AF097D3E29}" destId="{3B55166D-0C9D-4A22-82B3-F9733E2A0AB9}" srcOrd="0" destOrd="0" presId="urn:microsoft.com/office/officeart/2005/8/layout/process4"/>
    <dgm:cxn modelId="{86990541-1F8F-4D51-8FF8-51C7E22B8756}" type="presParOf" srcId="{518E5E06-7A12-49D3-B479-17AF097D3E29}" destId="{0D2B57E2-2010-4E22-8559-668CD87C0F82}" srcOrd="1" destOrd="0" presId="urn:microsoft.com/office/officeart/2005/8/layout/process4"/>
    <dgm:cxn modelId="{18A1C2A3-1B5B-4D6B-843C-FF5A90B2D60F}" type="presParOf" srcId="{518E5E06-7A12-49D3-B479-17AF097D3E29}" destId="{4F955499-BF4B-4026-9CAB-6643C128ADD1}" srcOrd="2" destOrd="0" presId="urn:microsoft.com/office/officeart/2005/8/layout/process4"/>
    <dgm:cxn modelId="{5C8760EE-6B9B-40DE-9C0D-0CF241208B04}" type="presParOf" srcId="{4F955499-BF4B-4026-9CAB-6643C128ADD1}" destId="{B06C0A6B-E269-4ADB-9523-CE6A30631216}" srcOrd="0" destOrd="0" presId="urn:microsoft.com/office/officeart/2005/8/layout/process4"/>
    <dgm:cxn modelId="{8E0F2B8C-4AEE-4E31-B4C2-C590289DECE9}" type="presParOf" srcId="{4F955499-BF4B-4026-9CAB-6643C128ADD1}" destId="{10645833-F410-4198-934D-CF9AB8C59A60}" srcOrd="1" destOrd="0" presId="urn:microsoft.com/office/officeart/2005/8/layout/process4"/>
    <dgm:cxn modelId="{BEDB83BB-CA1D-4CF7-A26E-407BA1CF9485}" type="presParOf" srcId="{4F955499-BF4B-4026-9CAB-6643C128ADD1}" destId="{9C60A9E6-18A0-4E7B-85D8-76BDAC8AF692}" srcOrd="2" destOrd="0" presId="urn:microsoft.com/office/officeart/2005/8/layout/process4"/>
  </dgm:cxnLst>
  <dgm:bg/>
  <dgm:whole/>
</dgm:dataModel>
</file>

<file path=ppt/diagrams/data104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delle relazioni di corrispondenza dei vari punti</a:t>
          </a:r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D88A3013-EF48-4B04-A9B9-1D2DBA08FAE1}">
      <dgm:prSet/>
      <dgm:spPr/>
      <dgm:t>
        <a:bodyPr/>
        <a:lstStyle/>
        <a:p>
          <a:r>
            <a:rPr lang="it-IT" dirty="0" smtClean="0"/>
            <a:t>Costruzione della carta</a:t>
          </a:r>
        </a:p>
      </dgm:t>
    </dgm:pt>
    <dgm:pt modelId="{A1382ADF-CF8B-440D-B893-3E8F1A5A4AFE}" type="parTrans" cxnId="{6D60C207-4745-4E98-96AC-EDFCB3403EE0}">
      <dgm:prSet/>
      <dgm:spPr/>
    </dgm:pt>
    <dgm:pt modelId="{225E1888-091A-43C1-B172-9A744A455A0D}" type="sibTrans" cxnId="{6D60C207-4745-4E98-96AC-EDFCB3403EE0}">
      <dgm:prSet/>
      <dgm:spPr/>
    </dgm:pt>
    <dgm:pt modelId="{48E6DDEF-2D69-4F0D-994C-1568BC8A3D04}">
      <dgm:prSet/>
      <dgm:spPr/>
      <dgm:t>
        <a:bodyPr/>
        <a:lstStyle/>
        <a:p>
          <a:r>
            <a:rPr lang="it-IT" dirty="0" smtClean="0"/>
            <a:t>Calcolo del modulo di deformazione lineare sul parallelo e sul meridiano</a:t>
          </a:r>
        </a:p>
      </dgm:t>
    </dgm:pt>
    <dgm:pt modelId="{8D265C14-2197-4423-B179-1ACE0DB3A3CB}" type="parTrans" cxnId="{FDAB0492-926E-49D1-B133-13C2BF0F1C97}">
      <dgm:prSet/>
      <dgm:spPr/>
    </dgm:pt>
    <dgm:pt modelId="{B886084C-477B-4C26-BCF8-A1B1AC7BD641}" type="sibTrans" cxnId="{FDAB0492-926E-49D1-B133-13C2BF0F1C97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39833D25-C061-4238-B83D-2E903B2B6958}" type="pres">
      <dgm:prSet presAssocID="{E19F41FF-CA4F-4296-B8E0-340C53272823}" presName="arrowDiagram3" presStyleCnt="0"/>
      <dgm:spPr/>
    </dgm:pt>
    <dgm:pt modelId="{4AAF17B0-FCAD-425B-8DC8-36F0056C07D5}" type="pres">
      <dgm:prSet presAssocID="{A7C2AE8E-690F-4EC4-9BDA-90FDB49BBD57}" presName="bullet3a" presStyleLbl="node1" presStyleIdx="0" presStyleCnt="3"/>
      <dgm:spPr/>
    </dgm:pt>
    <dgm:pt modelId="{14B73D64-38CF-48EE-BDE8-708F133BFE84}" type="pres">
      <dgm:prSet presAssocID="{A7C2AE8E-690F-4EC4-9BDA-90FDB49BBD57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5120F58-A470-49C2-A691-3B2437555A57}" type="pres">
      <dgm:prSet presAssocID="{D88A3013-EF48-4B04-A9B9-1D2DBA08FAE1}" presName="bullet3b" presStyleLbl="node1" presStyleIdx="1" presStyleCnt="3"/>
      <dgm:spPr/>
    </dgm:pt>
    <dgm:pt modelId="{8431802F-1569-4269-A018-FDA104F350B0}" type="pres">
      <dgm:prSet presAssocID="{D88A3013-EF48-4B04-A9B9-1D2DBA08FAE1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73B2FEE-CA4A-47AF-B316-E7F00F91896E}" type="pres">
      <dgm:prSet presAssocID="{48E6DDEF-2D69-4F0D-994C-1568BC8A3D04}" presName="bullet3c" presStyleLbl="node1" presStyleIdx="2" presStyleCnt="3"/>
      <dgm:spPr/>
    </dgm:pt>
    <dgm:pt modelId="{8AAA4D95-DDEA-4B98-8A56-9F8882974402}" type="pres">
      <dgm:prSet presAssocID="{48E6DDEF-2D69-4F0D-994C-1568BC8A3D04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D60C207-4745-4E98-96AC-EDFCB3403EE0}" srcId="{E19F41FF-CA4F-4296-B8E0-340C53272823}" destId="{D88A3013-EF48-4B04-A9B9-1D2DBA08FAE1}" srcOrd="1" destOrd="0" parTransId="{A1382ADF-CF8B-440D-B893-3E8F1A5A4AFE}" sibTransId="{225E1888-091A-43C1-B172-9A744A455A0D}"/>
    <dgm:cxn modelId="{75FF4968-FDA5-4AE6-9CE8-539A5616CB8E}" type="presOf" srcId="{48E6DDEF-2D69-4F0D-994C-1568BC8A3D04}" destId="{8AAA4D95-DDEA-4B98-8A56-9F8882974402}" srcOrd="0" destOrd="0" presId="urn:microsoft.com/office/officeart/2005/8/layout/arrow2"/>
    <dgm:cxn modelId="{17371186-0512-498C-8AD4-FA1897ACB1B9}" type="presOf" srcId="{E19F41FF-CA4F-4296-B8E0-340C53272823}" destId="{6555694C-60F4-48FD-B317-3722FF98FBB9}" srcOrd="0" destOrd="0" presId="urn:microsoft.com/office/officeart/2005/8/layout/arrow2"/>
    <dgm:cxn modelId="{D10E7AE4-171F-4067-9D76-4D497A602B74}" type="presOf" srcId="{D88A3013-EF48-4B04-A9B9-1D2DBA08FAE1}" destId="{8431802F-1569-4269-A018-FDA104F350B0}" srcOrd="0" destOrd="0" presId="urn:microsoft.com/office/officeart/2005/8/layout/arrow2"/>
    <dgm:cxn modelId="{018CDEE1-A6BA-43AC-A855-E7989502127A}" type="presOf" srcId="{A7C2AE8E-690F-4EC4-9BDA-90FDB49BBD57}" destId="{14B73D64-38CF-48EE-BDE8-708F133BFE84}" srcOrd="0" destOrd="0" presId="urn:microsoft.com/office/officeart/2005/8/layout/arrow2"/>
    <dgm:cxn modelId="{FDAB0492-926E-49D1-B133-13C2BF0F1C97}" srcId="{E19F41FF-CA4F-4296-B8E0-340C53272823}" destId="{48E6DDEF-2D69-4F0D-994C-1568BC8A3D04}" srcOrd="2" destOrd="0" parTransId="{8D265C14-2197-4423-B179-1ACE0DB3A3CB}" sibTransId="{B886084C-477B-4C26-BCF8-A1B1AC7BD641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3304D8F8-8202-4932-BE90-6ED21DF3D8DF}" type="presParOf" srcId="{6555694C-60F4-48FD-B317-3722FF98FBB9}" destId="{E8E17464-8E84-40F9-8AE2-1E89CEC3D5FA}" srcOrd="0" destOrd="0" presId="urn:microsoft.com/office/officeart/2005/8/layout/arrow2"/>
    <dgm:cxn modelId="{7A509591-8449-41D8-8A89-7622056B7412}" type="presParOf" srcId="{6555694C-60F4-48FD-B317-3722FF98FBB9}" destId="{39833D25-C061-4238-B83D-2E903B2B6958}" srcOrd="1" destOrd="0" presId="urn:microsoft.com/office/officeart/2005/8/layout/arrow2"/>
    <dgm:cxn modelId="{2BFE66EE-D291-463B-A9B8-ECD76C6D42A3}" type="presParOf" srcId="{39833D25-C061-4238-B83D-2E903B2B6958}" destId="{4AAF17B0-FCAD-425B-8DC8-36F0056C07D5}" srcOrd="0" destOrd="0" presId="urn:microsoft.com/office/officeart/2005/8/layout/arrow2"/>
    <dgm:cxn modelId="{6649784A-4442-4D1A-90CB-FEE316419A49}" type="presParOf" srcId="{39833D25-C061-4238-B83D-2E903B2B6958}" destId="{14B73D64-38CF-48EE-BDE8-708F133BFE84}" srcOrd="1" destOrd="0" presId="urn:microsoft.com/office/officeart/2005/8/layout/arrow2"/>
    <dgm:cxn modelId="{5A1738CA-27F9-4BA9-AF5D-DAEEA7E7F152}" type="presParOf" srcId="{39833D25-C061-4238-B83D-2E903B2B6958}" destId="{E5120F58-A470-49C2-A691-3B2437555A57}" srcOrd="2" destOrd="0" presId="urn:microsoft.com/office/officeart/2005/8/layout/arrow2"/>
    <dgm:cxn modelId="{1AE96B64-C493-4DD4-B3D1-9C769951500D}" type="presParOf" srcId="{39833D25-C061-4238-B83D-2E903B2B6958}" destId="{8431802F-1569-4269-A018-FDA104F350B0}" srcOrd="3" destOrd="0" presId="urn:microsoft.com/office/officeart/2005/8/layout/arrow2"/>
    <dgm:cxn modelId="{F3E1C83E-BCC8-4EB8-889F-90065B7CBBAC}" type="presParOf" srcId="{39833D25-C061-4238-B83D-2E903B2B6958}" destId="{973B2FEE-CA4A-47AF-B316-E7F00F91896E}" srcOrd="4" destOrd="0" presId="urn:microsoft.com/office/officeart/2005/8/layout/arrow2"/>
    <dgm:cxn modelId="{4A1DC4E7-B0EA-4189-9ED4-09580960FB71}" type="presParOf" srcId="{39833D25-C061-4238-B83D-2E903B2B6958}" destId="{8AAA4D95-DDEA-4B98-8A56-9F8882974402}" srcOrd="5" destOrd="0" presId="urn:microsoft.com/office/officeart/2005/8/layout/arrow2"/>
  </dgm:cxnLst>
  <dgm:bg/>
  <dgm:whole/>
</dgm:dataModel>
</file>

<file path=ppt/diagrams/data105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1</a:t>
          </a:r>
          <a:endParaRPr lang="it-IT" sz="32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2</a:t>
          </a:r>
          <a:endParaRPr lang="it-IT" sz="32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3</a:t>
          </a:r>
          <a:endParaRPr lang="it-IT" sz="32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4</a:t>
          </a:r>
          <a:endParaRPr lang="it-IT" sz="32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2</a:t>
          </a:r>
          <a:endParaRPr lang="it-IT" sz="32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Calcoli per ricavare </a:t>
          </a:r>
          <a:r>
            <a:rPr lang="it-IT" sz="3200" dirty="0" smtClean="0">
              <a:sym typeface="Symbol"/>
            </a:rPr>
            <a:t> e </a:t>
          </a:r>
          <a:endParaRPr lang="it-IT" sz="32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1612E833-671F-41B5-A70B-52C1CF81F71B}">
      <dgm:prSet phldrT="[Testo]" custT="1"/>
      <dgm:spPr/>
      <dgm:t>
        <a:bodyPr/>
        <a:lstStyle/>
        <a:p>
          <a:r>
            <a:rPr lang="it-IT" sz="3200" dirty="0" smtClean="0">
              <a:sym typeface="Symbol"/>
            </a:rPr>
            <a:t></a:t>
          </a:r>
          <a:r>
            <a:rPr lang="it-IT" sz="3200" baseline="-25000" dirty="0" smtClean="0">
              <a:sym typeface="Symbol"/>
            </a:rPr>
            <a:t>A</a:t>
          </a:r>
          <a:r>
            <a:rPr lang="it-IT" sz="3200" dirty="0" smtClean="0">
              <a:sym typeface="Symbol"/>
            </a:rPr>
            <a:t>=10.6 cm; </a:t>
          </a:r>
          <a:r>
            <a:rPr lang="it-IT" sz="3200" baseline="-25000" dirty="0" smtClean="0">
              <a:sym typeface="Symbol"/>
            </a:rPr>
            <a:t>B</a:t>
          </a:r>
          <a:r>
            <a:rPr lang="it-IT" sz="3200" dirty="0" smtClean="0">
              <a:sym typeface="Symbol"/>
            </a:rPr>
            <a:t>=5.8 cm</a:t>
          </a:r>
          <a:endParaRPr lang="it-IT" sz="3200" dirty="0"/>
        </a:p>
      </dgm:t>
    </dgm:pt>
    <dgm:pt modelId="{028DC21A-DC7D-4A45-A42D-78764E3E48D5}" type="parTrans" cxnId="{76876FBE-1B8F-4C70-81D6-DC964D5B0B88}">
      <dgm:prSet/>
      <dgm:spPr/>
      <dgm:t>
        <a:bodyPr/>
        <a:lstStyle/>
        <a:p>
          <a:endParaRPr lang="it-IT"/>
        </a:p>
      </dgm:t>
    </dgm:pt>
    <dgm:pt modelId="{BF3A2C38-257B-45B4-9B59-ECFA4D745966}" type="sibTrans" cxnId="{76876FBE-1B8F-4C70-81D6-DC964D5B0B88}">
      <dgm:prSet/>
      <dgm:spPr/>
      <dgm:t>
        <a:bodyPr/>
        <a:lstStyle/>
        <a:p>
          <a:endParaRPr lang="it-IT"/>
        </a:p>
      </dgm:t>
    </dgm:pt>
    <dgm:pt modelId="{41E1A2E2-F557-463D-9DD2-E99DD6ED1E1A}">
      <dgm:prSet phldrT="[Testo]" custT="1"/>
      <dgm:spPr/>
      <dgm:t>
        <a:bodyPr/>
        <a:lstStyle/>
        <a:p>
          <a:r>
            <a:rPr lang="it-IT" sz="3200" dirty="0" smtClean="0">
              <a:sym typeface="Symbol"/>
            </a:rPr>
            <a:t></a:t>
          </a:r>
          <a:r>
            <a:rPr lang="it-IT" sz="3200" baseline="-25000" dirty="0" smtClean="0">
              <a:sym typeface="Symbol"/>
            </a:rPr>
            <a:t>v</a:t>
          </a:r>
          <a:r>
            <a:rPr lang="it-IT" sz="3200" dirty="0" smtClean="0">
              <a:sym typeface="Symbol"/>
            </a:rPr>
            <a:t>=4.9 cm; </a:t>
          </a:r>
          <a:r>
            <a:rPr lang="it-IT" sz="3200" baseline="-25000" dirty="0" smtClean="0">
              <a:sym typeface="Symbol"/>
            </a:rPr>
            <a:t>C</a:t>
          </a:r>
          <a:r>
            <a:rPr lang="it-IT" sz="3200" dirty="0" smtClean="0">
              <a:sym typeface="Symbol"/>
            </a:rPr>
            <a:t>=5 cm</a:t>
          </a:r>
          <a:endParaRPr lang="it-IT" sz="3200" dirty="0"/>
        </a:p>
      </dgm:t>
    </dgm:pt>
    <dgm:pt modelId="{886ADB73-2EB8-4A23-A878-AA37865753E5}" type="parTrans" cxnId="{34692498-AB05-46B1-AF38-CE3C313E5703}">
      <dgm:prSet/>
      <dgm:spPr/>
      <dgm:t>
        <a:bodyPr/>
        <a:lstStyle/>
        <a:p>
          <a:endParaRPr lang="it-IT"/>
        </a:p>
      </dgm:t>
    </dgm:pt>
    <dgm:pt modelId="{84A51E16-0DC0-4AA4-B6DC-D458DB00CF37}" type="sibTrans" cxnId="{34692498-AB05-46B1-AF38-CE3C313E5703}">
      <dgm:prSet/>
      <dgm:spPr/>
      <dgm:t>
        <a:bodyPr/>
        <a:lstStyle/>
        <a:p>
          <a:endParaRPr lang="it-IT"/>
        </a:p>
      </dgm:t>
    </dgm:pt>
    <dgm:pt modelId="{FA4C6BA9-D218-4063-BDDD-D9BCDA428AFF}">
      <dgm:prSet phldrT="[Testo]" custT="1"/>
      <dgm:spPr/>
      <dgm:t>
        <a:bodyPr/>
        <a:lstStyle/>
        <a:p>
          <a:r>
            <a:rPr lang="it-IT" sz="3200" dirty="0" smtClean="0">
              <a:sym typeface="Symbol"/>
            </a:rPr>
            <a:t></a:t>
          </a:r>
          <a:r>
            <a:rPr lang="it-IT" sz="3200" baseline="-25000" dirty="0" smtClean="0">
              <a:sym typeface="Symbol"/>
            </a:rPr>
            <a:t>AV</a:t>
          </a:r>
          <a:r>
            <a:rPr lang="it-IT" sz="3200" dirty="0" smtClean="0">
              <a:sym typeface="Symbol"/>
            </a:rPr>
            <a:t>=62°28’E; </a:t>
          </a:r>
          <a:r>
            <a:rPr lang="it-IT" sz="3200" baseline="-25000" dirty="0" smtClean="0">
              <a:sym typeface="Symbol"/>
            </a:rPr>
            <a:t>AB</a:t>
          </a:r>
          <a:r>
            <a:rPr lang="it-IT" sz="3200" dirty="0" smtClean="0">
              <a:sym typeface="Symbol"/>
            </a:rPr>
            <a:t>=95°36’E</a:t>
          </a:r>
          <a:endParaRPr lang="it-IT" sz="3200" dirty="0"/>
        </a:p>
      </dgm:t>
    </dgm:pt>
    <dgm:pt modelId="{DAF3F699-BAAA-4DC8-A2C0-32D3125EF8ED}" type="parTrans" cxnId="{EE54EF48-3190-466C-A5B1-1C9E3DFCD7D3}">
      <dgm:prSet/>
      <dgm:spPr/>
      <dgm:t>
        <a:bodyPr/>
        <a:lstStyle/>
        <a:p>
          <a:endParaRPr lang="it-IT"/>
        </a:p>
      </dgm:t>
    </dgm:pt>
    <dgm:pt modelId="{BCDC5E73-3E48-43F2-B9CD-76F4CE0C0E3D}" type="sibTrans" cxnId="{EE54EF48-3190-466C-A5B1-1C9E3DFCD7D3}">
      <dgm:prSet/>
      <dgm:spPr/>
      <dgm:t>
        <a:bodyPr/>
        <a:lstStyle/>
        <a:p>
          <a:endParaRPr lang="it-IT"/>
        </a:p>
      </dgm:t>
    </dgm:pt>
    <dgm:pt modelId="{374203ED-F77F-45E0-807A-425445854ED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Costruzione della carta</a:t>
          </a:r>
          <a:endParaRPr lang="it-IT" sz="3200" dirty="0"/>
        </a:p>
      </dgm:t>
    </dgm:pt>
    <dgm:pt modelId="{E476A70C-52A0-4CB8-A2FD-ECFF2D017525}" type="parTrans" cxnId="{64FA8964-BC47-49F1-9CCA-425E568B36D3}">
      <dgm:prSet/>
      <dgm:spPr/>
      <dgm:t>
        <a:bodyPr/>
        <a:lstStyle/>
        <a:p>
          <a:endParaRPr lang="it-IT"/>
        </a:p>
      </dgm:t>
    </dgm:pt>
    <dgm:pt modelId="{B2C6BDF2-09ED-4FA3-8F04-01A1DEBE0BB4}" type="sibTrans" cxnId="{64FA8964-BC47-49F1-9CCA-425E568B36D3}">
      <dgm:prSet/>
      <dgm:spPr/>
      <dgm:t>
        <a:bodyPr/>
        <a:lstStyle/>
        <a:p>
          <a:endParaRPr lang="it-IT"/>
        </a:p>
      </dgm:t>
    </dgm:pt>
    <dgm:pt modelId="{4ED2D233-C2D5-42D0-9F3D-03433303329B}">
      <dgm:prSet phldrT="[Testo]" custT="1"/>
      <dgm:spPr/>
      <dgm:t>
        <a:bodyPr/>
        <a:lstStyle/>
        <a:p>
          <a:r>
            <a:rPr lang="it-IT" sz="3200" dirty="0" smtClean="0"/>
            <a:t>Calcolo </a:t>
          </a:r>
          <a:r>
            <a:rPr lang="it-IT" sz="3200" dirty="0" err="1" smtClean="0"/>
            <a:t>n</a:t>
          </a:r>
          <a:r>
            <a:rPr lang="it-IT" sz="3200" baseline="-25000" dirty="0" err="1" smtClean="0"/>
            <a:t>m</a:t>
          </a:r>
          <a:r>
            <a:rPr lang="it-IT" sz="3200" dirty="0" smtClean="0"/>
            <a:t> e </a:t>
          </a:r>
          <a:r>
            <a:rPr lang="it-IT" sz="3200" dirty="0" err="1" smtClean="0"/>
            <a:t>n</a:t>
          </a:r>
          <a:r>
            <a:rPr lang="it-IT" sz="3200" baseline="-25000" dirty="0" err="1" smtClean="0"/>
            <a:t>p</a:t>
          </a:r>
          <a:endParaRPr lang="it-IT" sz="3200" baseline="-25000" dirty="0"/>
        </a:p>
      </dgm:t>
    </dgm:pt>
    <dgm:pt modelId="{A97FAD65-83ED-4DF7-B9BC-D88469EAF773}" type="parTrans" cxnId="{1D11F105-63F9-4951-9733-3E7870BCBD37}">
      <dgm:prSet/>
      <dgm:spPr/>
      <dgm:t>
        <a:bodyPr/>
        <a:lstStyle/>
        <a:p>
          <a:endParaRPr lang="it-IT"/>
        </a:p>
      </dgm:t>
    </dgm:pt>
    <dgm:pt modelId="{0186BA4A-9991-4E7C-84BE-67286577407B}" type="sibTrans" cxnId="{1D11F105-63F9-4951-9733-3E7870BCBD37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D19B32-94A2-4925-A89D-C325842BD6C6}" type="pres">
      <dgm:prSet presAssocID="{6AC4354C-D4B9-42FD-ABFF-86E1BDF49F41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A0486E7-B38E-478E-AC53-9505CA21099E}" type="pres">
      <dgm:prSet presAssocID="{8986C736-C011-4FCC-9665-34D96ABB9BB2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A26B128-F780-41C6-882F-04E6283E6763}" type="pres">
      <dgm:prSet presAssocID="{EDC92140-F8FD-40F7-83BF-D842E29ECB3B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6" custLinFactNeighborX="0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3F75DF-642D-40E0-B544-FF022FCB650B}" type="pres">
      <dgm:prSet presAssocID="{FCED0921-9F4B-42E3-8234-70F2E57CDBEC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6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10CD38B-8174-43A8-8227-7B95212D8F7C}" type="pres">
      <dgm:prSet presAssocID="{7E6F9B80-796C-4979-9930-186DC038E421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DF2C6EC-0994-4F5A-9A38-C2986E85723A}" type="pres">
      <dgm:prSet presAssocID="{9B8A609B-AC5F-4218-BC52-A10BA7FB9D4E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8FC4A47-C908-4E53-A02A-CBEB68B10BE6}" type="presOf" srcId="{374203ED-F77F-45E0-807A-425445854EDE}" destId="{410CD38B-8174-43A8-8227-7B95212D8F7C}" srcOrd="0" destOrd="0" presId="urn:microsoft.com/office/officeart/2005/8/layout/vList5"/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6DFB211E-292D-4823-A0DC-8EFE19B2A775}" type="presOf" srcId="{EDC92140-F8FD-40F7-83BF-D842E29ECB3B}" destId="{C95C735F-731B-428D-9989-73B3911F90C6}" srcOrd="0" destOrd="0" presId="urn:microsoft.com/office/officeart/2005/8/layout/vList5"/>
    <dgm:cxn modelId="{76876FBE-1B8F-4C70-81D6-DC964D5B0B88}" srcId="{6AC4354C-D4B9-42FD-ABFF-86E1BDF49F41}" destId="{1612E833-671F-41B5-A70B-52C1CF81F71B}" srcOrd="0" destOrd="0" parTransId="{028DC21A-DC7D-4A45-A42D-78764E3E48D5}" sibTransId="{BF3A2C38-257B-45B4-9B59-ECFA4D745966}"/>
    <dgm:cxn modelId="{82969CF7-2C9C-4248-BA73-3787E713434A}" type="presOf" srcId="{4ED2D233-C2D5-42D0-9F3D-03433303329B}" destId="{353F75DF-642D-40E0-B544-FF022FCB650B}" srcOrd="0" destOrd="0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28CD561C-1B61-4EFD-B258-C51AB6C7A656}" type="presOf" srcId="{FCED0921-9F4B-42E3-8234-70F2E57CDBEC}" destId="{5BB9EB2B-0637-4B0F-91F0-78DDA36134BC}" srcOrd="0" destOrd="0" presId="urn:microsoft.com/office/officeart/2005/8/layout/vList5"/>
    <dgm:cxn modelId="{1D11F105-63F9-4951-9733-3E7870BCBD37}" srcId="{FCED0921-9F4B-42E3-8234-70F2E57CDBEC}" destId="{4ED2D233-C2D5-42D0-9F3D-03433303329B}" srcOrd="0" destOrd="0" parTransId="{A97FAD65-83ED-4DF7-B9BC-D88469EAF773}" sibTransId="{0186BA4A-9991-4E7C-84BE-67286577407B}"/>
    <dgm:cxn modelId="{369D9939-61C8-47A6-BBF1-19FEA0A2EFC8}" type="presOf" srcId="{1612E833-671F-41B5-A70B-52C1CF81F71B}" destId="{F6D19B32-94A2-4925-A89D-C325842BD6C6}" srcOrd="0" destOrd="0" presId="urn:microsoft.com/office/officeart/2005/8/layout/vList5"/>
    <dgm:cxn modelId="{09DECDC6-A5EA-4678-9CC4-4C702544D8FF}" type="presOf" srcId="{7E6F9B80-796C-4979-9930-186DC038E421}" destId="{4539D06C-FC12-4E89-B63D-3B38551F7418}" srcOrd="0" destOrd="0" presId="urn:microsoft.com/office/officeart/2005/8/layout/vList5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64FA8964-BC47-49F1-9CCA-425E568B36D3}" srcId="{7E6F9B80-796C-4979-9930-186DC038E421}" destId="{374203ED-F77F-45E0-807A-425445854EDE}" srcOrd="0" destOrd="0" parTransId="{E476A70C-52A0-4CB8-A2FD-ECFF2D017525}" sibTransId="{B2C6BDF2-09ED-4FA3-8F04-01A1DEBE0BB4}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4A9407A4-B0AD-4B9A-8494-01DBE9D2D53E}" type="presOf" srcId="{41E1A2E2-F557-463D-9DD2-E99DD6ED1E1A}" destId="{CA0486E7-B38E-478E-AC53-9505CA21099E}" srcOrd="0" destOrd="0" presId="urn:microsoft.com/office/officeart/2005/8/layout/vList5"/>
    <dgm:cxn modelId="{34692498-AB05-46B1-AF38-CE3C313E5703}" srcId="{8986C736-C011-4FCC-9665-34D96ABB9BB2}" destId="{41E1A2E2-F557-463D-9DD2-E99DD6ED1E1A}" srcOrd="0" destOrd="0" parTransId="{886ADB73-2EB8-4A23-A878-AA37865753E5}" sibTransId="{84A51E16-0DC0-4AA4-B6DC-D458DB00CF37}"/>
    <dgm:cxn modelId="{B5CAB33B-4100-4F69-A4B9-A6E364205698}" type="presOf" srcId="{8986C736-C011-4FCC-9665-34D96ABB9BB2}" destId="{01E313A1-1D0A-4195-B1CA-C4C9242C8F7F}" srcOrd="0" destOrd="0" presId="urn:microsoft.com/office/officeart/2005/8/layout/vList5"/>
    <dgm:cxn modelId="{F92A4AB3-6F40-42D0-A7C5-77E29FDD2FD6}" type="presOf" srcId="{4793A041-FFCA-4512-9271-16895D90F149}" destId="{6DF2C6EC-0994-4F5A-9A38-C2986E85723A}" srcOrd="0" destOrd="0" presId="urn:microsoft.com/office/officeart/2005/8/layout/vList5"/>
    <dgm:cxn modelId="{DE76933F-48FE-4144-B274-B73BAA40E62F}" type="presOf" srcId="{FA4C6BA9-D218-4063-BDDD-D9BCDA428AFF}" destId="{8A26B128-F780-41C6-882F-04E6283E6763}" srcOrd="0" destOrd="0" presId="urn:microsoft.com/office/officeart/2005/8/layout/vList5"/>
    <dgm:cxn modelId="{60751D27-A32D-4D03-BCF5-7E6301669B10}" type="presOf" srcId="{9B8A609B-AC5F-4218-BC52-A10BA7FB9D4E}" destId="{3DA1B736-55DA-4DD6-ACEA-729E9F869A52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EE54EF48-3190-466C-A5B1-1C9E3DFCD7D3}" srcId="{EDC92140-F8FD-40F7-83BF-D842E29ECB3B}" destId="{FA4C6BA9-D218-4063-BDDD-D9BCDA428AFF}" srcOrd="0" destOrd="0" parTransId="{DAF3F699-BAAA-4DC8-A2C0-32D3125EF8ED}" sibTransId="{BCDC5E73-3E48-43F2-B9CD-76F4CE0C0E3D}"/>
    <dgm:cxn modelId="{2134FBA0-2223-48B4-B1F2-3D7C3A0E7224}" type="presOf" srcId="{18812DFD-6E13-4CD4-91E1-B0FFFB1E38DD}" destId="{431736DF-1099-4F93-99F6-41908D16F927}" srcOrd="0" destOrd="0" presId="urn:microsoft.com/office/officeart/2005/8/layout/vList5"/>
    <dgm:cxn modelId="{F01F7441-5307-48BE-A1B6-9A711296B45A}" type="presOf" srcId="{6AC4354C-D4B9-42FD-ABFF-86E1BDF49F41}" destId="{668F6A58-16E6-4358-87BD-3A4181A3B2C8}" srcOrd="0" destOrd="0" presId="urn:microsoft.com/office/officeart/2005/8/layout/vList5"/>
    <dgm:cxn modelId="{1D28D3F0-5F8D-47EE-AF91-43FDCCB81A06}" srcId="{18812DFD-6E13-4CD4-91E1-B0FFFB1E38DD}" destId="{9B8A609B-AC5F-4218-BC52-A10BA7FB9D4E}" srcOrd="5" destOrd="0" parTransId="{97E9BC50-11E9-4053-A382-075258B9215D}" sibTransId="{7B8E5879-E990-458E-9332-5B6C8CE1F567}"/>
    <dgm:cxn modelId="{B81E7AA3-5D41-4F65-B0E7-7D4690527DCA}" type="presParOf" srcId="{431736DF-1099-4F93-99F6-41908D16F927}" destId="{DFAD5C82-E01A-4E90-A6D2-AAEDBDBF7179}" srcOrd="0" destOrd="0" presId="urn:microsoft.com/office/officeart/2005/8/layout/vList5"/>
    <dgm:cxn modelId="{22181684-6A3D-4AC2-901E-9C38323BB77F}" type="presParOf" srcId="{DFAD5C82-E01A-4E90-A6D2-AAEDBDBF7179}" destId="{668F6A58-16E6-4358-87BD-3A4181A3B2C8}" srcOrd="0" destOrd="0" presId="urn:microsoft.com/office/officeart/2005/8/layout/vList5"/>
    <dgm:cxn modelId="{21F4A7B5-4C03-4187-8342-15C15B9E33AD}" type="presParOf" srcId="{DFAD5C82-E01A-4E90-A6D2-AAEDBDBF7179}" destId="{F6D19B32-94A2-4925-A89D-C325842BD6C6}" srcOrd="1" destOrd="0" presId="urn:microsoft.com/office/officeart/2005/8/layout/vList5"/>
    <dgm:cxn modelId="{5DD73EEF-3F03-4AA2-AC21-DC1C3F1F988A}" type="presParOf" srcId="{431736DF-1099-4F93-99F6-41908D16F927}" destId="{4F538DF5-9E29-41A7-8A2F-04465DAC07C8}" srcOrd="1" destOrd="0" presId="urn:microsoft.com/office/officeart/2005/8/layout/vList5"/>
    <dgm:cxn modelId="{F749BF25-E8F9-40CD-B53A-B8F85E82C4FA}" type="presParOf" srcId="{431736DF-1099-4F93-99F6-41908D16F927}" destId="{794C66D0-DF69-43D4-B1F9-E72CE3DD0880}" srcOrd="2" destOrd="0" presId="urn:microsoft.com/office/officeart/2005/8/layout/vList5"/>
    <dgm:cxn modelId="{B4F1DD45-93AF-4E0D-A908-F5024794C47B}" type="presParOf" srcId="{794C66D0-DF69-43D4-B1F9-E72CE3DD0880}" destId="{01E313A1-1D0A-4195-B1CA-C4C9242C8F7F}" srcOrd="0" destOrd="0" presId="urn:microsoft.com/office/officeart/2005/8/layout/vList5"/>
    <dgm:cxn modelId="{8887C2BD-2E67-4AF9-A771-38958CB2C52A}" type="presParOf" srcId="{794C66D0-DF69-43D4-B1F9-E72CE3DD0880}" destId="{CA0486E7-B38E-478E-AC53-9505CA21099E}" srcOrd="1" destOrd="0" presId="urn:microsoft.com/office/officeart/2005/8/layout/vList5"/>
    <dgm:cxn modelId="{71D0F128-73FD-43C9-8771-BEEF2907F0AC}" type="presParOf" srcId="{431736DF-1099-4F93-99F6-41908D16F927}" destId="{6CFFD794-A619-42D0-8F44-A50CF35976A7}" srcOrd="3" destOrd="0" presId="urn:microsoft.com/office/officeart/2005/8/layout/vList5"/>
    <dgm:cxn modelId="{4434C55C-6BCF-4502-AA8B-98209381E6C4}" type="presParOf" srcId="{431736DF-1099-4F93-99F6-41908D16F927}" destId="{B4CE908E-F67B-4AC8-8B91-14BEAC333E1D}" srcOrd="4" destOrd="0" presId="urn:microsoft.com/office/officeart/2005/8/layout/vList5"/>
    <dgm:cxn modelId="{31419013-78D8-498D-9198-DD9A1CD60104}" type="presParOf" srcId="{B4CE908E-F67B-4AC8-8B91-14BEAC333E1D}" destId="{C95C735F-731B-428D-9989-73B3911F90C6}" srcOrd="0" destOrd="0" presId="urn:microsoft.com/office/officeart/2005/8/layout/vList5"/>
    <dgm:cxn modelId="{26EED960-7134-422D-A613-1A029CC3E8CF}" type="presParOf" srcId="{B4CE908E-F67B-4AC8-8B91-14BEAC333E1D}" destId="{8A26B128-F780-41C6-882F-04E6283E6763}" srcOrd="1" destOrd="0" presId="urn:microsoft.com/office/officeart/2005/8/layout/vList5"/>
    <dgm:cxn modelId="{3280D098-560C-46FD-91EC-02541C2A9990}" type="presParOf" srcId="{431736DF-1099-4F93-99F6-41908D16F927}" destId="{0F088762-0CDA-4963-B201-0511043619D1}" srcOrd="5" destOrd="0" presId="urn:microsoft.com/office/officeart/2005/8/layout/vList5"/>
    <dgm:cxn modelId="{DB6D1001-6E30-417B-836D-5602E205588E}" type="presParOf" srcId="{431736DF-1099-4F93-99F6-41908D16F927}" destId="{E010C163-8D68-430D-AD2E-51F84AFF1464}" srcOrd="6" destOrd="0" presId="urn:microsoft.com/office/officeart/2005/8/layout/vList5"/>
    <dgm:cxn modelId="{46677133-A75C-43CF-BF62-5CAA5DA0324E}" type="presParOf" srcId="{E010C163-8D68-430D-AD2E-51F84AFF1464}" destId="{5BB9EB2B-0637-4B0F-91F0-78DDA36134BC}" srcOrd="0" destOrd="0" presId="urn:microsoft.com/office/officeart/2005/8/layout/vList5"/>
    <dgm:cxn modelId="{680201EC-8135-48FC-8B7E-2705EC046A99}" type="presParOf" srcId="{E010C163-8D68-430D-AD2E-51F84AFF1464}" destId="{353F75DF-642D-40E0-B544-FF022FCB650B}" srcOrd="1" destOrd="0" presId="urn:microsoft.com/office/officeart/2005/8/layout/vList5"/>
    <dgm:cxn modelId="{BD367FB8-6A9B-47DF-BDDE-7FAFDF0FECA8}" type="presParOf" srcId="{431736DF-1099-4F93-99F6-41908D16F927}" destId="{345EA5BB-4C9E-4D6F-A08D-64AAF07E11AE}" srcOrd="7" destOrd="0" presId="urn:microsoft.com/office/officeart/2005/8/layout/vList5"/>
    <dgm:cxn modelId="{077245FF-EB2A-4815-8704-1BFD8339C46D}" type="presParOf" srcId="{431736DF-1099-4F93-99F6-41908D16F927}" destId="{52931297-502C-4ECC-BB55-B5AE83329871}" srcOrd="8" destOrd="0" presId="urn:microsoft.com/office/officeart/2005/8/layout/vList5"/>
    <dgm:cxn modelId="{07A79E09-EF49-487C-A07D-43157F52FDCC}" type="presParOf" srcId="{52931297-502C-4ECC-BB55-B5AE83329871}" destId="{4539D06C-FC12-4E89-B63D-3B38551F7418}" srcOrd="0" destOrd="0" presId="urn:microsoft.com/office/officeart/2005/8/layout/vList5"/>
    <dgm:cxn modelId="{72593B4E-61E4-4235-8142-9B42F68BB5D8}" type="presParOf" srcId="{52931297-502C-4ECC-BB55-B5AE83329871}" destId="{410CD38B-8174-43A8-8227-7B95212D8F7C}" srcOrd="1" destOrd="0" presId="urn:microsoft.com/office/officeart/2005/8/layout/vList5"/>
    <dgm:cxn modelId="{DC8F3217-64CF-4598-8770-79C758FFC088}" type="presParOf" srcId="{431736DF-1099-4F93-99F6-41908D16F927}" destId="{A4B8B627-EC8D-42D2-9304-4C27A9409C77}" srcOrd="9" destOrd="0" presId="urn:microsoft.com/office/officeart/2005/8/layout/vList5"/>
    <dgm:cxn modelId="{BE8B08A1-000A-4B8C-99EB-7C62BE119731}" type="presParOf" srcId="{431736DF-1099-4F93-99F6-41908D16F927}" destId="{A4A0F705-239C-452F-984C-9D46FE5FA0CF}" srcOrd="10" destOrd="0" presId="urn:microsoft.com/office/officeart/2005/8/layout/vList5"/>
    <dgm:cxn modelId="{57014577-404B-4897-9A98-87A121EB0A26}" type="presParOf" srcId="{A4A0F705-239C-452F-984C-9D46FE5FA0CF}" destId="{3DA1B736-55DA-4DD6-ACEA-729E9F869A52}" srcOrd="0" destOrd="0" presId="urn:microsoft.com/office/officeart/2005/8/layout/vList5"/>
    <dgm:cxn modelId="{68EE4B02-7FA9-47A6-9E6E-890AD55D20C7}" type="presParOf" srcId="{A4A0F705-239C-452F-984C-9D46FE5FA0CF}" destId="{6DF2C6EC-0994-4F5A-9A38-C2986E85723A}" srcOrd="1" destOrd="0" presId="urn:microsoft.com/office/officeart/2005/8/layout/vList5"/>
  </dgm:cxnLst>
  <dgm:bg/>
  <dgm:whole/>
</dgm:dataModel>
</file>

<file path=ppt/diagrams/data106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LOSSDROMIA</a:t>
          </a:r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03290804-0B2F-4BDC-A8AC-DCA025DFBD8B}">
      <dgm:prSet phldrT="[Testo]" custT="1"/>
      <dgm:spPr/>
      <dgm:t>
        <a:bodyPr/>
        <a:lstStyle/>
        <a:p>
          <a:r>
            <a:rPr lang="it-IT" sz="1600" dirty="0" smtClean="0"/>
            <a:t>Calcolo TB e D</a:t>
          </a:r>
        </a:p>
      </dgm:t>
    </dgm:pt>
    <dgm:pt modelId="{87A81E49-E7B0-4E50-A1F1-10AB328E42B5}" type="parTrans" cxnId="{34392D8D-AA40-4FCD-8D09-E3D52A987405}">
      <dgm:prSet/>
      <dgm:spPr/>
      <dgm:t>
        <a:bodyPr/>
        <a:lstStyle/>
        <a:p>
          <a:endParaRPr lang="it-IT"/>
        </a:p>
      </dgm:t>
    </dgm:pt>
    <dgm:pt modelId="{9CCF3377-900F-4F58-9B65-C1CF43D6F97A}" type="sibTrans" cxnId="{34392D8D-AA40-4FCD-8D09-E3D52A987405}">
      <dgm:prSet/>
      <dgm:spPr/>
      <dgm:t>
        <a:bodyPr/>
        <a:lstStyle/>
        <a:p>
          <a:endParaRPr lang="it-IT"/>
        </a:p>
      </dgm:t>
    </dgm:pt>
    <dgm:pt modelId="{F16ACCAF-9FCE-4432-8A21-C4FE45838E42}">
      <dgm:prSet phldrT="[Testo]" custT="1"/>
      <dgm:spPr/>
      <dgm:t>
        <a:bodyPr/>
        <a:lstStyle/>
        <a:p>
          <a:r>
            <a:rPr lang="it-IT" sz="1600" dirty="0" smtClean="0"/>
            <a:t>RADIOGONIOMETRIA</a:t>
          </a:r>
        </a:p>
      </dgm:t>
    </dgm:pt>
    <dgm:pt modelId="{FBDC9AAD-90DF-4225-AF2B-756DF4514BAF}" type="parTrans" cxnId="{6A83D43F-CF50-44BD-9E49-8A5A0295CD52}">
      <dgm:prSet/>
      <dgm:spPr/>
      <dgm:t>
        <a:bodyPr/>
        <a:lstStyle/>
        <a:p>
          <a:endParaRPr lang="it-IT"/>
        </a:p>
      </dgm:t>
    </dgm:pt>
    <dgm:pt modelId="{1529A0A8-5492-4597-BD7D-47CF60E4E10D}" type="sibTrans" cxnId="{6A83D43F-CF50-44BD-9E49-8A5A0295CD52}">
      <dgm:prSet/>
      <dgm:spPr/>
      <dgm:t>
        <a:bodyPr/>
        <a:lstStyle/>
        <a:p>
          <a:endParaRPr lang="it-IT"/>
        </a:p>
      </dgm:t>
    </dgm:pt>
    <dgm:pt modelId="{7879F0CD-4542-4562-961E-F521AEDCB8D6}">
      <dgm:prSet phldrT="[Testo]" custT="1"/>
      <dgm:spPr/>
      <dgm:t>
        <a:bodyPr/>
        <a:lstStyle/>
        <a:p>
          <a:r>
            <a:rPr lang="it-IT" sz="1600" dirty="0" smtClean="0"/>
            <a:t>Calcolo QTE</a:t>
          </a:r>
        </a:p>
      </dgm:t>
    </dgm:pt>
    <dgm:pt modelId="{0E1AE99E-F532-4BD2-8360-AC1EC3F1F513}" type="parTrans" cxnId="{4892DE68-5A35-4574-B223-8FC929EEF0E7}">
      <dgm:prSet/>
      <dgm:spPr/>
      <dgm:t>
        <a:bodyPr/>
        <a:lstStyle/>
        <a:p>
          <a:endParaRPr lang="it-IT"/>
        </a:p>
      </dgm:t>
    </dgm:pt>
    <dgm:pt modelId="{3899F093-CEBD-4D22-BD8E-2E21856A3330}" type="sibTrans" cxnId="{4892DE68-5A35-4574-B223-8FC929EEF0E7}">
      <dgm:prSet/>
      <dgm:spPr/>
      <dgm:t>
        <a:bodyPr/>
        <a:lstStyle/>
        <a:p>
          <a:endParaRPr lang="it-IT"/>
        </a:p>
      </dgm:t>
    </dgm:pt>
    <dgm:pt modelId="{D92A77C0-3D97-4047-B42A-7FC2F990B13A}">
      <dgm:prSet phldrT="[Testo]" custT="1"/>
      <dgm:spPr/>
      <dgm:t>
        <a:bodyPr/>
        <a:lstStyle/>
        <a:p>
          <a:r>
            <a:rPr lang="it-IT" sz="1600" dirty="0" smtClean="0"/>
            <a:t>SALITA</a:t>
          </a:r>
        </a:p>
      </dgm:t>
    </dgm:pt>
    <dgm:pt modelId="{727E9D49-B185-4791-8F64-324E60E7ACFA}" type="parTrans" cxnId="{8755B37A-1F18-471B-A450-6C1D12229729}">
      <dgm:prSet/>
      <dgm:spPr/>
      <dgm:t>
        <a:bodyPr/>
        <a:lstStyle/>
        <a:p>
          <a:endParaRPr lang="it-IT"/>
        </a:p>
      </dgm:t>
    </dgm:pt>
    <dgm:pt modelId="{205EF5F9-0815-4F81-A7CA-F1AB6F8FE9A3}" type="sibTrans" cxnId="{8755B37A-1F18-471B-A450-6C1D12229729}">
      <dgm:prSet/>
      <dgm:spPr/>
      <dgm:t>
        <a:bodyPr/>
        <a:lstStyle/>
        <a:p>
          <a:endParaRPr lang="it-IT"/>
        </a:p>
      </dgm:t>
    </dgm:pt>
    <dgm:pt modelId="{A659933C-00CB-440D-82FC-4D079D59145B}">
      <dgm:prSet phldrT="[Testo]" custT="1"/>
      <dgm:spPr/>
      <dgm:t>
        <a:bodyPr/>
        <a:lstStyle/>
        <a:p>
          <a:r>
            <a:rPr lang="it-IT" sz="1600" dirty="0" smtClean="0"/>
            <a:t>Calcolo </a:t>
          </a:r>
          <a:r>
            <a:rPr lang="it-IT" sz="1600" dirty="0" err="1" smtClean="0"/>
            <a:t>FT</a:t>
          </a:r>
          <a:r>
            <a:rPr lang="it-IT" sz="1600" baseline="-25000" dirty="0" err="1" smtClean="0"/>
            <a:t>s</a:t>
          </a:r>
          <a:endParaRPr lang="it-IT" sz="1600" baseline="-25000" dirty="0" smtClean="0"/>
        </a:p>
      </dgm:t>
    </dgm:pt>
    <dgm:pt modelId="{A2A7D5CF-B1C7-4FFD-9DA3-F87CB8DB44AE}" type="parTrans" cxnId="{D71C63DE-67DF-4954-B819-6F18D07B67C1}">
      <dgm:prSet/>
      <dgm:spPr/>
      <dgm:t>
        <a:bodyPr/>
        <a:lstStyle/>
        <a:p>
          <a:endParaRPr lang="it-IT"/>
        </a:p>
      </dgm:t>
    </dgm:pt>
    <dgm:pt modelId="{7BFFFD2E-45B0-4096-B1B9-0CC570A17899}" type="sibTrans" cxnId="{D71C63DE-67DF-4954-B819-6F18D07B67C1}">
      <dgm:prSet/>
      <dgm:spPr/>
      <dgm:t>
        <a:bodyPr/>
        <a:lstStyle/>
        <a:p>
          <a:endParaRPr lang="it-IT"/>
        </a:p>
      </dgm:t>
    </dgm:pt>
    <dgm:pt modelId="{C1A1BB5B-4140-40C6-946D-C2BE2059B0E3}">
      <dgm:prSet phldrT="[Testo]" custT="1"/>
      <dgm:spPr/>
      <dgm:t>
        <a:bodyPr/>
        <a:lstStyle/>
        <a:p>
          <a:r>
            <a:rPr lang="it-IT" sz="1600" baseline="0" dirty="0" smtClean="0"/>
            <a:t>MOTI RELATIVI</a:t>
          </a:r>
        </a:p>
      </dgm:t>
    </dgm:pt>
    <dgm:pt modelId="{6A956877-8472-4937-A3B3-7EFDCDE1AD15}" type="parTrans" cxnId="{249A94AE-C216-47A3-A32C-5CB3D7B3D9CD}">
      <dgm:prSet/>
      <dgm:spPr/>
      <dgm:t>
        <a:bodyPr/>
        <a:lstStyle/>
        <a:p>
          <a:endParaRPr lang="it-IT"/>
        </a:p>
      </dgm:t>
    </dgm:pt>
    <dgm:pt modelId="{BF5FF0DB-629C-4A8E-994A-1BBD1FF807B3}" type="sibTrans" cxnId="{249A94AE-C216-47A3-A32C-5CB3D7B3D9CD}">
      <dgm:prSet/>
      <dgm:spPr/>
      <dgm:t>
        <a:bodyPr/>
        <a:lstStyle/>
        <a:p>
          <a:endParaRPr lang="it-IT"/>
        </a:p>
      </dgm:t>
    </dgm:pt>
    <dgm:pt modelId="{2A4F7F2C-2D20-41E4-B73D-CB751C23A964}">
      <dgm:prSet phldrT="[Testo]" custT="1"/>
      <dgm:spPr/>
      <dgm:t>
        <a:bodyPr/>
        <a:lstStyle/>
        <a:p>
          <a:r>
            <a:rPr lang="it-IT" sz="1600" baseline="0" dirty="0" smtClean="0"/>
            <a:t>Intercettamento</a:t>
          </a:r>
        </a:p>
      </dgm:t>
    </dgm:pt>
    <dgm:pt modelId="{77B7055F-1EB0-4D43-8C86-C69D3A7D5718}" type="parTrans" cxnId="{D8173F0F-8B15-4615-B5F0-1C1ADBDD0DB9}">
      <dgm:prSet/>
      <dgm:spPr/>
      <dgm:t>
        <a:bodyPr/>
        <a:lstStyle/>
        <a:p>
          <a:endParaRPr lang="it-IT"/>
        </a:p>
      </dgm:t>
    </dgm:pt>
    <dgm:pt modelId="{54543550-D0FF-47E5-96E0-6442C18BBDDC}" type="sibTrans" cxnId="{D8173F0F-8B15-4615-B5F0-1C1ADBDD0DB9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611D80F-BEC2-4068-9841-D25256B09BDD}" type="pres">
      <dgm:prSet presAssocID="{C1A1BB5B-4140-40C6-946D-C2BE2059B0E3}" presName="boxAndChildren" presStyleCnt="0"/>
      <dgm:spPr/>
    </dgm:pt>
    <dgm:pt modelId="{9DEAF4AD-D27B-4AFC-B19D-411F7465DE01}" type="pres">
      <dgm:prSet presAssocID="{C1A1BB5B-4140-40C6-946D-C2BE2059B0E3}" presName="parentTextBox" presStyleLbl="node1" presStyleIdx="0" presStyleCnt="4"/>
      <dgm:spPr/>
      <dgm:t>
        <a:bodyPr/>
        <a:lstStyle/>
        <a:p>
          <a:endParaRPr lang="it-IT"/>
        </a:p>
      </dgm:t>
    </dgm:pt>
    <dgm:pt modelId="{B77CE209-58B4-4A37-A26B-CF8225B13735}" type="pres">
      <dgm:prSet presAssocID="{C1A1BB5B-4140-40C6-946D-C2BE2059B0E3}" presName="entireBox" presStyleLbl="node1" presStyleIdx="0" presStyleCnt="4"/>
      <dgm:spPr/>
      <dgm:t>
        <a:bodyPr/>
        <a:lstStyle/>
        <a:p>
          <a:endParaRPr lang="it-IT"/>
        </a:p>
      </dgm:t>
    </dgm:pt>
    <dgm:pt modelId="{E2612CF9-B902-47FE-A1C5-F2358334AACF}" type="pres">
      <dgm:prSet presAssocID="{C1A1BB5B-4140-40C6-946D-C2BE2059B0E3}" presName="descendantBox" presStyleCnt="0"/>
      <dgm:spPr/>
    </dgm:pt>
    <dgm:pt modelId="{55324451-6823-4647-BC68-25B5CB59B03F}" type="pres">
      <dgm:prSet presAssocID="{2A4F7F2C-2D20-41E4-B73D-CB751C23A964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091C5D2-4E2E-41BE-B637-197BBE608CB1}" type="pres">
      <dgm:prSet presAssocID="{205EF5F9-0815-4F81-A7CA-F1AB6F8FE9A3}" presName="sp" presStyleCnt="0"/>
      <dgm:spPr/>
    </dgm:pt>
    <dgm:pt modelId="{0CE075D6-5B42-4ED6-85F9-AB756C7837BF}" type="pres">
      <dgm:prSet presAssocID="{D92A77C0-3D97-4047-B42A-7FC2F990B13A}" presName="arrowAndChildren" presStyleCnt="0"/>
      <dgm:spPr/>
    </dgm:pt>
    <dgm:pt modelId="{4084D9AE-666B-4D15-93E3-07310A8CDE6B}" type="pres">
      <dgm:prSet presAssocID="{D92A77C0-3D97-4047-B42A-7FC2F990B13A}" presName="parentTextArrow" presStyleLbl="node1" presStyleIdx="0" presStyleCnt="4"/>
      <dgm:spPr/>
      <dgm:t>
        <a:bodyPr/>
        <a:lstStyle/>
        <a:p>
          <a:endParaRPr lang="it-IT"/>
        </a:p>
      </dgm:t>
    </dgm:pt>
    <dgm:pt modelId="{C385AABB-762B-45C2-A1ED-0C2062F44863}" type="pres">
      <dgm:prSet presAssocID="{D92A77C0-3D97-4047-B42A-7FC2F990B13A}" presName="arrow" presStyleLbl="node1" presStyleIdx="1" presStyleCnt="4"/>
      <dgm:spPr/>
      <dgm:t>
        <a:bodyPr/>
        <a:lstStyle/>
        <a:p>
          <a:endParaRPr lang="it-IT"/>
        </a:p>
      </dgm:t>
    </dgm:pt>
    <dgm:pt modelId="{1BCE45A6-05C0-4761-84DC-77820538E4CD}" type="pres">
      <dgm:prSet presAssocID="{D92A77C0-3D97-4047-B42A-7FC2F990B13A}" presName="descendantArrow" presStyleCnt="0"/>
      <dgm:spPr/>
    </dgm:pt>
    <dgm:pt modelId="{AF06A053-2D04-466E-A0A5-87470EC37D4C}" type="pres">
      <dgm:prSet presAssocID="{A659933C-00CB-440D-82FC-4D079D59145B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27D4557-AAE2-4BEA-9820-BC516DC1D3FE}" type="pres">
      <dgm:prSet presAssocID="{1529A0A8-5492-4597-BD7D-47CF60E4E10D}" presName="sp" presStyleCnt="0"/>
      <dgm:spPr/>
    </dgm:pt>
    <dgm:pt modelId="{F4915DA4-DBCB-4FC1-87A5-FF9DE80BB9DF}" type="pres">
      <dgm:prSet presAssocID="{F16ACCAF-9FCE-4432-8A21-C4FE45838E42}" presName="arrowAndChildren" presStyleCnt="0"/>
      <dgm:spPr/>
    </dgm:pt>
    <dgm:pt modelId="{CD74157D-32F9-4466-BD02-9913435837FE}" type="pres">
      <dgm:prSet presAssocID="{F16ACCAF-9FCE-4432-8A21-C4FE45838E42}" presName="parentTextArrow" presStyleLbl="node1" presStyleIdx="1" presStyleCnt="4"/>
      <dgm:spPr/>
      <dgm:t>
        <a:bodyPr/>
        <a:lstStyle/>
        <a:p>
          <a:endParaRPr lang="it-IT"/>
        </a:p>
      </dgm:t>
    </dgm:pt>
    <dgm:pt modelId="{7544ED44-F69A-482B-BB76-BBE7C7721B12}" type="pres">
      <dgm:prSet presAssocID="{F16ACCAF-9FCE-4432-8A21-C4FE45838E42}" presName="arrow" presStyleLbl="node1" presStyleIdx="2" presStyleCnt="4"/>
      <dgm:spPr/>
      <dgm:t>
        <a:bodyPr/>
        <a:lstStyle/>
        <a:p>
          <a:endParaRPr lang="it-IT"/>
        </a:p>
      </dgm:t>
    </dgm:pt>
    <dgm:pt modelId="{FC506332-873F-4853-AD4B-9CF5874CBD42}" type="pres">
      <dgm:prSet presAssocID="{F16ACCAF-9FCE-4432-8A21-C4FE45838E42}" presName="descendantArrow" presStyleCnt="0"/>
      <dgm:spPr/>
    </dgm:pt>
    <dgm:pt modelId="{0A80C136-A3BB-4F78-9DB9-2FA50D25B1E6}" type="pres">
      <dgm:prSet presAssocID="{7879F0CD-4542-4562-961E-F521AEDCB8D6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794C408-E1AD-4265-91D7-8B588F7262DF}" type="pres">
      <dgm:prSet presAssocID="{70B038A9-5CE7-4A0C-952C-331955CCF74B}" presName="sp" presStyleCnt="0"/>
      <dgm:spPr/>
    </dgm:pt>
    <dgm:pt modelId="{499F532A-9F2E-41D1-95A1-5F1DB5A73D44}" type="pres">
      <dgm:prSet presAssocID="{A9B269A0-9580-4592-BC29-670CF40D47F8}" presName="arrowAndChildren" presStyleCnt="0"/>
      <dgm:spPr/>
    </dgm:pt>
    <dgm:pt modelId="{B7595954-3A35-4592-8FD3-1E8D552C9F18}" type="pres">
      <dgm:prSet presAssocID="{A9B269A0-9580-4592-BC29-670CF40D47F8}" presName="parentTextArrow" presStyleLbl="node1" presStyleIdx="2" presStyleCnt="4"/>
      <dgm:spPr/>
      <dgm:t>
        <a:bodyPr/>
        <a:lstStyle/>
        <a:p>
          <a:endParaRPr lang="it-IT"/>
        </a:p>
      </dgm:t>
    </dgm:pt>
    <dgm:pt modelId="{8BE4D958-D656-4525-8555-CFF205AA7024}" type="pres">
      <dgm:prSet presAssocID="{A9B269A0-9580-4592-BC29-670CF40D47F8}" presName="arrow" presStyleLbl="node1" presStyleIdx="3" presStyleCnt="4"/>
      <dgm:spPr/>
      <dgm:t>
        <a:bodyPr/>
        <a:lstStyle/>
        <a:p>
          <a:endParaRPr lang="it-IT"/>
        </a:p>
      </dgm:t>
    </dgm:pt>
    <dgm:pt modelId="{2E3ED201-67DA-4230-822A-2332042B64D2}" type="pres">
      <dgm:prSet presAssocID="{A9B269A0-9580-4592-BC29-670CF40D47F8}" presName="descendantArrow" presStyleCnt="0"/>
      <dgm:spPr/>
    </dgm:pt>
    <dgm:pt modelId="{E29DAFE5-8C0E-4EA1-9B5A-AC37165BE990}" type="pres">
      <dgm:prSet presAssocID="{03290804-0B2F-4BDC-A8AC-DCA025DFBD8B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49A94AE-C216-47A3-A32C-5CB3D7B3D9CD}" srcId="{4BC4DA22-8CF1-4A31-8AB7-292E7733B0D2}" destId="{C1A1BB5B-4140-40C6-946D-C2BE2059B0E3}" srcOrd="3" destOrd="0" parTransId="{6A956877-8472-4937-A3B3-7EFDCDE1AD15}" sibTransId="{BF5FF0DB-629C-4A8E-994A-1BBD1FF807B3}"/>
    <dgm:cxn modelId="{70C11E5D-1545-4676-9898-2FE783C5628A}" type="presOf" srcId="{03290804-0B2F-4BDC-A8AC-DCA025DFBD8B}" destId="{E29DAFE5-8C0E-4EA1-9B5A-AC37165BE990}" srcOrd="0" destOrd="0" presId="urn:microsoft.com/office/officeart/2005/8/layout/process4"/>
    <dgm:cxn modelId="{E1EBCA75-95FB-4F86-AD2D-994DBBA69693}" type="presOf" srcId="{2A4F7F2C-2D20-41E4-B73D-CB751C23A964}" destId="{55324451-6823-4647-BC68-25B5CB59B03F}" srcOrd="0" destOrd="0" presId="urn:microsoft.com/office/officeart/2005/8/layout/process4"/>
    <dgm:cxn modelId="{D8173F0F-8B15-4615-B5F0-1C1ADBDD0DB9}" srcId="{C1A1BB5B-4140-40C6-946D-C2BE2059B0E3}" destId="{2A4F7F2C-2D20-41E4-B73D-CB751C23A964}" srcOrd="0" destOrd="0" parTransId="{77B7055F-1EB0-4D43-8C86-C69D3A7D5718}" sibTransId="{54543550-D0FF-47E5-96E0-6442C18BBDDC}"/>
    <dgm:cxn modelId="{6A83D43F-CF50-44BD-9E49-8A5A0295CD52}" srcId="{4BC4DA22-8CF1-4A31-8AB7-292E7733B0D2}" destId="{F16ACCAF-9FCE-4432-8A21-C4FE45838E42}" srcOrd="1" destOrd="0" parTransId="{FBDC9AAD-90DF-4225-AF2B-756DF4514BAF}" sibTransId="{1529A0A8-5492-4597-BD7D-47CF60E4E10D}"/>
    <dgm:cxn modelId="{06B72F52-88D0-4592-9FD3-08A31865D6E1}" type="presOf" srcId="{D92A77C0-3D97-4047-B42A-7FC2F990B13A}" destId="{C385AABB-762B-45C2-A1ED-0C2062F44863}" srcOrd="1" destOrd="0" presId="urn:microsoft.com/office/officeart/2005/8/layout/process4"/>
    <dgm:cxn modelId="{8D42FBCA-5AF4-4189-9924-AFBDA7736AA8}" type="presOf" srcId="{D92A77C0-3D97-4047-B42A-7FC2F990B13A}" destId="{4084D9AE-666B-4D15-93E3-07310A8CDE6B}" srcOrd="0" destOrd="0" presId="urn:microsoft.com/office/officeart/2005/8/layout/process4"/>
    <dgm:cxn modelId="{88DEBF7C-2BC3-4A7F-A0C4-7DB42BF4DCBC}" type="presOf" srcId="{4BC4DA22-8CF1-4A31-8AB7-292E7733B0D2}" destId="{F0E07B57-4EBD-4673-A78E-AF8A8469B304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6C3A97EC-09D2-4827-9902-52E376DDD5A7}" type="presOf" srcId="{C1A1BB5B-4140-40C6-946D-C2BE2059B0E3}" destId="{9DEAF4AD-D27B-4AFC-B19D-411F7465DE01}" srcOrd="0" destOrd="0" presId="urn:microsoft.com/office/officeart/2005/8/layout/process4"/>
    <dgm:cxn modelId="{96C338B5-4B90-4897-AD2B-20CA7002B2F0}" type="presOf" srcId="{C1A1BB5B-4140-40C6-946D-C2BE2059B0E3}" destId="{B77CE209-58B4-4A37-A26B-CF8225B13735}" srcOrd="1" destOrd="0" presId="urn:microsoft.com/office/officeart/2005/8/layout/process4"/>
    <dgm:cxn modelId="{9BD1C714-E4BD-4594-9978-58FB5AFD95CF}" type="presOf" srcId="{A9B269A0-9580-4592-BC29-670CF40D47F8}" destId="{8BE4D958-D656-4525-8555-CFF205AA7024}" srcOrd="1" destOrd="0" presId="urn:microsoft.com/office/officeart/2005/8/layout/process4"/>
    <dgm:cxn modelId="{06C47636-234E-4DFE-AC63-8F9DB1E02FD7}" type="presOf" srcId="{F16ACCAF-9FCE-4432-8A21-C4FE45838E42}" destId="{CD74157D-32F9-4466-BD02-9913435837FE}" srcOrd="0" destOrd="0" presId="urn:microsoft.com/office/officeart/2005/8/layout/process4"/>
    <dgm:cxn modelId="{09331A34-95E5-44D3-A056-AB0AE068C8F8}" type="presOf" srcId="{A9B269A0-9580-4592-BC29-670CF40D47F8}" destId="{B7595954-3A35-4592-8FD3-1E8D552C9F18}" srcOrd="0" destOrd="0" presId="urn:microsoft.com/office/officeart/2005/8/layout/process4"/>
    <dgm:cxn modelId="{8B73128C-26AB-4DB4-90A0-6545D89985BE}" type="presOf" srcId="{A659933C-00CB-440D-82FC-4D079D59145B}" destId="{AF06A053-2D04-466E-A0A5-87470EC37D4C}" srcOrd="0" destOrd="0" presId="urn:microsoft.com/office/officeart/2005/8/layout/process4"/>
    <dgm:cxn modelId="{8755B37A-1F18-471B-A450-6C1D12229729}" srcId="{4BC4DA22-8CF1-4A31-8AB7-292E7733B0D2}" destId="{D92A77C0-3D97-4047-B42A-7FC2F990B13A}" srcOrd="2" destOrd="0" parTransId="{727E9D49-B185-4791-8F64-324E60E7ACFA}" sibTransId="{205EF5F9-0815-4F81-A7CA-F1AB6F8FE9A3}"/>
    <dgm:cxn modelId="{34392D8D-AA40-4FCD-8D09-E3D52A987405}" srcId="{A9B269A0-9580-4592-BC29-670CF40D47F8}" destId="{03290804-0B2F-4BDC-A8AC-DCA025DFBD8B}" srcOrd="0" destOrd="0" parTransId="{87A81E49-E7B0-4E50-A1F1-10AB328E42B5}" sibTransId="{9CCF3377-900F-4F58-9B65-C1CF43D6F97A}"/>
    <dgm:cxn modelId="{D71C63DE-67DF-4954-B819-6F18D07B67C1}" srcId="{D92A77C0-3D97-4047-B42A-7FC2F990B13A}" destId="{A659933C-00CB-440D-82FC-4D079D59145B}" srcOrd="0" destOrd="0" parTransId="{A2A7D5CF-B1C7-4FFD-9DA3-F87CB8DB44AE}" sibTransId="{7BFFFD2E-45B0-4096-B1B9-0CC570A17899}"/>
    <dgm:cxn modelId="{B3A9B5E6-214E-473F-A421-BDBDB43AFF25}" type="presOf" srcId="{7879F0CD-4542-4562-961E-F521AEDCB8D6}" destId="{0A80C136-A3BB-4F78-9DB9-2FA50D25B1E6}" srcOrd="0" destOrd="0" presId="urn:microsoft.com/office/officeart/2005/8/layout/process4"/>
    <dgm:cxn modelId="{4892DE68-5A35-4574-B223-8FC929EEF0E7}" srcId="{F16ACCAF-9FCE-4432-8A21-C4FE45838E42}" destId="{7879F0CD-4542-4562-961E-F521AEDCB8D6}" srcOrd="0" destOrd="0" parTransId="{0E1AE99E-F532-4BD2-8360-AC1EC3F1F513}" sibTransId="{3899F093-CEBD-4D22-BD8E-2E21856A3330}"/>
    <dgm:cxn modelId="{3796F669-9A92-4595-BB50-56F501C9F797}" type="presOf" srcId="{F16ACCAF-9FCE-4432-8A21-C4FE45838E42}" destId="{7544ED44-F69A-482B-BB76-BBE7C7721B12}" srcOrd="1" destOrd="0" presId="urn:microsoft.com/office/officeart/2005/8/layout/process4"/>
    <dgm:cxn modelId="{663E10A3-5483-4A31-90CC-3C9B2A93193B}" type="presParOf" srcId="{F0E07B57-4EBD-4673-A78E-AF8A8469B304}" destId="{6611D80F-BEC2-4068-9841-D25256B09BDD}" srcOrd="0" destOrd="0" presId="urn:microsoft.com/office/officeart/2005/8/layout/process4"/>
    <dgm:cxn modelId="{F67FAA69-09BF-4829-B075-0D7C9846CFEC}" type="presParOf" srcId="{6611D80F-BEC2-4068-9841-D25256B09BDD}" destId="{9DEAF4AD-D27B-4AFC-B19D-411F7465DE01}" srcOrd="0" destOrd="0" presId="urn:microsoft.com/office/officeart/2005/8/layout/process4"/>
    <dgm:cxn modelId="{D8A347B9-DD07-45CC-81E1-E5BA0D61456B}" type="presParOf" srcId="{6611D80F-BEC2-4068-9841-D25256B09BDD}" destId="{B77CE209-58B4-4A37-A26B-CF8225B13735}" srcOrd="1" destOrd="0" presId="urn:microsoft.com/office/officeart/2005/8/layout/process4"/>
    <dgm:cxn modelId="{229CA79E-049D-458D-A0F3-20C4326831FA}" type="presParOf" srcId="{6611D80F-BEC2-4068-9841-D25256B09BDD}" destId="{E2612CF9-B902-47FE-A1C5-F2358334AACF}" srcOrd="2" destOrd="0" presId="urn:microsoft.com/office/officeart/2005/8/layout/process4"/>
    <dgm:cxn modelId="{B05833CF-6B08-4CE6-835B-9773CA106678}" type="presParOf" srcId="{E2612CF9-B902-47FE-A1C5-F2358334AACF}" destId="{55324451-6823-4647-BC68-25B5CB59B03F}" srcOrd="0" destOrd="0" presId="urn:microsoft.com/office/officeart/2005/8/layout/process4"/>
    <dgm:cxn modelId="{5892D63D-A345-4E74-A873-1E109D0F4B31}" type="presParOf" srcId="{F0E07B57-4EBD-4673-A78E-AF8A8469B304}" destId="{4091C5D2-4E2E-41BE-B637-197BBE608CB1}" srcOrd="1" destOrd="0" presId="urn:microsoft.com/office/officeart/2005/8/layout/process4"/>
    <dgm:cxn modelId="{81A2D48C-A9C7-4F35-B1DE-0B0BBD4E9E32}" type="presParOf" srcId="{F0E07B57-4EBD-4673-A78E-AF8A8469B304}" destId="{0CE075D6-5B42-4ED6-85F9-AB756C7837BF}" srcOrd="2" destOrd="0" presId="urn:microsoft.com/office/officeart/2005/8/layout/process4"/>
    <dgm:cxn modelId="{8D6C8CE1-396A-4B39-91AE-73A5BA8CB35B}" type="presParOf" srcId="{0CE075D6-5B42-4ED6-85F9-AB756C7837BF}" destId="{4084D9AE-666B-4D15-93E3-07310A8CDE6B}" srcOrd="0" destOrd="0" presId="urn:microsoft.com/office/officeart/2005/8/layout/process4"/>
    <dgm:cxn modelId="{E7F94C7E-00F8-4E74-8F36-F17514D174AD}" type="presParOf" srcId="{0CE075D6-5B42-4ED6-85F9-AB756C7837BF}" destId="{C385AABB-762B-45C2-A1ED-0C2062F44863}" srcOrd="1" destOrd="0" presId="urn:microsoft.com/office/officeart/2005/8/layout/process4"/>
    <dgm:cxn modelId="{782A560D-D876-4084-8385-EBA8EBDBD6FA}" type="presParOf" srcId="{0CE075D6-5B42-4ED6-85F9-AB756C7837BF}" destId="{1BCE45A6-05C0-4761-84DC-77820538E4CD}" srcOrd="2" destOrd="0" presId="urn:microsoft.com/office/officeart/2005/8/layout/process4"/>
    <dgm:cxn modelId="{986B0B36-F650-4D5C-B8B8-D29016FFA5AE}" type="presParOf" srcId="{1BCE45A6-05C0-4761-84DC-77820538E4CD}" destId="{AF06A053-2D04-466E-A0A5-87470EC37D4C}" srcOrd="0" destOrd="0" presId="urn:microsoft.com/office/officeart/2005/8/layout/process4"/>
    <dgm:cxn modelId="{735CB807-3C71-45BB-AD12-E561B293E150}" type="presParOf" srcId="{F0E07B57-4EBD-4673-A78E-AF8A8469B304}" destId="{827D4557-AAE2-4BEA-9820-BC516DC1D3FE}" srcOrd="3" destOrd="0" presId="urn:microsoft.com/office/officeart/2005/8/layout/process4"/>
    <dgm:cxn modelId="{BD807D34-F6DB-4E52-8431-EB0AADE7F29C}" type="presParOf" srcId="{F0E07B57-4EBD-4673-A78E-AF8A8469B304}" destId="{F4915DA4-DBCB-4FC1-87A5-FF9DE80BB9DF}" srcOrd="4" destOrd="0" presId="urn:microsoft.com/office/officeart/2005/8/layout/process4"/>
    <dgm:cxn modelId="{56018BE6-F725-424E-9F51-37B4CE6B9D6B}" type="presParOf" srcId="{F4915DA4-DBCB-4FC1-87A5-FF9DE80BB9DF}" destId="{CD74157D-32F9-4466-BD02-9913435837FE}" srcOrd="0" destOrd="0" presId="urn:microsoft.com/office/officeart/2005/8/layout/process4"/>
    <dgm:cxn modelId="{B27DC348-84E6-47E3-8C63-F3626A1FEC88}" type="presParOf" srcId="{F4915DA4-DBCB-4FC1-87A5-FF9DE80BB9DF}" destId="{7544ED44-F69A-482B-BB76-BBE7C7721B12}" srcOrd="1" destOrd="0" presId="urn:microsoft.com/office/officeart/2005/8/layout/process4"/>
    <dgm:cxn modelId="{EEAD0F90-D8CE-4987-8398-32A9365270ED}" type="presParOf" srcId="{F4915DA4-DBCB-4FC1-87A5-FF9DE80BB9DF}" destId="{FC506332-873F-4853-AD4B-9CF5874CBD42}" srcOrd="2" destOrd="0" presId="urn:microsoft.com/office/officeart/2005/8/layout/process4"/>
    <dgm:cxn modelId="{D92F5873-3C0F-426C-BC5F-320E3A366D65}" type="presParOf" srcId="{FC506332-873F-4853-AD4B-9CF5874CBD42}" destId="{0A80C136-A3BB-4F78-9DB9-2FA50D25B1E6}" srcOrd="0" destOrd="0" presId="urn:microsoft.com/office/officeart/2005/8/layout/process4"/>
    <dgm:cxn modelId="{7ACAA09F-1DD3-41F6-BF19-AB8D125DC012}" type="presParOf" srcId="{F0E07B57-4EBD-4673-A78E-AF8A8469B304}" destId="{F794C408-E1AD-4265-91D7-8B588F7262DF}" srcOrd="5" destOrd="0" presId="urn:microsoft.com/office/officeart/2005/8/layout/process4"/>
    <dgm:cxn modelId="{20F8A164-7694-471D-8BCF-186797D2F53C}" type="presParOf" srcId="{F0E07B57-4EBD-4673-A78E-AF8A8469B304}" destId="{499F532A-9F2E-41D1-95A1-5F1DB5A73D44}" srcOrd="6" destOrd="0" presId="urn:microsoft.com/office/officeart/2005/8/layout/process4"/>
    <dgm:cxn modelId="{6E4988C2-895B-43A3-BACC-15AC360FE6F1}" type="presParOf" srcId="{499F532A-9F2E-41D1-95A1-5F1DB5A73D44}" destId="{B7595954-3A35-4592-8FD3-1E8D552C9F18}" srcOrd="0" destOrd="0" presId="urn:microsoft.com/office/officeart/2005/8/layout/process4"/>
    <dgm:cxn modelId="{BE8103E0-28A9-4A33-B55F-F5CA940A7D94}" type="presParOf" srcId="{499F532A-9F2E-41D1-95A1-5F1DB5A73D44}" destId="{8BE4D958-D656-4525-8555-CFF205AA7024}" srcOrd="1" destOrd="0" presId="urn:microsoft.com/office/officeart/2005/8/layout/process4"/>
    <dgm:cxn modelId="{14E855B4-730D-4E54-A5BD-DDF7AEB7DAAF}" type="presParOf" srcId="{499F532A-9F2E-41D1-95A1-5F1DB5A73D44}" destId="{2E3ED201-67DA-4230-822A-2332042B64D2}" srcOrd="2" destOrd="0" presId="urn:microsoft.com/office/officeart/2005/8/layout/process4"/>
    <dgm:cxn modelId="{4FFCC2BE-8F8E-40B8-9388-5E658418B5B6}" type="presParOf" srcId="{2E3ED201-67DA-4230-822A-2332042B64D2}" destId="{E29DAFE5-8C0E-4EA1-9B5A-AC37165BE990}" srcOrd="0" destOrd="0" presId="urn:microsoft.com/office/officeart/2005/8/layout/process4"/>
  </dgm:cxnLst>
  <dgm:bg/>
  <dgm:whole/>
</dgm:dataModel>
</file>

<file path=ppt/diagrams/data107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 custT="1"/>
      <dgm:spPr/>
      <dgm:t>
        <a:bodyPr/>
        <a:lstStyle/>
        <a:p>
          <a:r>
            <a:rPr lang="it-IT" sz="1400" dirty="0" smtClean="0"/>
            <a:t>Calcolo TB e D tra Palermo e Ponza</a:t>
          </a:r>
          <a:endParaRPr lang="it-IT" sz="1400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FB9365A5-A11D-421A-94D9-66A64717BBB1}">
      <dgm:prSet custT="1"/>
      <dgm:spPr/>
      <dgm:t>
        <a:bodyPr/>
        <a:lstStyle/>
        <a:p>
          <a:r>
            <a:rPr lang="it-IT" sz="1400" dirty="0" smtClean="0"/>
            <a:t>Calcolo TB e D tra Ponza e </a:t>
          </a:r>
          <a:r>
            <a:rPr lang="it-IT" sz="1400" dirty="0" err="1" smtClean="0"/>
            <a:t>Luron</a:t>
          </a:r>
          <a:endParaRPr lang="it-IT" sz="1400" dirty="0"/>
        </a:p>
      </dgm:t>
    </dgm:pt>
    <dgm:pt modelId="{7CD64948-2A24-44BA-ADD4-4A95C3C74590}" type="parTrans" cxnId="{F1482766-A868-4191-92E1-A3326D0EC125}">
      <dgm:prSet/>
      <dgm:spPr/>
      <dgm:t>
        <a:bodyPr/>
        <a:lstStyle/>
        <a:p>
          <a:endParaRPr lang="it-IT"/>
        </a:p>
      </dgm:t>
    </dgm:pt>
    <dgm:pt modelId="{E790856C-98BD-4604-942F-5C24E91D3404}" type="sibTrans" cxnId="{F1482766-A868-4191-92E1-A3326D0EC125}">
      <dgm:prSet/>
      <dgm:spPr/>
      <dgm:t>
        <a:bodyPr/>
        <a:lstStyle/>
        <a:p>
          <a:endParaRPr lang="it-IT"/>
        </a:p>
      </dgm:t>
    </dgm:pt>
    <dgm:pt modelId="{132685E7-DD15-40C5-9B8D-6A10F41F9EAB}">
      <dgm:prSet custT="1"/>
      <dgm:spPr/>
      <dgm:t>
        <a:bodyPr/>
        <a:lstStyle/>
        <a:p>
          <a:r>
            <a:rPr lang="it-IT" sz="1400" dirty="0" smtClean="0"/>
            <a:t>Calcolo del QTE</a:t>
          </a:r>
          <a:endParaRPr lang="it-IT" sz="1400" dirty="0"/>
        </a:p>
      </dgm:t>
    </dgm:pt>
    <dgm:pt modelId="{A07D0496-1468-4CFD-B554-B06D55262291}" type="parTrans" cxnId="{A806066A-A3DE-481D-94BA-75637E2EF0C6}">
      <dgm:prSet/>
      <dgm:spPr/>
      <dgm:t>
        <a:bodyPr/>
        <a:lstStyle/>
        <a:p>
          <a:endParaRPr lang="it-IT"/>
        </a:p>
      </dgm:t>
    </dgm:pt>
    <dgm:pt modelId="{54475B91-70F7-4FFA-BB04-2B52ECDAE51A}" type="sibTrans" cxnId="{A806066A-A3DE-481D-94BA-75637E2EF0C6}">
      <dgm:prSet/>
      <dgm:spPr/>
      <dgm:t>
        <a:bodyPr/>
        <a:lstStyle/>
        <a:p>
          <a:endParaRPr lang="it-IT"/>
        </a:p>
      </dgm:t>
    </dgm:pt>
    <dgm:pt modelId="{3561701E-25CF-4EE6-BCC8-6AB6B7B6D37C}">
      <dgm:prSet custT="1"/>
      <dgm:spPr/>
      <dgm:t>
        <a:bodyPr/>
        <a:lstStyle/>
        <a:p>
          <a:r>
            <a:rPr lang="it-IT" sz="1400" dirty="0" smtClean="0"/>
            <a:t>Calcolo della salita</a:t>
          </a:r>
          <a:endParaRPr lang="it-IT" sz="1400" dirty="0"/>
        </a:p>
      </dgm:t>
    </dgm:pt>
    <dgm:pt modelId="{2E5F68D2-A28C-4330-9CB0-BE316479AAF5}" type="parTrans" cxnId="{B70B452A-4093-46A2-9706-D48BE0D48FBF}">
      <dgm:prSet/>
      <dgm:spPr/>
      <dgm:t>
        <a:bodyPr/>
        <a:lstStyle/>
        <a:p>
          <a:endParaRPr lang="it-IT"/>
        </a:p>
      </dgm:t>
    </dgm:pt>
    <dgm:pt modelId="{4DF53BB1-C59B-4A27-9528-EE389D4D40AA}" type="sibTrans" cxnId="{B70B452A-4093-46A2-9706-D48BE0D48FBF}">
      <dgm:prSet/>
      <dgm:spPr/>
      <dgm:t>
        <a:bodyPr/>
        <a:lstStyle/>
        <a:p>
          <a:endParaRPr lang="it-IT"/>
        </a:p>
      </dgm:t>
    </dgm:pt>
    <dgm:pt modelId="{136E20E4-83C1-450D-B2F5-4BBA5C85B621}">
      <dgm:prSet custT="1"/>
      <dgm:spPr/>
      <dgm:t>
        <a:bodyPr/>
        <a:lstStyle/>
        <a:p>
          <a:r>
            <a:rPr lang="it-IT" sz="1400" dirty="0" smtClean="0"/>
            <a:t>Calcolo intercettamento</a:t>
          </a:r>
        </a:p>
        <a:p>
          <a:endParaRPr lang="it-IT" sz="1500" dirty="0"/>
        </a:p>
      </dgm:t>
    </dgm:pt>
    <dgm:pt modelId="{A486A738-09DA-487A-B327-6CA573B7CDE2}" type="parTrans" cxnId="{FE41A428-A78A-42B1-9BBD-3C47F10F4F8F}">
      <dgm:prSet/>
      <dgm:spPr/>
      <dgm:t>
        <a:bodyPr/>
        <a:lstStyle/>
        <a:p>
          <a:endParaRPr lang="it-IT"/>
        </a:p>
      </dgm:t>
    </dgm:pt>
    <dgm:pt modelId="{4006E1E1-B417-48D1-A098-7DE490E56B37}" type="sibTrans" cxnId="{FE41A428-A78A-42B1-9BBD-3C47F10F4F8F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18D4E0A7-4B44-4DF1-A36B-CF190D318179}" type="pres">
      <dgm:prSet presAssocID="{E19F41FF-CA4F-4296-B8E0-340C53272823}" presName="arrowDiagram5" presStyleCnt="0"/>
      <dgm:spPr/>
    </dgm:pt>
    <dgm:pt modelId="{52DD6357-794B-4103-9316-E3D925BC7374}" type="pres">
      <dgm:prSet presAssocID="{A7C2AE8E-690F-4EC4-9BDA-90FDB49BBD57}" presName="bullet5a" presStyleLbl="node1" presStyleIdx="0" presStyleCnt="5"/>
      <dgm:spPr/>
    </dgm:pt>
    <dgm:pt modelId="{127C31B0-7D9E-40D9-AD5E-3603DDEB773C}" type="pres">
      <dgm:prSet presAssocID="{A7C2AE8E-690F-4EC4-9BDA-90FDB49BBD57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442D18-21CF-4528-85E3-9CEB555481EA}" type="pres">
      <dgm:prSet presAssocID="{FB9365A5-A11D-421A-94D9-66A64717BBB1}" presName="bullet5b" presStyleLbl="node1" presStyleIdx="1" presStyleCnt="5"/>
      <dgm:spPr/>
    </dgm:pt>
    <dgm:pt modelId="{76A7CC6B-447B-47F6-888A-8B45C91E6C62}" type="pres">
      <dgm:prSet presAssocID="{FB9365A5-A11D-421A-94D9-66A64717BBB1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06CFFF-E7B6-4FFA-B6F9-A5F3BA629125}" type="pres">
      <dgm:prSet presAssocID="{132685E7-DD15-40C5-9B8D-6A10F41F9EAB}" presName="bullet5c" presStyleLbl="node1" presStyleIdx="2" presStyleCnt="5"/>
      <dgm:spPr/>
    </dgm:pt>
    <dgm:pt modelId="{B833CA96-D810-4769-8F6C-03460ADCE8CB}" type="pres">
      <dgm:prSet presAssocID="{132685E7-DD15-40C5-9B8D-6A10F41F9EAB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621CA8-C458-43C7-B028-0792FAB78990}" type="pres">
      <dgm:prSet presAssocID="{3561701E-25CF-4EE6-BCC8-6AB6B7B6D37C}" presName="bullet5d" presStyleLbl="node1" presStyleIdx="3" presStyleCnt="5"/>
      <dgm:spPr/>
    </dgm:pt>
    <dgm:pt modelId="{6FE24D51-4030-4B7C-9D2C-98F9D1A2F8C2}" type="pres">
      <dgm:prSet presAssocID="{3561701E-25CF-4EE6-BCC8-6AB6B7B6D37C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07817F-0A80-4BC9-90C7-DFB73502C2E0}" type="pres">
      <dgm:prSet presAssocID="{136E20E4-83C1-450D-B2F5-4BBA5C85B621}" presName="bullet5e" presStyleLbl="node1" presStyleIdx="4" presStyleCnt="5"/>
      <dgm:spPr/>
    </dgm:pt>
    <dgm:pt modelId="{B6E5A12B-5EA1-4E10-ACE0-383142DF9FEC}" type="pres">
      <dgm:prSet presAssocID="{136E20E4-83C1-450D-B2F5-4BBA5C85B621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D7099F1-168D-41AD-B7B9-642F7B924982}" type="presOf" srcId="{136E20E4-83C1-450D-B2F5-4BBA5C85B621}" destId="{B6E5A12B-5EA1-4E10-ACE0-383142DF9FEC}" srcOrd="0" destOrd="0" presId="urn:microsoft.com/office/officeart/2005/8/layout/arrow2"/>
    <dgm:cxn modelId="{FB5D83A3-1967-46AF-8D89-AAF91BFF530C}" type="presOf" srcId="{A7C2AE8E-690F-4EC4-9BDA-90FDB49BBD57}" destId="{127C31B0-7D9E-40D9-AD5E-3603DDEB773C}" srcOrd="0" destOrd="0" presId="urn:microsoft.com/office/officeart/2005/8/layout/arrow2"/>
    <dgm:cxn modelId="{CED913EA-8FA8-43FA-9F3F-D814219AF637}" type="presOf" srcId="{FB9365A5-A11D-421A-94D9-66A64717BBB1}" destId="{76A7CC6B-447B-47F6-888A-8B45C91E6C62}" srcOrd="0" destOrd="0" presId="urn:microsoft.com/office/officeart/2005/8/layout/arrow2"/>
    <dgm:cxn modelId="{F1482766-A868-4191-92E1-A3326D0EC125}" srcId="{E19F41FF-CA4F-4296-B8E0-340C53272823}" destId="{FB9365A5-A11D-421A-94D9-66A64717BBB1}" srcOrd="1" destOrd="0" parTransId="{7CD64948-2A24-44BA-ADD4-4A95C3C74590}" sibTransId="{E790856C-98BD-4604-942F-5C24E91D3404}"/>
    <dgm:cxn modelId="{87575854-3B0B-4F81-A3B9-648854A5C2C0}" type="presOf" srcId="{132685E7-DD15-40C5-9B8D-6A10F41F9EAB}" destId="{B833CA96-D810-4769-8F6C-03460ADCE8CB}" srcOrd="0" destOrd="0" presId="urn:microsoft.com/office/officeart/2005/8/layout/arrow2"/>
    <dgm:cxn modelId="{1B14067B-8F7B-47CD-B734-A6C9C19CE426}" type="presOf" srcId="{3561701E-25CF-4EE6-BCC8-6AB6B7B6D37C}" destId="{6FE24D51-4030-4B7C-9D2C-98F9D1A2F8C2}" srcOrd="0" destOrd="0" presId="urn:microsoft.com/office/officeart/2005/8/layout/arrow2"/>
    <dgm:cxn modelId="{FE41A428-A78A-42B1-9BBD-3C47F10F4F8F}" srcId="{E19F41FF-CA4F-4296-B8E0-340C53272823}" destId="{136E20E4-83C1-450D-B2F5-4BBA5C85B621}" srcOrd="4" destOrd="0" parTransId="{A486A738-09DA-487A-B327-6CA573B7CDE2}" sibTransId="{4006E1E1-B417-48D1-A098-7DE490E56B37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72FADBF5-B13B-4BD0-8B15-D47F536821C7}" type="presOf" srcId="{E19F41FF-CA4F-4296-B8E0-340C53272823}" destId="{6555694C-60F4-48FD-B317-3722FF98FBB9}" srcOrd="0" destOrd="0" presId="urn:microsoft.com/office/officeart/2005/8/layout/arrow2"/>
    <dgm:cxn modelId="{A806066A-A3DE-481D-94BA-75637E2EF0C6}" srcId="{E19F41FF-CA4F-4296-B8E0-340C53272823}" destId="{132685E7-DD15-40C5-9B8D-6A10F41F9EAB}" srcOrd="2" destOrd="0" parTransId="{A07D0496-1468-4CFD-B554-B06D55262291}" sibTransId="{54475B91-70F7-4FFA-BB04-2B52ECDAE51A}"/>
    <dgm:cxn modelId="{B70B452A-4093-46A2-9706-D48BE0D48FBF}" srcId="{E19F41FF-CA4F-4296-B8E0-340C53272823}" destId="{3561701E-25CF-4EE6-BCC8-6AB6B7B6D37C}" srcOrd="3" destOrd="0" parTransId="{2E5F68D2-A28C-4330-9CB0-BE316479AAF5}" sibTransId="{4DF53BB1-C59B-4A27-9528-EE389D4D40AA}"/>
    <dgm:cxn modelId="{043A8DDF-BA05-4FF0-9BB3-0A74F3CA50E4}" type="presParOf" srcId="{6555694C-60F4-48FD-B317-3722FF98FBB9}" destId="{E8E17464-8E84-40F9-8AE2-1E89CEC3D5FA}" srcOrd="0" destOrd="0" presId="urn:microsoft.com/office/officeart/2005/8/layout/arrow2"/>
    <dgm:cxn modelId="{89B45A0C-1483-4449-83F5-0573BE49384F}" type="presParOf" srcId="{6555694C-60F4-48FD-B317-3722FF98FBB9}" destId="{18D4E0A7-4B44-4DF1-A36B-CF190D318179}" srcOrd="1" destOrd="0" presId="urn:microsoft.com/office/officeart/2005/8/layout/arrow2"/>
    <dgm:cxn modelId="{9F69AB89-D009-4BCF-9C03-1D78A7E2FE6C}" type="presParOf" srcId="{18D4E0A7-4B44-4DF1-A36B-CF190D318179}" destId="{52DD6357-794B-4103-9316-E3D925BC7374}" srcOrd="0" destOrd="0" presId="urn:microsoft.com/office/officeart/2005/8/layout/arrow2"/>
    <dgm:cxn modelId="{18C65E5F-07B6-4320-A83E-0BF95AF0BC53}" type="presParOf" srcId="{18D4E0A7-4B44-4DF1-A36B-CF190D318179}" destId="{127C31B0-7D9E-40D9-AD5E-3603DDEB773C}" srcOrd="1" destOrd="0" presId="urn:microsoft.com/office/officeart/2005/8/layout/arrow2"/>
    <dgm:cxn modelId="{63AC2A55-DC5B-4493-8581-C9E693CE9CE0}" type="presParOf" srcId="{18D4E0A7-4B44-4DF1-A36B-CF190D318179}" destId="{F6442D18-21CF-4528-85E3-9CEB555481EA}" srcOrd="2" destOrd="0" presId="urn:microsoft.com/office/officeart/2005/8/layout/arrow2"/>
    <dgm:cxn modelId="{2857BB33-D2BD-45F7-B98D-8ACC4676E7C5}" type="presParOf" srcId="{18D4E0A7-4B44-4DF1-A36B-CF190D318179}" destId="{76A7CC6B-447B-47F6-888A-8B45C91E6C62}" srcOrd="3" destOrd="0" presId="urn:microsoft.com/office/officeart/2005/8/layout/arrow2"/>
    <dgm:cxn modelId="{0E62DB83-D1EB-4AA6-8470-994D02DCBE55}" type="presParOf" srcId="{18D4E0A7-4B44-4DF1-A36B-CF190D318179}" destId="{DE06CFFF-E7B6-4FFA-B6F9-A5F3BA629125}" srcOrd="4" destOrd="0" presId="urn:microsoft.com/office/officeart/2005/8/layout/arrow2"/>
    <dgm:cxn modelId="{26D834CF-7B4D-43C2-9322-D768F718023E}" type="presParOf" srcId="{18D4E0A7-4B44-4DF1-A36B-CF190D318179}" destId="{B833CA96-D810-4769-8F6C-03460ADCE8CB}" srcOrd="5" destOrd="0" presId="urn:microsoft.com/office/officeart/2005/8/layout/arrow2"/>
    <dgm:cxn modelId="{949B78EF-8624-41EB-98AA-68815249BD02}" type="presParOf" srcId="{18D4E0A7-4B44-4DF1-A36B-CF190D318179}" destId="{4F621CA8-C458-43C7-B028-0792FAB78990}" srcOrd="6" destOrd="0" presId="urn:microsoft.com/office/officeart/2005/8/layout/arrow2"/>
    <dgm:cxn modelId="{448B4E07-770C-4DE8-A0A2-31C268A13DF2}" type="presParOf" srcId="{18D4E0A7-4B44-4DF1-A36B-CF190D318179}" destId="{6FE24D51-4030-4B7C-9D2C-98F9D1A2F8C2}" srcOrd="7" destOrd="0" presId="urn:microsoft.com/office/officeart/2005/8/layout/arrow2"/>
    <dgm:cxn modelId="{CDE49383-4C7B-4DE8-B702-B35F7300CEC5}" type="presParOf" srcId="{18D4E0A7-4B44-4DF1-A36B-CF190D318179}" destId="{9507817F-0A80-4BC9-90C7-DFB73502C2E0}" srcOrd="8" destOrd="0" presId="urn:microsoft.com/office/officeart/2005/8/layout/arrow2"/>
    <dgm:cxn modelId="{EA18A9A9-EA5C-4929-B5AF-E79742ABC6FA}" type="presParOf" srcId="{18D4E0A7-4B44-4DF1-A36B-CF190D318179}" destId="{B6E5A12B-5EA1-4E10-ACE0-383142DF9FEC}" srcOrd="9" destOrd="0" presId="urn:microsoft.com/office/officeart/2005/8/layout/arrow2"/>
  </dgm:cxnLst>
  <dgm:bg/>
  <dgm:whole/>
</dgm:dataModel>
</file>

<file path=ppt/diagrams/data108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1</a:t>
          </a:r>
          <a:endParaRPr lang="it-IT" sz="24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2</a:t>
          </a:r>
          <a:endParaRPr lang="it-IT" sz="24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3</a:t>
          </a:r>
          <a:endParaRPr lang="it-IT" sz="24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4</a:t>
          </a:r>
          <a:endParaRPr lang="it-IT" sz="24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Risultato 2</a:t>
          </a:r>
          <a:endParaRPr lang="it-IT" sz="24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ETO</a:t>
          </a:r>
          <a:r>
            <a:rPr lang="it-IT" sz="2400" baseline="-25000" dirty="0" smtClean="0"/>
            <a:t>i</a:t>
          </a:r>
          <a:r>
            <a:rPr lang="it-IT" sz="2400" dirty="0" smtClean="0"/>
            <a:t>=11</a:t>
          </a:r>
          <a:r>
            <a:rPr lang="it-IT" sz="2400" baseline="30000" dirty="0" smtClean="0"/>
            <a:t>h</a:t>
          </a:r>
          <a:r>
            <a:rPr lang="it-IT" sz="2400" dirty="0" smtClean="0"/>
            <a:t>48</a:t>
          </a:r>
          <a:r>
            <a:rPr lang="it-IT" sz="2400" baseline="30000" dirty="0" smtClean="0"/>
            <a:t>m</a:t>
          </a:r>
          <a:endParaRPr lang="it-IT" sz="2400" baseline="300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42724692-EAAD-4A2F-918B-271CCF79CE1E}">
      <dgm:prSet phldrT="[Testo]" custT="1"/>
      <dgm:spPr/>
      <dgm:t>
        <a:bodyPr/>
        <a:lstStyle/>
        <a:p>
          <a:r>
            <a:rPr lang="it-IT" sz="2400" dirty="0" smtClean="0"/>
            <a:t>TB</a:t>
          </a:r>
          <a:r>
            <a:rPr lang="it-IT" sz="2400" baseline="-25000" dirty="0" smtClean="0"/>
            <a:t>PA-PO</a:t>
          </a:r>
          <a:r>
            <a:rPr lang="it-IT" sz="2400" dirty="0" smtClean="0"/>
            <a:t>=357°; D</a:t>
          </a:r>
          <a:r>
            <a:rPr lang="it-IT" sz="2400" baseline="-25000" dirty="0" smtClean="0"/>
            <a:t>PA-PO</a:t>
          </a:r>
          <a:r>
            <a:rPr lang="it-IT" sz="2400" dirty="0" smtClean="0"/>
            <a:t>=173 NM</a:t>
          </a:r>
          <a:endParaRPr lang="it-IT" sz="2400" dirty="0"/>
        </a:p>
      </dgm:t>
    </dgm:pt>
    <dgm:pt modelId="{BC07D8C8-A873-4AC6-9DA4-33A7FC6E9A7E}" type="parTrans" cxnId="{FFD7FE88-E0C3-4BC9-8674-7FFF358BA7B6}">
      <dgm:prSet/>
      <dgm:spPr/>
      <dgm:t>
        <a:bodyPr/>
        <a:lstStyle/>
        <a:p>
          <a:endParaRPr lang="it-IT"/>
        </a:p>
      </dgm:t>
    </dgm:pt>
    <dgm:pt modelId="{EEF31D78-33D8-4684-B1A5-ABECDF692209}" type="sibTrans" cxnId="{FFD7FE88-E0C3-4BC9-8674-7FFF358BA7B6}">
      <dgm:prSet/>
      <dgm:spPr/>
      <dgm:t>
        <a:bodyPr/>
        <a:lstStyle/>
        <a:p>
          <a:endParaRPr lang="it-IT"/>
        </a:p>
      </dgm:t>
    </dgm:pt>
    <dgm:pt modelId="{EE80385D-6337-4AF0-9427-96BF92608D80}">
      <dgm:prSet phldrT="[Testo]" custT="1"/>
      <dgm:spPr/>
      <dgm:t>
        <a:bodyPr/>
        <a:lstStyle/>
        <a:p>
          <a:r>
            <a:rPr lang="it-IT" sz="2400" dirty="0" smtClean="0"/>
            <a:t>TB</a:t>
          </a:r>
          <a:r>
            <a:rPr lang="it-IT" sz="2400" baseline="-25000" dirty="0" smtClean="0"/>
            <a:t>PO-LU</a:t>
          </a:r>
          <a:r>
            <a:rPr lang="it-IT" sz="2400" dirty="0" smtClean="0"/>
            <a:t>=177°; D</a:t>
          </a:r>
          <a:r>
            <a:rPr lang="it-IT" sz="2400" baseline="-25000" dirty="0" smtClean="0"/>
            <a:t>PA-PO</a:t>
          </a:r>
          <a:r>
            <a:rPr lang="it-IT" sz="2400" dirty="0" smtClean="0"/>
            <a:t>=122 NM</a:t>
          </a:r>
          <a:endParaRPr lang="it-IT" sz="2400" dirty="0"/>
        </a:p>
      </dgm:t>
    </dgm:pt>
    <dgm:pt modelId="{D46299BD-DF83-4183-86D9-48370CB346DF}" type="parTrans" cxnId="{476CC7E9-D19C-481B-9511-4C8D9499E81E}">
      <dgm:prSet/>
      <dgm:spPr/>
      <dgm:t>
        <a:bodyPr/>
        <a:lstStyle/>
        <a:p>
          <a:endParaRPr lang="it-IT"/>
        </a:p>
      </dgm:t>
    </dgm:pt>
    <dgm:pt modelId="{0175674B-5B63-4726-BD1A-BE2D73FC57CC}" type="sibTrans" cxnId="{476CC7E9-D19C-481B-9511-4C8D9499E81E}">
      <dgm:prSet/>
      <dgm:spPr/>
      <dgm:t>
        <a:bodyPr/>
        <a:lstStyle/>
        <a:p>
          <a:endParaRPr lang="it-IT"/>
        </a:p>
      </dgm:t>
    </dgm:pt>
    <dgm:pt modelId="{255E2504-120A-45C9-8DB1-ED334F351818}">
      <dgm:prSet phldrT="[Testo]" custT="1"/>
      <dgm:spPr/>
      <dgm:t>
        <a:bodyPr/>
        <a:lstStyle/>
        <a:p>
          <a:r>
            <a:rPr lang="it-IT" sz="2400" dirty="0" smtClean="0"/>
            <a:t>FT</a:t>
          </a:r>
          <a:r>
            <a:rPr lang="it-IT" sz="2400" baseline="-25000" dirty="0" smtClean="0"/>
            <a:t>s</a:t>
          </a:r>
          <a:r>
            <a:rPr lang="it-IT" sz="2400" dirty="0" smtClean="0"/>
            <a:t>=15</a:t>
          </a:r>
          <a:r>
            <a:rPr lang="it-IT" sz="2400" baseline="30000" dirty="0" smtClean="0"/>
            <a:t>m</a:t>
          </a:r>
          <a:endParaRPr lang="it-IT" sz="2400" baseline="30000" dirty="0"/>
        </a:p>
      </dgm:t>
    </dgm:pt>
    <dgm:pt modelId="{6BB96C2A-4599-4C64-B8F0-DFFCD84CDCFD}" type="parTrans" cxnId="{F91EA178-1B1C-4622-A7C4-D79356AF752A}">
      <dgm:prSet/>
      <dgm:spPr/>
      <dgm:t>
        <a:bodyPr/>
        <a:lstStyle/>
        <a:p>
          <a:endParaRPr lang="it-IT"/>
        </a:p>
      </dgm:t>
    </dgm:pt>
    <dgm:pt modelId="{C42DEC24-AB27-4A6C-BD5A-D78459D87961}" type="sibTrans" cxnId="{F91EA178-1B1C-4622-A7C4-D79356AF752A}">
      <dgm:prSet/>
      <dgm:spPr/>
      <dgm:t>
        <a:bodyPr/>
        <a:lstStyle/>
        <a:p>
          <a:endParaRPr lang="it-IT"/>
        </a:p>
      </dgm:t>
    </dgm:pt>
    <dgm:pt modelId="{6DFEB459-CEB8-4271-B031-499499647A1C}">
      <dgm:prSet phldrT="[Testo]" custT="1"/>
      <dgm:spPr/>
      <dgm:t>
        <a:bodyPr/>
        <a:lstStyle/>
        <a:p>
          <a:r>
            <a:rPr lang="it-IT" sz="2400" dirty="0" smtClean="0"/>
            <a:t>ETO</a:t>
          </a:r>
          <a:r>
            <a:rPr lang="it-IT" sz="2400" baseline="-25000" dirty="0" smtClean="0"/>
            <a:t>BE</a:t>
          </a:r>
          <a:r>
            <a:rPr lang="it-IT" sz="2400" dirty="0" smtClean="0"/>
            <a:t>=11</a:t>
          </a:r>
          <a:r>
            <a:rPr lang="it-IT" sz="2400" baseline="30000" dirty="0" smtClean="0"/>
            <a:t>h</a:t>
          </a:r>
          <a:r>
            <a:rPr lang="it-IT" sz="2400" dirty="0" smtClean="0"/>
            <a:t>32</a:t>
          </a:r>
          <a:r>
            <a:rPr lang="it-IT" sz="2400" baseline="30000" dirty="0" smtClean="0"/>
            <a:t>m</a:t>
          </a:r>
          <a:endParaRPr lang="it-IT" sz="2400" baseline="30000" dirty="0"/>
        </a:p>
      </dgm:t>
    </dgm:pt>
    <dgm:pt modelId="{00EE69B0-1E16-4EE5-BFB9-042B02B64F26}" type="parTrans" cxnId="{9D6BD4B5-6C3C-4258-9636-708685F2FEDB}">
      <dgm:prSet/>
      <dgm:spPr/>
      <dgm:t>
        <a:bodyPr/>
        <a:lstStyle/>
        <a:p>
          <a:endParaRPr lang="it-IT"/>
        </a:p>
      </dgm:t>
    </dgm:pt>
    <dgm:pt modelId="{0CB63609-95AC-4CC2-ABCE-C979FF9FD1EB}" type="sibTrans" cxnId="{9D6BD4B5-6C3C-4258-9636-708685F2FED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Risultato 1</a:t>
          </a:r>
          <a:endParaRPr lang="it-IT" sz="2400" dirty="0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080A302B-CC36-494E-8B53-881AA5A034B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THi=298°</a:t>
          </a:r>
          <a:endParaRPr lang="it-IT" sz="2400" dirty="0"/>
        </a:p>
      </dgm:t>
    </dgm:pt>
    <dgm:pt modelId="{A7766399-0C8D-4A1E-8D75-7A65B7D99052}" type="parTrans" cxnId="{743F6233-2B90-4B71-AB74-51F3369E000F}">
      <dgm:prSet/>
      <dgm:spPr/>
      <dgm:t>
        <a:bodyPr/>
        <a:lstStyle/>
        <a:p>
          <a:endParaRPr lang="it-IT"/>
        </a:p>
      </dgm:t>
    </dgm:pt>
    <dgm:pt modelId="{2EA38AA9-5D9C-4751-A84C-2F61B83C87BA}" type="sibTrans" cxnId="{743F6233-2B90-4B71-AB74-51F3369E000F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28689DF-EE70-40B0-A6CD-DEB78B12DB1E}" type="pres">
      <dgm:prSet presAssocID="{6AC4354C-D4B9-42FD-ABFF-86E1BDF49F41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F642A99-BEBE-4A4B-BE44-7790B88F2FC1}" type="pres">
      <dgm:prSet presAssocID="{8986C736-C011-4FCC-9665-34D96ABB9BB2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95CC298-D1D4-4BC2-828E-14550962AC5B}" type="pres">
      <dgm:prSet presAssocID="{EDC92140-F8FD-40F7-83BF-D842E29ECB3B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6" custLinFactNeighborX="0" custLinFactNeighborY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81BF04C-7497-4EAB-AFFE-C2037045D87A}" type="pres">
      <dgm:prSet presAssocID="{FCED0921-9F4B-42E3-8234-70F2E57CDBEC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6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28D3CF2-B2D9-424D-88CE-59275C5360FF}" type="pres">
      <dgm:prSet presAssocID="{7E6F9B80-796C-4979-9930-186DC038E421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6927E96-07BB-4FCB-9064-19DE529843A6}" type="pres">
      <dgm:prSet presAssocID="{9B8A609B-AC5F-4218-BC52-A10BA7FB9D4E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43F6233-2B90-4B71-AB74-51F3369E000F}" srcId="{7E6F9B80-796C-4979-9930-186DC038E421}" destId="{080A302B-CC36-494E-8B53-881AA5A034B1}" srcOrd="0" destOrd="0" parTransId="{A7766399-0C8D-4A1E-8D75-7A65B7D99052}" sibTransId="{2EA38AA9-5D9C-4751-A84C-2F61B83C87BA}"/>
    <dgm:cxn modelId="{E35499B2-1329-4263-9446-25F2069908FD}" type="presOf" srcId="{8986C736-C011-4FCC-9665-34D96ABB9BB2}" destId="{01E313A1-1D0A-4195-B1CA-C4C9242C8F7F}" srcOrd="0" destOrd="0" presId="urn:microsoft.com/office/officeart/2005/8/layout/vList5"/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49B59D55-4151-460B-8703-74723DDFD4B2}" type="presOf" srcId="{FCED0921-9F4B-42E3-8234-70F2E57CDBEC}" destId="{5BB9EB2B-0637-4B0F-91F0-78DDA36134BC}" srcOrd="0" destOrd="0" presId="urn:microsoft.com/office/officeart/2005/8/layout/vList5"/>
    <dgm:cxn modelId="{C071CFEB-F33A-4168-96E0-5F723F2ABDFE}" type="presOf" srcId="{4793A041-FFCA-4512-9271-16895D90F149}" destId="{C6927E96-07BB-4FCB-9064-19DE529843A6}" srcOrd="0" destOrd="0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539B3930-2E14-4F46-B4EC-5D44C6683409}" type="presOf" srcId="{18812DFD-6E13-4CD4-91E1-B0FFFB1E38DD}" destId="{431736DF-1099-4F93-99F6-41908D16F927}" srcOrd="0" destOrd="0" presId="urn:microsoft.com/office/officeart/2005/8/layout/vList5"/>
    <dgm:cxn modelId="{22CF1385-6387-4EA9-BEA1-54BF27F81345}" type="presOf" srcId="{7E6F9B80-796C-4979-9930-186DC038E421}" destId="{4539D06C-FC12-4E89-B63D-3B38551F7418}" srcOrd="0" destOrd="0" presId="urn:microsoft.com/office/officeart/2005/8/layout/vList5"/>
    <dgm:cxn modelId="{FFD7FE88-E0C3-4BC9-8674-7FFF358BA7B6}" srcId="{6AC4354C-D4B9-42FD-ABFF-86E1BDF49F41}" destId="{42724692-EAAD-4A2F-918B-271CCF79CE1E}" srcOrd="0" destOrd="0" parTransId="{BC07D8C8-A873-4AC6-9DA4-33A7FC6E9A7E}" sibTransId="{EEF31D78-33D8-4684-B1A5-ABECDF692209}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1DFBA7AA-E2E7-46FA-9C8C-C47078FDDE9A}" type="presOf" srcId="{9B8A609B-AC5F-4218-BC52-A10BA7FB9D4E}" destId="{3DA1B736-55DA-4DD6-ACEA-729E9F869A52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C63EEE73-0C99-4947-8997-AC7AB7E4733D}" type="presOf" srcId="{42724692-EAAD-4A2F-918B-271CCF79CE1E}" destId="{328689DF-EE70-40B0-A6CD-DEB78B12DB1E}" srcOrd="0" destOrd="0" presId="urn:microsoft.com/office/officeart/2005/8/layout/vList5"/>
    <dgm:cxn modelId="{3CBB94E5-E7D3-4F38-91B0-C52E9A81E347}" type="presOf" srcId="{6DFEB459-CEB8-4271-B031-499499647A1C}" destId="{781BF04C-7497-4EAB-AFFE-C2037045D87A}" srcOrd="0" destOrd="0" presId="urn:microsoft.com/office/officeart/2005/8/layout/vList5"/>
    <dgm:cxn modelId="{9D6BD4B5-6C3C-4258-9636-708685F2FEDB}" srcId="{FCED0921-9F4B-42E3-8234-70F2E57CDBEC}" destId="{6DFEB459-CEB8-4271-B031-499499647A1C}" srcOrd="0" destOrd="0" parTransId="{00EE69B0-1E16-4EE5-BFB9-042B02B64F26}" sibTransId="{0CB63609-95AC-4CC2-ABCE-C979FF9FD1EB}"/>
    <dgm:cxn modelId="{50AAC269-331B-4B95-A305-0D646C64BAC0}" type="presOf" srcId="{080A302B-CC36-494E-8B53-881AA5A034B1}" destId="{328D3CF2-B2D9-424D-88CE-59275C5360FF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F91EA178-1B1C-4622-A7C4-D79356AF752A}" srcId="{EDC92140-F8FD-40F7-83BF-D842E29ECB3B}" destId="{255E2504-120A-45C9-8DB1-ED334F351818}" srcOrd="0" destOrd="0" parTransId="{6BB96C2A-4599-4C64-B8F0-DFFCD84CDCFD}" sibTransId="{C42DEC24-AB27-4A6C-BD5A-D78459D87961}"/>
    <dgm:cxn modelId="{476CC7E9-D19C-481B-9511-4C8D9499E81E}" srcId="{8986C736-C011-4FCC-9665-34D96ABB9BB2}" destId="{EE80385D-6337-4AF0-9427-96BF92608D80}" srcOrd="0" destOrd="0" parTransId="{D46299BD-DF83-4183-86D9-48370CB346DF}" sibTransId="{0175674B-5B63-4726-BD1A-BE2D73FC57CC}"/>
    <dgm:cxn modelId="{BD86FB7D-CF04-48AD-B8D0-79EEE80F0B6E}" type="presOf" srcId="{EE80385D-6337-4AF0-9427-96BF92608D80}" destId="{FF642A99-BEBE-4A4B-BE44-7790B88F2FC1}" srcOrd="0" destOrd="0" presId="urn:microsoft.com/office/officeart/2005/8/layout/vList5"/>
    <dgm:cxn modelId="{15DB6D26-651D-4A7F-AB22-896E7A6B212F}" type="presOf" srcId="{255E2504-120A-45C9-8DB1-ED334F351818}" destId="{395CC298-D1D4-4BC2-828E-14550962AC5B}" srcOrd="0" destOrd="0" presId="urn:microsoft.com/office/officeart/2005/8/layout/vList5"/>
    <dgm:cxn modelId="{28F221FE-9799-4E4D-AA6F-78ED9D9BA858}" type="presOf" srcId="{EDC92140-F8FD-40F7-83BF-D842E29ECB3B}" destId="{C95C735F-731B-428D-9989-73B3911F90C6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678F5596-5F54-43A1-81FA-0FE4BB9B493C}" type="presOf" srcId="{6AC4354C-D4B9-42FD-ABFF-86E1BDF49F41}" destId="{668F6A58-16E6-4358-87BD-3A4181A3B2C8}" srcOrd="0" destOrd="0" presId="urn:microsoft.com/office/officeart/2005/8/layout/vList5"/>
    <dgm:cxn modelId="{1D28D3F0-5F8D-47EE-AF91-43FDCCB81A06}" srcId="{18812DFD-6E13-4CD4-91E1-B0FFFB1E38DD}" destId="{9B8A609B-AC5F-4218-BC52-A10BA7FB9D4E}" srcOrd="5" destOrd="0" parTransId="{97E9BC50-11E9-4053-A382-075258B9215D}" sibTransId="{7B8E5879-E990-458E-9332-5B6C8CE1F567}"/>
    <dgm:cxn modelId="{104A3557-330B-4ED5-9FB1-17C93F087887}" type="presParOf" srcId="{431736DF-1099-4F93-99F6-41908D16F927}" destId="{DFAD5C82-E01A-4E90-A6D2-AAEDBDBF7179}" srcOrd="0" destOrd="0" presId="urn:microsoft.com/office/officeart/2005/8/layout/vList5"/>
    <dgm:cxn modelId="{CC4763E4-FB2E-401B-9129-CF864F931D48}" type="presParOf" srcId="{DFAD5C82-E01A-4E90-A6D2-AAEDBDBF7179}" destId="{668F6A58-16E6-4358-87BD-3A4181A3B2C8}" srcOrd="0" destOrd="0" presId="urn:microsoft.com/office/officeart/2005/8/layout/vList5"/>
    <dgm:cxn modelId="{94B4900C-6447-476C-B0E8-89A2174F441D}" type="presParOf" srcId="{DFAD5C82-E01A-4E90-A6D2-AAEDBDBF7179}" destId="{328689DF-EE70-40B0-A6CD-DEB78B12DB1E}" srcOrd="1" destOrd="0" presId="urn:microsoft.com/office/officeart/2005/8/layout/vList5"/>
    <dgm:cxn modelId="{BBD8441F-4ED1-4580-96F3-6645C17DF39E}" type="presParOf" srcId="{431736DF-1099-4F93-99F6-41908D16F927}" destId="{4F538DF5-9E29-41A7-8A2F-04465DAC07C8}" srcOrd="1" destOrd="0" presId="urn:microsoft.com/office/officeart/2005/8/layout/vList5"/>
    <dgm:cxn modelId="{820F1D96-2EE3-43F8-877E-A7B6888425EA}" type="presParOf" srcId="{431736DF-1099-4F93-99F6-41908D16F927}" destId="{794C66D0-DF69-43D4-B1F9-E72CE3DD0880}" srcOrd="2" destOrd="0" presId="urn:microsoft.com/office/officeart/2005/8/layout/vList5"/>
    <dgm:cxn modelId="{A18BDB9A-3FE7-4F30-9705-EAACFE5EB5B0}" type="presParOf" srcId="{794C66D0-DF69-43D4-B1F9-E72CE3DD0880}" destId="{01E313A1-1D0A-4195-B1CA-C4C9242C8F7F}" srcOrd="0" destOrd="0" presId="urn:microsoft.com/office/officeart/2005/8/layout/vList5"/>
    <dgm:cxn modelId="{8DA7619D-3894-4584-95FF-D1E62491F162}" type="presParOf" srcId="{794C66D0-DF69-43D4-B1F9-E72CE3DD0880}" destId="{FF642A99-BEBE-4A4B-BE44-7790B88F2FC1}" srcOrd="1" destOrd="0" presId="urn:microsoft.com/office/officeart/2005/8/layout/vList5"/>
    <dgm:cxn modelId="{3F93B3A9-BF4E-4180-B76B-C9F57DEDE2CF}" type="presParOf" srcId="{431736DF-1099-4F93-99F6-41908D16F927}" destId="{6CFFD794-A619-42D0-8F44-A50CF35976A7}" srcOrd="3" destOrd="0" presId="urn:microsoft.com/office/officeart/2005/8/layout/vList5"/>
    <dgm:cxn modelId="{1D9B2582-8C73-48C7-87A7-CFB915F8A308}" type="presParOf" srcId="{431736DF-1099-4F93-99F6-41908D16F927}" destId="{B4CE908E-F67B-4AC8-8B91-14BEAC333E1D}" srcOrd="4" destOrd="0" presId="urn:microsoft.com/office/officeart/2005/8/layout/vList5"/>
    <dgm:cxn modelId="{A3DF0E98-AB6A-44C5-977C-85CA999C6279}" type="presParOf" srcId="{B4CE908E-F67B-4AC8-8B91-14BEAC333E1D}" destId="{C95C735F-731B-428D-9989-73B3911F90C6}" srcOrd="0" destOrd="0" presId="urn:microsoft.com/office/officeart/2005/8/layout/vList5"/>
    <dgm:cxn modelId="{5F555FF1-E14B-409A-8099-2586E445A43F}" type="presParOf" srcId="{B4CE908E-F67B-4AC8-8B91-14BEAC333E1D}" destId="{395CC298-D1D4-4BC2-828E-14550962AC5B}" srcOrd="1" destOrd="0" presId="urn:microsoft.com/office/officeart/2005/8/layout/vList5"/>
    <dgm:cxn modelId="{FA4225AE-6121-42C9-B6FC-B54551778495}" type="presParOf" srcId="{431736DF-1099-4F93-99F6-41908D16F927}" destId="{0F088762-0CDA-4963-B201-0511043619D1}" srcOrd="5" destOrd="0" presId="urn:microsoft.com/office/officeart/2005/8/layout/vList5"/>
    <dgm:cxn modelId="{DA0E03BC-15F4-4ADB-BC84-A1969C0E7B3E}" type="presParOf" srcId="{431736DF-1099-4F93-99F6-41908D16F927}" destId="{E010C163-8D68-430D-AD2E-51F84AFF1464}" srcOrd="6" destOrd="0" presId="urn:microsoft.com/office/officeart/2005/8/layout/vList5"/>
    <dgm:cxn modelId="{048C97B4-95E1-4526-9846-F0B1AC1E8782}" type="presParOf" srcId="{E010C163-8D68-430D-AD2E-51F84AFF1464}" destId="{5BB9EB2B-0637-4B0F-91F0-78DDA36134BC}" srcOrd="0" destOrd="0" presId="urn:microsoft.com/office/officeart/2005/8/layout/vList5"/>
    <dgm:cxn modelId="{D7718D36-9285-4536-9BFC-817CE59CD441}" type="presParOf" srcId="{E010C163-8D68-430D-AD2E-51F84AFF1464}" destId="{781BF04C-7497-4EAB-AFFE-C2037045D87A}" srcOrd="1" destOrd="0" presId="urn:microsoft.com/office/officeart/2005/8/layout/vList5"/>
    <dgm:cxn modelId="{3001DAE1-B0A4-466B-A098-2FE098F6D132}" type="presParOf" srcId="{431736DF-1099-4F93-99F6-41908D16F927}" destId="{345EA5BB-4C9E-4D6F-A08D-64AAF07E11AE}" srcOrd="7" destOrd="0" presId="urn:microsoft.com/office/officeart/2005/8/layout/vList5"/>
    <dgm:cxn modelId="{86E245F5-CBFF-48A5-B981-436A0BAA1283}" type="presParOf" srcId="{431736DF-1099-4F93-99F6-41908D16F927}" destId="{52931297-502C-4ECC-BB55-B5AE83329871}" srcOrd="8" destOrd="0" presId="urn:microsoft.com/office/officeart/2005/8/layout/vList5"/>
    <dgm:cxn modelId="{B753946D-2621-4D9F-9C86-D2BEF248E7D4}" type="presParOf" srcId="{52931297-502C-4ECC-BB55-B5AE83329871}" destId="{4539D06C-FC12-4E89-B63D-3B38551F7418}" srcOrd="0" destOrd="0" presId="urn:microsoft.com/office/officeart/2005/8/layout/vList5"/>
    <dgm:cxn modelId="{40F4EB77-CCF7-483D-8D37-569591D0C3F0}" type="presParOf" srcId="{52931297-502C-4ECC-BB55-B5AE83329871}" destId="{328D3CF2-B2D9-424D-88CE-59275C5360FF}" srcOrd="1" destOrd="0" presId="urn:microsoft.com/office/officeart/2005/8/layout/vList5"/>
    <dgm:cxn modelId="{815EDBD9-22FD-46D3-B769-057D22ED9B83}" type="presParOf" srcId="{431736DF-1099-4F93-99F6-41908D16F927}" destId="{A4B8B627-EC8D-42D2-9304-4C27A9409C77}" srcOrd="9" destOrd="0" presId="urn:microsoft.com/office/officeart/2005/8/layout/vList5"/>
    <dgm:cxn modelId="{B6FC4B09-6869-4411-89BB-B97A5A2125FE}" type="presParOf" srcId="{431736DF-1099-4F93-99F6-41908D16F927}" destId="{A4A0F705-239C-452F-984C-9D46FE5FA0CF}" srcOrd="10" destOrd="0" presId="urn:microsoft.com/office/officeart/2005/8/layout/vList5"/>
    <dgm:cxn modelId="{7BCA1FD1-3015-4144-93CA-F4E755CD3B93}" type="presParOf" srcId="{A4A0F705-239C-452F-984C-9D46FE5FA0CF}" destId="{3DA1B736-55DA-4DD6-ACEA-729E9F869A52}" srcOrd="0" destOrd="0" presId="urn:microsoft.com/office/officeart/2005/8/layout/vList5"/>
    <dgm:cxn modelId="{6464E117-B080-42DD-AC43-E5905F4F008B}" type="presParOf" srcId="{A4A0F705-239C-452F-984C-9D46FE5FA0CF}" destId="{C6927E96-07BB-4FCB-9064-19DE529843A6}" srcOrd="1" destOrd="0" presId="urn:microsoft.com/office/officeart/2005/8/layout/vList5"/>
  </dgm:cxnLst>
  <dgm:bg/>
  <dgm:whole/>
</dgm:dataModel>
</file>

<file path=ppt/diagrams/data109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LOSSODROMIA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93BAE7D1-17A1-4213-98C3-766E11B64663}">
      <dgm:prSet phldrT="[Testo]" custT="1"/>
      <dgm:spPr/>
      <dgm:t>
        <a:bodyPr/>
        <a:lstStyle/>
        <a:p>
          <a:r>
            <a:rPr lang="it-IT" sz="1600" dirty="0" smtClean="0"/>
            <a:t>Calcolo TB e D</a:t>
          </a:r>
          <a:endParaRPr lang="it-IT" sz="1600" dirty="0"/>
        </a:p>
      </dgm:t>
    </dgm:pt>
    <dgm:pt modelId="{A6D1A369-D424-46E4-8D6D-F4091256A9CF}" type="parTrans" cxnId="{76FA0DF9-B3BF-454F-94F3-E6288F50DF60}">
      <dgm:prSet/>
      <dgm:spPr/>
      <dgm:t>
        <a:bodyPr/>
        <a:lstStyle/>
        <a:p>
          <a:endParaRPr lang="it-IT"/>
        </a:p>
      </dgm:t>
    </dgm:pt>
    <dgm:pt modelId="{DF5F2912-7897-4532-9A69-14CA460DA21C}" type="sibTrans" cxnId="{76FA0DF9-B3BF-454F-94F3-E6288F50DF60}">
      <dgm:prSet/>
      <dgm:spPr/>
      <dgm:t>
        <a:bodyPr/>
        <a:lstStyle/>
        <a:p>
          <a:endParaRPr lang="it-IT"/>
        </a:p>
      </dgm:t>
    </dgm:pt>
    <dgm:pt modelId="{02456B24-921B-4BC7-A696-BFBE947C17A8}">
      <dgm:prSet phldrT="[Testo]" custT="1"/>
      <dgm:spPr/>
      <dgm:t>
        <a:bodyPr/>
        <a:lstStyle/>
        <a:p>
          <a:r>
            <a:rPr lang="it-IT" sz="1600" dirty="0" smtClean="0"/>
            <a:t>VELOCITA’</a:t>
          </a:r>
          <a:endParaRPr lang="it-IT" sz="1600" dirty="0"/>
        </a:p>
      </dgm:t>
    </dgm:pt>
    <dgm:pt modelId="{E3ACEADA-D9B1-49B7-BC28-883E965F3FE9}" type="parTrans" cxnId="{F6B0E39A-A5FD-414E-88D0-7256FBBD7548}">
      <dgm:prSet/>
      <dgm:spPr/>
      <dgm:t>
        <a:bodyPr/>
        <a:lstStyle/>
        <a:p>
          <a:endParaRPr lang="it-IT"/>
        </a:p>
      </dgm:t>
    </dgm:pt>
    <dgm:pt modelId="{4DF85C98-D67F-4F14-B20C-03A104D466D4}" type="sibTrans" cxnId="{F6B0E39A-A5FD-414E-88D0-7256FBBD7548}">
      <dgm:prSet/>
      <dgm:spPr/>
      <dgm:t>
        <a:bodyPr/>
        <a:lstStyle/>
        <a:p>
          <a:endParaRPr lang="it-IT"/>
        </a:p>
      </dgm:t>
    </dgm:pt>
    <dgm:pt modelId="{20CB497B-870A-4695-BA52-FC413C56BDA4}">
      <dgm:prSet phldrT="[Testo]" custT="1"/>
      <dgm:spPr/>
      <dgm:t>
        <a:bodyPr/>
        <a:lstStyle/>
        <a:p>
          <a:r>
            <a:rPr lang="it-IT" sz="1600" dirty="0" smtClean="0"/>
            <a:t>Calcolo Mn e TAS</a:t>
          </a:r>
          <a:endParaRPr lang="it-IT" sz="1600" dirty="0"/>
        </a:p>
      </dgm:t>
    </dgm:pt>
    <dgm:pt modelId="{12DBCA02-A4AD-4D60-BE01-055FB2D94BC4}" type="parTrans" cxnId="{E3DFEEC8-D5E3-466F-8661-5850F66FAA37}">
      <dgm:prSet/>
      <dgm:spPr/>
      <dgm:t>
        <a:bodyPr/>
        <a:lstStyle/>
        <a:p>
          <a:endParaRPr lang="it-IT"/>
        </a:p>
      </dgm:t>
    </dgm:pt>
    <dgm:pt modelId="{40BC9559-4069-4DEB-8675-E53F5ABBEF54}" type="sibTrans" cxnId="{E3DFEEC8-D5E3-466F-8661-5850F66FAA37}">
      <dgm:prSet/>
      <dgm:spPr/>
      <dgm:t>
        <a:bodyPr/>
        <a:lstStyle/>
        <a:p>
          <a:endParaRPr lang="it-IT"/>
        </a:p>
      </dgm:t>
    </dgm:pt>
    <dgm:pt modelId="{B13663AE-5C4F-404C-AADC-708B6804A1A6}">
      <dgm:prSet phldrT="[Testo]" custT="1"/>
      <dgm:spPr/>
      <dgm:t>
        <a:bodyPr/>
        <a:lstStyle/>
        <a:p>
          <a:r>
            <a:rPr lang="it-IT" sz="1600" dirty="0" smtClean="0"/>
            <a:t>MOTI RELATIVI</a:t>
          </a:r>
          <a:endParaRPr lang="it-IT" sz="1600" dirty="0"/>
        </a:p>
      </dgm:t>
    </dgm:pt>
    <dgm:pt modelId="{45F46DBA-A5D4-4407-871E-1235AFF8182B}" type="parTrans" cxnId="{3C3B3CFC-2BB5-4BCE-85CE-6E70D525A3A7}">
      <dgm:prSet/>
      <dgm:spPr/>
      <dgm:t>
        <a:bodyPr/>
        <a:lstStyle/>
        <a:p>
          <a:endParaRPr lang="it-IT"/>
        </a:p>
      </dgm:t>
    </dgm:pt>
    <dgm:pt modelId="{B2A53E0E-E601-43C2-B6F9-E25E9F5D6237}" type="sibTrans" cxnId="{3C3B3CFC-2BB5-4BCE-85CE-6E70D525A3A7}">
      <dgm:prSet/>
      <dgm:spPr/>
      <dgm:t>
        <a:bodyPr/>
        <a:lstStyle/>
        <a:p>
          <a:endParaRPr lang="it-IT"/>
        </a:p>
      </dgm:t>
    </dgm:pt>
    <dgm:pt modelId="{00E6D205-2BEA-4FAB-BDCA-E9E4DF0A2A6D}">
      <dgm:prSet phldrT="[Testo]" custT="1"/>
      <dgm:spPr/>
      <dgm:t>
        <a:bodyPr/>
        <a:lstStyle/>
        <a:p>
          <a:r>
            <a:rPr lang="it-IT" sz="1600" dirty="0" smtClean="0"/>
            <a:t>PET</a:t>
          </a:r>
          <a:endParaRPr lang="it-IT" sz="1600" dirty="0"/>
        </a:p>
      </dgm:t>
    </dgm:pt>
    <dgm:pt modelId="{62019101-EA30-48B7-A4CC-E2BFBCE9966A}" type="parTrans" cxnId="{250444D1-4E9A-46AF-B778-8D57BA0AB31B}">
      <dgm:prSet/>
      <dgm:spPr/>
      <dgm:t>
        <a:bodyPr/>
        <a:lstStyle/>
        <a:p>
          <a:endParaRPr lang="it-IT"/>
        </a:p>
      </dgm:t>
    </dgm:pt>
    <dgm:pt modelId="{E1A67627-A34F-4B0F-BFFC-B9E41DD9E122}" type="sibTrans" cxnId="{250444D1-4E9A-46AF-B778-8D57BA0AB31B}">
      <dgm:prSet/>
      <dgm:spPr/>
      <dgm:t>
        <a:bodyPr/>
        <a:lstStyle/>
        <a:p>
          <a:endParaRPr lang="it-IT"/>
        </a:p>
      </dgm:t>
    </dgm:pt>
    <dgm:pt modelId="{CDAF4C6D-76CA-4AF2-8934-CA3DCCAFC5D8}">
      <dgm:prSet phldrT="[Testo]" custT="1"/>
      <dgm:spPr/>
      <dgm:t>
        <a:bodyPr/>
        <a:lstStyle/>
        <a:p>
          <a:r>
            <a:rPr lang="it-IT" sz="1400" dirty="0" smtClean="0"/>
            <a:t>Calcolo coordinate </a:t>
          </a:r>
          <a:r>
            <a:rPr lang="it-IT" sz="1400" dirty="0" err="1" smtClean="0"/>
            <a:t>p.to</a:t>
          </a:r>
          <a:r>
            <a:rPr lang="it-IT" sz="1400" dirty="0" smtClean="0"/>
            <a:t> arrivo</a:t>
          </a:r>
          <a:endParaRPr lang="it-IT" sz="1400" dirty="0"/>
        </a:p>
      </dgm:t>
    </dgm:pt>
    <dgm:pt modelId="{D010829C-4DAF-4A14-A325-D81A2BEA8B17}" type="parTrans" cxnId="{179C91DC-AA97-407C-AFDE-0168B21C071E}">
      <dgm:prSet/>
      <dgm:spPr/>
      <dgm:t>
        <a:bodyPr/>
        <a:lstStyle/>
        <a:p>
          <a:endParaRPr lang="it-IT"/>
        </a:p>
      </dgm:t>
    </dgm:pt>
    <dgm:pt modelId="{16EAA55F-5191-4920-8133-F19BEC1135D7}" type="sibTrans" cxnId="{179C91DC-AA97-407C-AFDE-0168B21C071E}">
      <dgm:prSet/>
      <dgm:spPr/>
      <dgm:t>
        <a:bodyPr/>
        <a:lstStyle/>
        <a:p>
          <a:endParaRPr lang="it-IT"/>
        </a:p>
      </dgm:t>
    </dgm:pt>
    <dgm:pt modelId="{6C53235C-2262-479E-893A-F15DC680AB15}">
      <dgm:prSet phldrT="[Testo]" custT="1"/>
      <dgm:spPr/>
      <dgm:t>
        <a:bodyPr/>
        <a:lstStyle/>
        <a:p>
          <a:r>
            <a:rPr lang="it-IT" sz="1600" dirty="0" smtClean="0"/>
            <a:t>PNR Alternato</a:t>
          </a:r>
          <a:endParaRPr lang="it-IT" sz="1600" dirty="0"/>
        </a:p>
      </dgm:t>
    </dgm:pt>
    <dgm:pt modelId="{D932114C-98AF-42B1-BD5B-AC4FBC47D79E}" type="parTrans" cxnId="{173BDD7A-3D87-4819-A022-5FE1924E7153}">
      <dgm:prSet/>
      <dgm:spPr/>
      <dgm:t>
        <a:bodyPr/>
        <a:lstStyle/>
        <a:p>
          <a:endParaRPr lang="it-IT"/>
        </a:p>
      </dgm:t>
    </dgm:pt>
    <dgm:pt modelId="{410ACBEF-6D6D-461D-B893-13231C9ED986}" type="sibTrans" cxnId="{173BDD7A-3D87-4819-A022-5FE1924E7153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656150C-0316-4080-B68C-872E758DE86C}" type="pres">
      <dgm:prSet presAssocID="{B13663AE-5C4F-404C-AADC-708B6804A1A6}" presName="boxAndChildren" presStyleCnt="0"/>
      <dgm:spPr/>
    </dgm:pt>
    <dgm:pt modelId="{4CF79AF8-FF61-406F-B14E-8A77B09C3F7E}" type="pres">
      <dgm:prSet presAssocID="{B13663AE-5C4F-404C-AADC-708B6804A1A6}" presName="parentTextBox" presStyleLbl="node1" presStyleIdx="0" presStyleCnt="3"/>
      <dgm:spPr/>
      <dgm:t>
        <a:bodyPr/>
        <a:lstStyle/>
        <a:p>
          <a:endParaRPr lang="it-IT"/>
        </a:p>
      </dgm:t>
    </dgm:pt>
    <dgm:pt modelId="{90B320F4-E042-44C7-8612-ECCADA1E35EB}" type="pres">
      <dgm:prSet presAssocID="{B13663AE-5C4F-404C-AADC-708B6804A1A6}" presName="entireBox" presStyleLbl="node1" presStyleIdx="0" presStyleCnt="3"/>
      <dgm:spPr/>
      <dgm:t>
        <a:bodyPr/>
        <a:lstStyle/>
        <a:p>
          <a:endParaRPr lang="it-IT"/>
        </a:p>
      </dgm:t>
    </dgm:pt>
    <dgm:pt modelId="{015FF35C-9CB4-4E17-A1CD-40FE041A2131}" type="pres">
      <dgm:prSet presAssocID="{B13663AE-5C4F-404C-AADC-708B6804A1A6}" presName="descendantBox" presStyleCnt="0"/>
      <dgm:spPr/>
    </dgm:pt>
    <dgm:pt modelId="{C001D1CA-3BC2-425A-88E3-EB40697BD9FD}" type="pres">
      <dgm:prSet presAssocID="{00E6D205-2BEA-4FAB-BDCA-E9E4DF0A2A6D}" presName="childTextBox" presStyleLbl="f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68C3621-5243-4CCA-9B0F-68D946D09FFD}" type="pres">
      <dgm:prSet presAssocID="{6C53235C-2262-479E-893A-F15DC680AB15}" presName="childTextBox" presStyleLbl="f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EED45D-6C25-449A-BCC5-CB7D080EBB1D}" type="pres">
      <dgm:prSet presAssocID="{4DF85C98-D67F-4F14-B20C-03A104D466D4}" presName="sp" presStyleCnt="0"/>
      <dgm:spPr/>
    </dgm:pt>
    <dgm:pt modelId="{FA710D28-5BF1-4783-BE1A-B368079E018E}" type="pres">
      <dgm:prSet presAssocID="{02456B24-921B-4BC7-A696-BFBE947C17A8}" presName="arrowAndChildren" presStyleCnt="0"/>
      <dgm:spPr/>
    </dgm:pt>
    <dgm:pt modelId="{F2C890FE-5DFD-467F-B851-D6E7C261CF3D}" type="pres">
      <dgm:prSet presAssocID="{02456B24-921B-4BC7-A696-BFBE947C17A8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A091A3B6-F4D2-4A01-8A33-683B1FBE44AA}" type="pres">
      <dgm:prSet presAssocID="{02456B24-921B-4BC7-A696-BFBE947C17A8}" presName="arrow" presStyleLbl="node1" presStyleIdx="1" presStyleCnt="3"/>
      <dgm:spPr/>
      <dgm:t>
        <a:bodyPr/>
        <a:lstStyle/>
        <a:p>
          <a:endParaRPr lang="it-IT"/>
        </a:p>
      </dgm:t>
    </dgm:pt>
    <dgm:pt modelId="{8B7C52C9-9BB2-437C-B421-ED2564E15A81}" type="pres">
      <dgm:prSet presAssocID="{02456B24-921B-4BC7-A696-BFBE947C17A8}" presName="descendantArrow" presStyleCnt="0"/>
      <dgm:spPr/>
    </dgm:pt>
    <dgm:pt modelId="{B3A667CA-9660-4A2D-A06C-55EF6AE314E8}" type="pres">
      <dgm:prSet presAssocID="{20CB497B-870A-4695-BA52-FC413C56BDA4}" presName="childTextArrow" presStyleLbl="f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94259E9-AE40-4ACD-8CF3-B4F044E1B96B}" type="pres">
      <dgm:prSet presAssocID="{70B038A9-5CE7-4A0C-952C-331955CCF74B}" presName="sp" presStyleCnt="0"/>
      <dgm:spPr/>
    </dgm:pt>
    <dgm:pt modelId="{82DB3659-8D91-4041-9F4C-5145D2C4C9D8}" type="pres">
      <dgm:prSet presAssocID="{A9B269A0-9580-4592-BC29-670CF40D47F8}" presName="arrowAndChildren" presStyleCnt="0"/>
      <dgm:spPr/>
    </dgm:pt>
    <dgm:pt modelId="{D1BD5025-2D40-4A19-9FD9-8D186BD9BAB3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86A143C8-87AF-49FF-AD36-881DBD181737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F76664CD-81FC-4B1E-B666-7DA42C35A81E}" type="pres">
      <dgm:prSet presAssocID="{A9B269A0-9580-4592-BC29-670CF40D47F8}" presName="descendantArrow" presStyleCnt="0"/>
      <dgm:spPr/>
    </dgm:pt>
    <dgm:pt modelId="{7A5C40A1-F33E-49D3-A2E1-FCD925CE8A4B}" type="pres">
      <dgm:prSet presAssocID="{93BAE7D1-17A1-4213-98C3-766E11B64663}" presName="childTextArrow" presStyleLbl="f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BBF58BD-595D-4F08-8D1E-8EC22F1054E5}" type="pres">
      <dgm:prSet presAssocID="{CDAF4C6D-76CA-4AF2-8934-CA3DCCAFC5D8}" presName="childTextArrow" presStyleLbl="f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A783F4B-AF28-4B17-A952-068C46AC7A45}" type="presOf" srcId="{02456B24-921B-4BC7-A696-BFBE947C17A8}" destId="{F2C890FE-5DFD-467F-B851-D6E7C261CF3D}" srcOrd="0" destOrd="0" presId="urn:microsoft.com/office/officeart/2005/8/layout/process4"/>
    <dgm:cxn modelId="{76FA0DF9-B3BF-454F-94F3-E6288F50DF60}" srcId="{A9B269A0-9580-4592-BC29-670CF40D47F8}" destId="{93BAE7D1-17A1-4213-98C3-766E11B64663}" srcOrd="0" destOrd="0" parTransId="{A6D1A369-D424-46E4-8D6D-F4091256A9CF}" sibTransId="{DF5F2912-7897-4532-9A69-14CA460DA21C}"/>
    <dgm:cxn modelId="{3C3B3CFC-2BB5-4BCE-85CE-6E70D525A3A7}" srcId="{4BC4DA22-8CF1-4A31-8AB7-292E7733B0D2}" destId="{B13663AE-5C4F-404C-AADC-708B6804A1A6}" srcOrd="2" destOrd="0" parTransId="{45F46DBA-A5D4-4407-871E-1235AFF8182B}" sibTransId="{B2A53E0E-E601-43C2-B6F9-E25E9F5D6237}"/>
    <dgm:cxn modelId="{69422B47-2E86-45ED-9D42-D7438A635B9E}" type="presOf" srcId="{A9B269A0-9580-4592-BC29-670CF40D47F8}" destId="{86A143C8-87AF-49FF-AD36-881DBD181737}" srcOrd="1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179C91DC-AA97-407C-AFDE-0168B21C071E}" srcId="{A9B269A0-9580-4592-BC29-670CF40D47F8}" destId="{CDAF4C6D-76CA-4AF2-8934-CA3DCCAFC5D8}" srcOrd="1" destOrd="0" parTransId="{D010829C-4DAF-4A14-A325-D81A2BEA8B17}" sibTransId="{16EAA55F-5191-4920-8133-F19BEC1135D7}"/>
    <dgm:cxn modelId="{7954F9DD-8114-4D1D-8408-6CC25BC5E951}" type="presOf" srcId="{CDAF4C6D-76CA-4AF2-8934-CA3DCCAFC5D8}" destId="{EBBF58BD-595D-4F08-8D1E-8EC22F1054E5}" srcOrd="0" destOrd="0" presId="urn:microsoft.com/office/officeart/2005/8/layout/process4"/>
    <dgm:cxn modelId="{EB85A739-4DA3-4560-93F2-CF1A8DDCB5F4}" type="presOf" srcId="{93BAE7D1-17A1-4213-98C3-766E11B64663}" destId="{7A5C40A1-F33E-49D3-A2E1-FCD925CE8A4B}" srcOrd="0" destOrd="0" presId="urn:microsoft.com/office/officeart/2005/8/layout/process4"/>
    <dgm:cxn modelId="{3A403BAA-0423-4364-8389-942DE33AE5E5}" type="presOf" srcId="{20CB497B-870A-4695-BA52-FC413C56BDA4}" destId="{B3A667CA-9660-4A2D-A06C-55EF6AE314E8}" srcOrd="0" destOrd="0" presId="urn:microsoft.com/office/officeart/2005/8/layout/process4"/>
    <dgm:cxn modelId="{D186DCD7-66F7-488A-8B9E-9FEF4EFBEB44}" type="presOf" srcId="{6C53235C-2262-479E-893A-F15DC680AB15}" destId="{C68C3621-5243-4CCA-9B0F-68D946D09FFD}" srcOrd="0" destOrd="0" presId="urn:microsoft.com/office/officeart/2005/8/layout/process4"/>
    <dgm:cxn modelId="{50E1BC3D-E10D-4F4A-AEB7-8E075B54357D}" type="presOf" srcId="{B13663AE-5C4F-404C-AADC-708B6804A1A6}" destId="{90B320F4-E042-44C7-8612-ECCADA1E35EB}" srcOrd="1" destOrd="0" presId="urn:microsoft.com/office/officeart/2005/8/layout/process4"/>
    <dgm:cxn modelId="{01B93CFB-81C7-4141-BB35-E4C1C5792535}" type="presOf" srcId="{00E6D205-2BEA-4FAB-BDCA-E9E4DF0A2A6D}" destId="{C001D1CA-3BC2-425A-88E3-EB40697BD9FD}" srcOrd="0" destOrd="0" presId="urn:microsoft.com/office/officeart/2005/8/layout/process4"/>
    <dgm:cxn modelId="{F6B0E39A-A5FD-414E-88D0-7256FBBD7548}" srcId="{4BC4DA22-8CF1-4A31-8AB7-292E7733B0D2}" destId="{02456B24-921B-4BC7-A696-BFBE947C17A8}" srcOrd="1" destOrd="0" parTransId="{E3ACEADA-D9B1-49B7-BC28-883E965F3FE9}" sibTransId="{4DF85C98-D67F-4F14-B20C-03A104D466D4}"/>
    <dgm:cxn modelId="{E3DFEEC8-D5E3-466F-8661-5850F66FAA37}" srcId="{02456B24-921B-4BC7-A696-BFBE947C17A8}" destId="{20CB497B-870A-4695-BA52-FC413C56BDA4}" srcOrd="0" destOrd="0" parTransId="{12DBCA02-A4AD-4D60-BE01-055FB2D94BC4}" sibTransId="{40BC9559-4069-4DEB-8675-E53F5ABBEF54}"/>
    <dgm:cxn modelId="{53E42581-ABAA-4505-83D1-166BD078ED8D}" type="presOf" srcId="{B13663AE-5C4F-404C-AADC-708B6804A1A6}" destId="{4CF79AF8-FF61-406F-B14E-8A77B09C3F7E}" srcOrd="0" destOrd="0" presId="urn:microsoft.com/office/officeart/2005/8/layout/process4"/>
    <dgm:cxn modelId="{9086DFAE-36C6-43F4-B083-383DE445B885}" type="presOf" srcId="{4BC4DA22-8CF1-4A31-8AB7-292E7733B0D2}" destId="{F0E07B57-4EBD-4673-A78E-AF8A8469B304}" srcOrd="0" destOrd="0" presId="urn:microsoft.com/office/officeart/2005/8/layout/process4"/>
    <dgm:cxn modelId="{4B15BC10-264B-4E14-9AE8-D64EBF68F4DC}" type="presOf" srcId="{02456B24-921B-4BC7-A696-BFBE947C17A8}" destId="{A091A3B6-F4D2-4A01-8A33-683B1FBE44AA}" srcOrd="1" destOrd="0" presId="urn:microsoft.com/office/officeart/2005/8/layout/process4"/>
    <dgm:cxn modelId="{173BDD7A-3D87-4819-A022-5FE1924E7153}" srcId="{B13663AE-5C4F-404C-AADC-708B6804A1A6}" destId="{6C53235C-2262-479E-893A-F15DC680AB15}" srcOrd="1" destOrd="0" parTransId="{D932114C-98AF-42B1-BD5B-AC4FBC47D79E}" sibTransId="{410ACBEF-6D6D-461D-B893-13231C9ED986}"/>
    <dgm:cxn modelId="{5A706AEA-ADAD-4710-BEAD-0ECF2C87A351}" type="presOf" srcId="{A9B269A0-9580-4592-BC29-670CF40D47F8}" destId="{D1BD5025-2D40-4A19-9FD9-8D186BD9BAB3}" srcOrd="0" destOrd="0" presId="urn:microsoft.com/office/officeart/2005/8/layout/process4"/>
    <dgm:cxn modelId="{250444D1-4E9A-46AF-B778-8D57BA0AB31B}" srcId="{B13663AE-5C4F-404C-AADC-708B6804A1A6}" destId="{00E6D205-2BEA-4FAB-BDCA-E9E4DF0A2A6D}" srcOrd="0" destOrd="0" parTransId="{62019101-EA30-48B7-A4CC-E2BFBCE9966A}" sibTransId="{E1A67627-A34F-4B0F-BFFC-B9E41DD9E122}"/>
    <dgm:cxn modelId="{D8C9A8D3-E335-4AE7-970F-9FDD4BEDFD7D}" type="presParOf" srcId="{F0E07B57-4EBD-4673-A78E-AF8A8469B304}" destId="{4656150C-0316-4080-B68C-872E758DE86C}" srcOrd="0" destOrd="0" presId="urn:microsoft.com/office/officeart/2005/8/layout/process4"/>
    <dgm:cxn modelId="{213D5286-CC64-4159-ACBE-0400984588A0}" type="presParOf" srcId="{4656150C-0316-4080-B68C-872E758DE86C}" destId="{4CF79AF8-FF61-406F-B14E-8A77B09C3F7E}" srcOrd="0" destOrd="0" presId="urn:microsoft.com/office/officeart/2005/8/layout/process4"/>
    <dgm:cxn modelId="{35F8C528-640F-4E1B-B519-E237A20C5D39}" type="presParOf" srcId="{4656150C-0316-4080-B68C-872E758DE86C}" destId="{90B320F4-E042-44C7-8612-ECCADA1E35EB}" srcOrd="1" destOrd="0" presId="urn:microsoft.com/office/officeart/2005/8/layout/process4"/>
    <dgm:cxn modelId="{FFEBB44F-0307-4B72-8E52-0B496A5A821D}" type="presParOf" srcId="{4656150C-0316-4080-B68C-872E758DE86C}" destId="{015FF35C-9CB4-4E17-A1CD-40FE041A2131}" srcOrd="2" destOrd="0" presId="urn:microsoft.com/office/officeart/2005/8/layout/process4"/>
    <dgm:cxn modelId="{A3A05A3F-AE57-460F-812B-4C07C7EA782F}" type="presParOf" srcId="{015FF35C-9CB4-4E17-A1CD-40FE041A2131}" destId="{C001D1CA-3BC2-425A-88E3-EB40697BD9FD}" srcOrd="0" destOrd="0" presId="urn:microsoft.com/office/officeart/2005/8/layout/process4"/>
    <dgm:cxn modelId="{A0827587-2862-4907-9017-7AD7F4D06B89}" type="presParOf" srcId="{015FF35C-9CB4-4E17-A1CD-40FE041A2131}" destId="{C68C3621-5243-4CCA-9B0F-68D946D09FFD}" srcOrd="1" destOrd="0" presId="urn:microsoft.com/office/officeart/2005/8/layout/process4"/>
    <dgm:cxn modelId="{70F36505-1A69-4A4D-9F00-3D87FFCBA1BA}" type="presParOf" srcId="{F0E07B57-4EBD-4673-A78E-AF8A8469B304}" destId="{ABEED45D-6C25-449A-BCC5-CB7D080EBB1D}" srcOrd="1" destOrd="0" presId="urn:microsoft.com/office/officeart/2005/8/layout/process4"/>
    <dgm:cxn modelId="{E6BDDF95-B985-4A82-8763-C020DE019434}" type="presParOf" srcId="{F0E07B57-4EBD-4673-A78E-AF8A8469B304}" destId="{FA710D28-5BF1-4783-BE1A-B368079E018E}" srcOrd="2" destOrd="0" presId="urn:microsoft.com/office/officeart/2005/8/layout/process4"/>
    <dgm:cxn modelId="{FA35AD02-52FD-4FB7-99D8-24BD5C704487}" type="presParOf" srcId="{FA710D28-5BF1-4783-BE1A-B368079E018E}" destId="{F2C890FE-5DFD-467F-B851-D6E7C261CF3D}" srcOrd="0" destOrd="0" presId="urn:microsoft.com/office/officeart/2005/8/layout/process4"/>
    <dgm:cxn modelId="{2160B965-9292-48B9-BD21-71C4D73E871E}" type="presParOf" srcId="{FA710D28-5BF1-4783-BE1A-B368079E018E}" destId="{A091A3B6-F4D2-4A01-8A33-683B1FBE44AA}" srcOrd="1" destOrd="0" presId="urn:microsoft.com/office/officeart/2005/8/layout/process4"/>
    <dgm:cxn modelId="{F098C5E6-2D97-41B6-A503-1DF09D46E79B}" type="presParOf" srcId="{FA710D28-5BF1-4783-BE1A-B368079E018E}" destId="{8B7C52C9-9BB2-437C-B421-ED2564E15A81}" srcOrd="2" destOrd="0" presId="urn:microsoft.com/office/officeart/2005/8/layout/process4"/>
    <dgm:cxn modelId="{5A9186E9-9D59-417F-945B-4C01D90675A4}" type="presParOf" srcId="{8B7C52C9-9BB2-437C-B421-ED2564E15A81}" destId="{B3A667CA-9660-4A2D-A06C-55EF6AE314E8}" srcOrd="0" destOrd="0" presId="urn:microsoft.com/office/officeart/2005/8/layout/process4"/>
    <dgm:cxn modelId="{E937261E-4604-4CF9-A596-ECE2595D5B46}" type="presParOf" srcId="{F0E07B57-4EBD-4673-A78E-AF8A8469B304}" destId="{A94259E9-AE40-4ACD-8CF3-B4F044E1B96B}" srcOrd="3" destOrd="0" presId="urn:microsoft.com/office/officeart/2005/8/layout/process4"/>
    <dgm:cxn modelId="{00307437-5FAF-4E96-8F05-5FCB5776FA73}" type="presParOf" srcId="{F0E07B57-4EBD-4673-A78E-AF8A8469B304}" destId="{82DB3659-8D91-4041-9F4C-5145D2C4C9D8}" srcOrd="4" destOrd="0" presId="urn:microsoft.com/office/officeart/2005/8/layout/process4"/>
    <dgm:cxn modelId="{9375EDB3-D80F-4134-A7C3-E393320B54EB}" type="presParOf" srcId="{82DB3659-8D91-4041-9F4C-5145D2C4C9D8}" destId="{D1BD5025-2D40-4A19-9FD9-8D186BD9BAB3}" srcOrd="0" destOrd="0" presId="urn:microsoft.com/office/officeart/2005/8/layout/process4"/>
    <dgm:cxn modelId="{74BD9945-E188-414D-9591-6968FCC067A5}" type="presParOf" srcId="{82DB3659-8D91-4041-9F4C-5145D2C4C9D8}" destId="{86A143C8-87AF-49FF-AD36-881DBD181737}" srcOrd="1" destOrd="0" presId="urn:microsoft.com/office/officeart/2005/8/layout/process4"/>
    <dgm:cxn modelId="{14C8ABA3-3CBC-4D26-BA86-1B91FAA1FD7F}" type="presParOf" srcId="{82DB3659-8D91-4041-9F4C-5145D2C4C9D8}" destId="{F76664CD-81FC-4B1E-B666-7DA42C35A81E}" srcOrd="2" destOrd="0" presId="urn:microsoft.com/office/officeart/2005/8/layout/process4"/>
    <dgm:cxn modelId="{BEEA8C20-820A-46E2-B17C-61D24BD3B31F}" type="presParOf" srcId="{F76664CD-81FC-4B1E-B666-7DA42C35A81E}" destId="{7A5C40A1-F33E-49D3-A2E1-FCD925CE8A4B}" srcOrd="0" destOrd="0" presId="urn:microsoft.com/office/officeart/2005/8/layout/process4"/>
    <dgm:cxn modelId="{CC99A3DC-D0C9-4BD0-B301-AC9E1AF1F541}" type="presParOf" srcId="{F76664CD-81FC-4B1E-B666-7DA42C35A81E}" destId="{EBBF58BD-595D-4F08-8D1E-8EC22F1054E5}" srcOrd="1" destOrd="0" presId="urn:microsoft.com/office/officeart/2005/8/layout/process4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 custT="1"/>
      <dgm:spPr/>
      <dgm:t>
        <a:bodyPr/>
        <a:lstStyle/>
        <a:p>
          <a:r>
            <a:rPr lang="it-IT" sz="2400" dirty="0" smtClean="0"/>
            <a:t>Calcolo TB e D tra i punti</a:t>
          </a:r>
          <a:endParaRPr lang="it-IT" sz="2400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C45C22A5-39DF-4D73-ADB7-314C3C1E4A74}">
      <dgm:prSet custT="1"/>
      <dgm:spPr/>
      <dgm:t>
        <a:bodyPr/>
        <a:lstStyle/>
        <a:p>
          <a:r>
            <a:rPr lang="it-IT" sz="2400" dirty="0" smtClean="0"/>
            <a:t>Calcolo la TAS</a:t>
          </a:r>
          <a:endParaRPr lang="it-IT" sz="2400" dirty="0"/>
        </a:p>
      </dgm:t>
    </dgm:pt>
    <dgm:pt modelId="{67FBB2B0-0FF4-42F0-8777-91D2B644D108}" type="parTrans" cxnId="{8FD42A3D-7947-42AE-A4F0-DA11BB3DA2C3}">
      <dgm:prSet/>
      <dgm:spPr/>
      <dgm:t>
        <a:bodyPr/>
        <a:lstStyle/>
        <a:p>
          <a:endParaRPr lang="it-IT"/>
        </a:p>
      </dgm:t>
    </dgm:pt>
    <dgm:pt modelId="{87DC2E5B-E962-4D12-99A5-9FFC6D8AFFCB}" type="sibTrans" cxnId="{8FD42A3D-7947-42AE-A4F0-DA11BB3DA2C3}">
      <dgm:prSet/>
      <dgm:spPr/>
      <dgm:t>
        <a:bodyPr/>
        <a:lstStyle/>
        <a:p>
          <a:endParaRPr lang="it-IT"/>
        </a:p>
      </dgm:t>
    </dgm:pt>
    <dgm:pt modelId="{D5021D28-3B80-4D83-97C8-E93B7A2C7385}">
      <dgm:prSet custT="1"/>
      <dgm:spPr/>
      <dgm:t>
        <a:bodyPr/>
        <a:lstStyle/>
        <a:p>
          <a:r>
            <a:rPr lang="it-IT" sz="2400" dirty="0" smtClean="0"/>
            <a:t>Calcolo il FT</a:t>
          </a:r>
          <a:r>
            <a:rPr lang="it-IT" sz="2400" baseline="-25000" dirty="0" smtClean="0"/>
            <a:t>PB</a:t>
          </a:r>
          <a:endParaRPr lang="it-IT" sz="2400" baseline="-25000" dirty="0"/>
        </a:p>
      </dgm:t>
    </dgm:pt>
    <dgm:pt modelId="{BC831C92-94BA-492E-9A49-21E8C71D9266}" type="parTrans" cxnId="{F4695079-AD42-4AFA-B076-1848B757AFAE}">
      <dgm:prSet/>
      <dgm:spPr/>
      <dgm:t>
        <a:bodyPr/>
        <a:lstStyle/>
        <a:p>
          <a:endParaRPr lang="it-IT"/>
        </a:p>
      </dgm:t>
    </dgm:pt>
    <dgm:pt modelId="{01A61EFC-5C70-4B3D-8D56-FF67C3911A5C}" type="sibTrans" cxnId="{F4695079-AD42-4AFA-B076-1848B757AFAE}">
      <dgm:prSet/>
      <dgm:spPr/>
      <dgm:t>
        <a:bodyPr/>
        <a:lstStyle/>
        <a:p>
          <a:endParaRPr lang="it-IT"/>
        </a:p>
      </dgm:t>
    </dgm:pt>
    <dgm:pt modelId="{549C0EA6-1B6C-4DF2-B23C-BC4AB1501CE5}">
      <dgm:prSet custT="1"/>
      <dgm:spPr/>
      <dgm:t>
        <a:bodyPr/>
        <a:lstStyle/>
        <a:p>
          <a:r>
            <a:rPr lang="it-IT" sz="2400" baseline="-25000" dirty="0" smtClean="0"/>
            <a:t>Risolvo il PNR Alternato</a:t>
          </a:r>
          <a:endParaRPr lang="it-IT" sz="2400" baseline="-25000" dirty="0"/>
        </a:p>
      </dgm:t>
    </dgm:pt>
    <dgm:pt modelId="{B26166AD-6435-4E5B-9787-E74CC44E54D8}" type="parTrans" cxnId="{3635A7B4-0D25-4A43-83F1-879864D88F39}">
      <dgm:prSet/>
      <dgm:spPr/>
      <dgm:t>
        <a:bodyPr/>
        <a:lstStyle/>
        <a:p>
          <a:endParaRPr lang="it-IT"/>
        </a:p>
      </dgm:t>
    </dgm:pt>
    <dgm:pt modelId="{218847BE-B8E8-4FA9-96F4-D46021B32B30}" type="sibTrans" cxnId="{3635A7B4-0D25-4A43-83F1-879864D88F39}">
      <dgm:prSet/>
      <dgm:spPr/>
      <dgm:t>
        <a:bodyPr/>
        <a:lstStyle/>
        <a:p>
          <a:endParaRPr lang="it-IT"/>
        </a:p>
      </dgm:t>
    </dgm:pt>
    <dgm:pt modelId="{08D82F49-58CF-442C-B03C-7709E63FECA2}">
      <dgm:prSet custT="1"/>
      <dgm:spPr/>
      <dgm:t>
        <a:bodyPr/>
        <a:lstStyle/>
        <a:p>
          <a:r>
            <a:rPr lang="it-IT" sz="2400" baseline="-25000" dirty="0" smtClean="0"/>
            <a:t>Calcolo le coordinate del PNR</a:t>
          </a:r>
          <a:endParaRPr lang="it-IT" sz="2400" baseline="-25000" dirty="0"/>
        </a:p>
      </dgm:t>
    </dgm:pt>
    <dgm:pt modelId="{6F25F52B-E8BC-49CA-887E-2D835BBB8C7E}" type="parTrans" cxnId="{B494F63D-1E1B-42E4-A55D-17FB75392296}">
      <dgm:prSet/>
      <dgm:spPr/>
      <dgm:t>
        <a:bodyPr/>
        <a:lstStyle/>
        <a:p>
          <a:endParaRPr lang="it-IT"/>
        </a:p>
      </dgm:t>
    </dgm:pt>
    <dgm:pt modelId="{B06AA339-4247-49A5-8970-BF02CEBFB4A1}" type="sibTrans" cxnId="{B494F63D-1E1B-42E4-A55D-17FB75392296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8BB17E5D-CAF6-40F3-ACEC-44C379575E5B}" type="pres">
      <dgm:prSet presAssocID="{E19F41FF-CA4F-4296-B8E0-340C53272823}" presName="arrowDiagram5" presStyleCnt="0"/>
      <dgm:spPr/>
    </dgm:pt>
    <dgm:pt modelId="{A21D410A-3D03-463E-BFE6-8F15F29C1799}" type="pres">
      <dgm:prSet presAssocID="{A7C2AE8E-690F-4EC4-9BDA-90FDB49BBD57}" presName="bullet5a" presStyleLbl="node1" presStyleIdx="0" presStyleCnt="5"/>
      <dgm:spPr/>
    </dgm:pt>
    <dgm:pt modelId="{AE525585-2CAC-4AAC-AEAA-E95A0E6525FE}" type="pres">
      <dgm:prSet presAssocID="{A7C2AE8E-690F-4EC4-9BDA-90FDB49BBD57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60DFC5A-FBF0-4C75-83A1-4EB359D16DE9}" type="pres">
      <dgm:prSet presAssocID="{C45C22A5-39DF-4D73-ADB7-314C3C1E4A74}" presName="bullet5b" presStyleLbl="node1" presStyleIdx="1" presStyleCnt="5"/>
      <dgm:spPr/>
    </dgm:pt>
    <dgm:pt modelId="{86178B2C-6D4A-447B-A161-2F19DACE724D}" type="pres">
      <dgm:prSet presAssocID="{C45C22A5-39DF-4D73-ADB7-314C3C1E4A74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4D7234D-4984-489C-8EFC-2F32B1F3E9A6}" type="pres">
      <dgm:prSet presAssocID="{D5021D28-3B80-4D83-97C8-E93B7A2C7385}" presName="bullet5c" presStyleLbl="node1" presStyleIdx="2" presStyleCnt="5"/>
      <dgm:spPr/>
    </dgm:pt>
    <dgm:pt modelId="{EAD1D593-D695-4193-BE19-F1A813EAC90A}" type="pres">
      <dgm:prSet presAssocID="{D5021D28-3B80-4D83-97C8-E93B7A2C7385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CDE20DD-9C8E-4570-B48C-5F276BC9533F}" type="pres">
      <dgm:prSet presAssocID="{549C0EA6-1B6C-4DF2-B23C-BC4AB1501CE5}" presName="bullet5d" presStyleLbl="node1" presStyleIdx="3" presStyleCnt="5"/>
      <dgm:spPr/>
    </dgm:pt>
    <dgm:pt modelId="{6221E54F-58D8-4E17-B994-D8F7E833CE41}" type="pres">
      <dgm:prSet presAssocID="{549C0EA6-1B6C-4DF2-B23C-BC4AB1501CE5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56D2BAA-938C-4270-B651-0AB76D3F9DE4}" type="pres">
      <dgm:prSet presAssocID="{08D82F49-58CF-442C-B03C-7709E63FECA2}" presName="bullet5e" presStyleLbl="node1" presStyleIdx="4" presStyleCnt="5"/>
      <dgm:spPr/>
    </dgm:pt>
    <dgm:pt modelId="{8540A71C-E71F-4030-9BEE-E1B499925C17}" type="pres">
      <dgm:prSet presAssocID="{08D82F49-58CF-442C-B03C-7709E63FECA2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78B8431-6B9E-4C57-B53B-8D53BB40BB19}" type="presOf" srcId="{549C0EA6-1B6C-4DF2-B23C-BC4AB1501CE5}" destId="{6221E54F-58D8-4E17-B994-D8F7E833CE41}" srcOrd="0" destOrd="0" presId="urn:microsoft.com/office/officeart/2005/8/layout/arrow2"/>
    <dgm:cxn modelId="{F4695079-AD42-4AFA-B076-1848B757AFAE}" srcId="{E19F41FF-CA4F-4296-B8E0-340C53272823}" destId="{D5021D28-3B80-4D83-97C8-E93B7A2C7385}" srcOrd="2" destOrd="0" parTransId="{BC831C92-94BA-492E-9A49-21E8C71D9266}" sibTransId="{01A61EFC-5C70-4B3D-8D56-FF67C3911A5C}"/>
    <dgm:cxn modelId="{927585FA-A553-47D3-84C1-BECA2ABF3389}" type="presOf" srcId="{C45C22A5-39DF-4D73-ADB7-314C3C1E4A74}" destId="{86178B2C-6D4A-447B-A161-2F19DACE724D}" srcOrd="0" destOrd="0" presId="urn:microsoft.com/office/officeart/2005/8/layout/arrow2"/>
    <dgm:cxn modelId="{08F7CD9F-017D-4D0C-AA10-CA53701AE802}" type="presOf" srcId="{E19F41FF-CA4F-4296-B8E0-340C53272823}" destId="{6555694C-60F4-48FD-B317-3722FF98FBB9}" srcOrd="0" destOrd="0" presId="urn:microsoft.com/office/officeart/2005/8/layout/arrow2"/>
    <dgm:cxn modelId="{3635A7B4-0D25-4A43-83F1-879864D88F39}" srcId="{E19F41FF-CA4F-4296-B8E0-340C53272823}" destId="{549C0EA6-1B6C-4DF2-B23C-BC4AB1501CE5}" srcOrd="3" destOrd="0" parTransId="{B26166AD-6435-4E5B-9787-E74CC44E54D8}" sibTransId="{218847BE-B8E8-4FA9-96F4-D46021B32B30}"/>
    <dgm:cxn modelId="{513CC2CC-DF52-460F-AE7E-EB43C04CF13B}" type="presOf" srcId="{D5021D28-3B80-4D83-97C8-E93B7A2C7385}" destId="{EAD1D593-D695-4193-BE19-F1A813EAC90A}" srcOrd="0" destOrd="0" presId="urn:microsoft.com/office/officeart/2005/8/layout/arrow2"/>
    <dgm:cxn modelId="{B507DB46-EB2C-4A6D-B62E-7A9824793BD0}" type="presOf" srcId="{A7C2AE8E-690F-4EC4-9BDA-90FDB49BBD57}" destId="{AE525585-2CAC-4AAC-AEAA-E95A0E6525FE}" srcOrd="0" destOrd="0" presId="urn:microsoft.com/office/officeart/2005/8/layout/arrow2"/>
    <dgm:cxn modelId="{6CF6774B-AC52-45B6-9E3D-D6B134D31185}" type="presOf" srcId="{08D82F49-58CF-442C-B03C-7709E63FECA2}" destId="{8540A71C-E71F-4030-9BEE-E1B499925C17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8FD42A3D-7947-42AE-A4F0-DA11BB3DA2C3}" srcId="{E19F41FF-CA4F-4296-B8E0-340C53272823}" destId="{C45C22A5-39DF-4D73-ADB7-314C3C1E4A74}" srcOrd="1" destOrd="0" parTransId="{67FBB2B0-0FF4-42F0-8777-91D2B644D108}" sibTransId="{87DC2E5B-E962-4D12-99A5-9FFC6D8AFFCB}"/>
    <dgm:cxn modelId="{B494F63D-1E1B-42E4-A55D-17FB75392296}" srcId="{E19F41FF-CA4F-4296-B8E0-340C53272823}" destId="{08D82F49-58CF-442C-B03C-7709E63FECA2}" srcOrd="4" destOrd="0" parTransId="{6F25F52B-E8BC-49CA-887E-2D835BBB8C7E}" sibTransId="{B06AA339-4247-49A5-8970-BF02CEBFB4A1}"/>
    <dgm:cxn modelId="{465B1CB1-3339-4593-AC0C-ED58DA65C507}" type="presParOf" srcId="{6555694C-60F4-48FD-B317-3722FF98FBB9}" destId="{E8E17464-8E84-40F9-8AE2-1E89CEC3D5FA}" srcOrd="0" destOrd="0" presId="urn:microsoft.com/office/officeart/2005/8/layout/arrow2"/>
    <dgm:cxn modelId="{C5D6C718-2E74-476E-A2FB-6FC117EA980A}" type="presParOf" srcId="{6555694C-60F4-48FD-B317-3722FF98FBB9}" destId="{8BB17E5D-CAF6-40F3-ACEC-44C379575E5B}" srcOrd="1" destOrd="0" presId="urn:microsoft.com/office/officeart/2005/8/layout/arrow2"/>
    <dgm:cxn modelId="{CACA6150-D8C7-4F38-96D5-D0F7100D09D3}" type="presParOf" srcId="{8BB17E5D-CAF6-40F3-ACEC-44C379575E5B}" destId="{A21D410A-3D03-463E-BFE6-8F15F29C1799}" srcOrd="0" destOrd="0" presId="urn:microsoft.com/office/officeart/2005/8/layout/arrow2"/>
    <dgm:cxn modelId="{6400211A-DD05-4E07-A04C-B6CF4F79D455}" type="presParOf" srcId="{8BB17E5D-CAF6-40F3-ACEC-44C379575E5B}" destId="{AE525585-2CAC-4AAC-AEAA-E95A0E6525FE}" srcOrd="1" destOrd="0" presId="urn:microsoft.com/office/officeart/2005/8/layout/arrow2"/>
    <dgm:cxn modelId="{5ADCF851-E156-451A-A98B-40BB93B7F12F}" type="presParOf" srcId="{8BB17E5D-CAF6-40F3-ACEC-44C379575E5B}" destId="{C60DFC5A-FBF0-4C75-83A1-4EB359D16DE9}" srcOrd="2" destOrd="0" presId="urn:microsoft.com/office/officeart/2005/8/layout/arrow2"/>
    <dgm:cxn modelId="{1E5635F0-AC52-4C80-94CF-CA2EA3C4F2F8}" type="presParOf" srcId="{8BB17E5D-CAF6-40F3-ACEC-44C379575E5B}" destId="{86178B2C-6D4A-447B-A161-2F19DACE724D}" srcOrd="3" destOrd="0" presId="urn:microsoft.com/office/officeart/2005/8/layout/arrow2"/>
    <dgm:cxn modelId="{FB24240D-0033-48ED-82CB-C94A6A09EEE5}" type="presParOf" srcId="{8BB17E5D-CAF6-40F3-ACEC-44C379575E5B}" destId="{D4D7234D-4984-489C-8EFC-2F32B1F3E9A6}" srcOrd="4" destOrd="0" presId="urn:microsoft.com/office/officeart/2005/8/layout/arrow2"/>
    <dgm:cxn modelId="{45E8CAB3-F4F2-4756-AAF8-C196D64533C9}" type="presParOf" srcId="{8BB17E5D-CAF6-40F3-ACEC-44C379575E5B}" destId="{EAD1D593-D695-4193-BE19-F1A813EAC90A}" srcOrd="5" destOrd="0" presId="urn:microsoft.com/office/officeart/2005/8/layout/arrow2"/>
    <dgm:cxn modelId="{544069E1-814B-464D-947E-4275B9EA3DB4}" type="presParOf" srcId="{8BB17E5D-CAF6-40F3-ACEC-44C379575E5B}" destId="{ACDE20DD-9C8E-4570-B48C-5F276BC9533F}" srcOrd="6" destOrd="0" presId="urn:microsoft.com/office/officeart/2005/8/layout/arrow2"/>
    <dgm:cxn modelId="{43707C7D-8EFC-473A-B365-E495A118A761}" type="presParOf" srcId="{8BB17E5D-CAF6-40F3-ACEC-44C379575E5B}" destId="{6221E54F-58D8-4E17-B994-D8F7E833CE41}" srcOrd="7" destOrd="0" presId="urn:microsoft.com/office/officeart/2005/8/layout/arrow2"/>
    <dgm:cxn modelId="{7D5A62C9-D83E-4DBD-B982-36F11FB03A0A}" type="presParOf" srcId="{8BB17E5D-CAF6-40F3-ACEC-44C379575E5B}" destId="{F56D2BAA-938C-4270-B651-0AB76D3F9DE4}" srcOrd="8" destOrd="0" presId="urn:microsoft.com/office/officeart/2005/8/layout/arrow2"/>
    <dgm:cxn modelId="{DE7B11D9-4555-4442-940E-22ACB042400A}" type="presParOf" srcId="{8BB17E5D-CAF6-40F3-ACEC-44C379575E5B}" destId="{8540A71C-E71F-4030-9BEE-E1B499925C17}" srcOrd="9" destOrd="0" presId="urn:microsoft.com/office/officeart/2005/8/layout/arrow2"/>
  </dgm:cxnLst>
  <dgm:bg/>
  <dgm:whole/>
</dgm:dataModel>
</file>

<file path=ppt/diagrams/data110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</a:t>
          </a:r>
          <a:r>
            <a:rPr lang="it-IT" dirty="0" err="1" smtClean="0"/>
            <a:t>Tb</a:t>
          </a:r>
          <a:r>
            <a:rPr lang="it-IT" dirty="0" smtClean="0"/>
            <a:t> e D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284BDB42-1636-4443-AD20-BC3A7C8A344B}">
      <dgm:prSet/>
      <dgm:spPr/>
      <dgm:t>
        <a:bodyPr/>
        <a:lstStyle/>
        <a:p>
          <a:r>
            <a:rPr lang="it-IT" dirty="0" smtClean="0"/>
            <a:t>Calcolo TAS</a:t>
          </a:r>
          <a:endParaRPr lang="it-IT" dirty="0"/>
        </a:p>
      </dgm:t>
    </dgm:pt>
    <dgm:pt modelId="{F45CCA63-8626-413F-B578-0F014CAD3F36}" type="parTrans" cxnId="{7D857CB0-0119-4CFD-8026-417FADAA5F4F}">
      <dgm:prSet/>
      <dgm:spPr/>
    </dgm:pt>
    <dgm:pt modelId="{F16F47CE-C92B-460E-BD98-EF27983069D9}" type="sibTrans" cxnId="{7D857CB0-0119-4CFD-8026-417FADAA5F4F}">
      <dgm:prSet/>
      <dgm:spPr/>
    </dgm:pt>
    <dgm:pt modelId="{8794D5C8-0E21-4C51-844F-96FA4ABE15D7}">
      <dgm:prSet/>
      <dgm:spPr/>
      <dgm:t>
        <a:bodyPr/>
        <a:lstStyle/>
        <a:p>
          <a:r>
            <a:rPr lang="it-IT" dirty="0" smtClean="0"/>
            <a:t>Calcolo PET</a:t>
          </a:r>
          <a:endParaRPr lang="it-IT" dirty="0"/>
        </a:p>
      </dgm:t>
    </dgm:pt>
    <dgm:pt modelId="{49FB3DA9-8329-4275-AB7C-15F4B5A38078}" type="parTrans" cxnId="{D2CAB205-BFE4-45B5-B375-28AE91E32636}">
      <dgm:prSet/>
      <dgm:spPr/>
    </dgm:pt>
    <dgm:pt modelId="{CDAF63FC-671D-48F6-B2EC-21A11E11C2FF}" type="sibTrans" cxnId="{D2CAB205-BFE4-45B5-B375-28AE91E32636}">
      <dgm:prSet/>
      <dgm:spPr/>
    </dgm:pt>
    <dgm:pt modelId="{4A8922F3-0BB8-4CC1-8671-7C972681E093}">
      <dgm:prSet/>
      <dgm:spPr/>
      <dgm:t>
        <a:bodyPr/>
        <a:lstStyle/>
        <a:p>
          <a:r>
            <a:rPr lang="it-IT" dirty="0" smtClean="0"/>
            <a:t>Calcolo coordinate PET</a:t>
          </a:r>
          <a:endParaRPr lang="it-IT" dirty="0"/>
        </a:p>
      </dgm:t>
    </dgm:pt>
    <dgm:pt modelId="{DA565CA8-07A6-4132-BA60-CD5AD4A4E5BD}" type="parTrans" cxnId="{3400770C-78D5-4DF1-99AD-87EBC5CFD8F7}">
      <dgm:prSet/>
      <dgm:spPr/>
    </dgm:pt>
    <dgm:pt modelId="{C4A5DDB6-6BCB-4933-BDA9-526C88CED4D9}" type="sibTrans" cxnId="{3400770C-78D5-4DF1-99AD-87EBC5CFD8F7}">
      <dgm:prSet/>
      <dgm:spPr/>
    </dgm:pt>
    <dgm:pt modelId="{24B77CEC-C42A-4104-8F95-E9AAF123B090}">
      <dgm:prSet/>
      <dgm:spPr/>
      <dgm:t>
        <a:bodyPr/>
        <a:lstStyle/>
        <a:p>
          <a:r>
            <a:rPr lang="it-IT" dirty="0" smtClean="0"/>
            <a:t>Calcolo PNR Alternato</a:t>
          </a:r>
          <a:endParaRPr lang="it-IT" dirty="0"/>
        </a:p>
      </dgm:t>
    </dgm:pt>
    <dgm:pt modelId="{A1F9DCEF-94E7-4637-AB66-C68A4BFAA6D0}" type="parTrans" cxnId="{B45E97FC-9E06-4CF7-9CD6-59B058EC5F84}">
      <dgm:prSet/>
      <dgm:spPr/>
    </dgm:pt>
    <dgm:pt modelId="{4C6FFB25-89F7-42E8-B445-9CB7B9FD8AF3}" type="sibTrans" cxnId="{B45E97FC-9E06-4CF7-9CD6-59B058EC5F84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B4501CEB-761C-4682-8A1A-CDCAAF6944A0}" type="pres">
      <dgm:prSet presAssocID="{E19F41FF-CA4F-4296-B8E0-340C53272823}" presName="arrowDiagram5" presStyleCnt="0"/>
      <dgm:spPr/>
    </dgm:pt>
    <dgm:pt modelId="{4898FAD2-4B66-44DB-B9FD-4EC0E92853B1}" type="pres">
      <dgm:prSet presAssocID="{A7C2AE8E-690F-4EC4-9BDA-90FDB49BBD57}" presName="bullet5a" presStyleLbl="node1" presStyleIdx="0" presStyleCnt="5"/>
      <dgm:spPr/>
    </dgm:pt>
    <dgm:pt modelId="{855651C4-E1AC-4580-AB56-3987F6AA9A6F}" type="pres">
      <dgm:prSet presAssocID="{A7C2AE8E-690F-4EC4-9BDA-90FDB49BBD57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88FB82F-BFA0-48FE-B70C-1434882D3312}" type="pres">
      <dgm:prSet presAssocID="{284BDB42-1636-4443-AD20-BC3A7C8A344B}" presName="bullet5b" presStyleLbl="node1" presStyleIdx="1" presStyleCnt="5"/>
      <dgm:spPr/>
    </dgm:pt>
    <dgm:pt modelId="{3F35EDA8-B5E4-4625-BE0D-AA98D69D8EDF}" type="pres">
      <dgm:prSet presAssocID="{284BDB42-1636-4443-AD20-BC3A7C8A344B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6DC5940-8C56-4BDF-ABB6-26541387AA43}" type="pres">
      <dgm:prSet presAssocID="{8794D5C8-0E21-4C51-844F-96FA4ABE15D7}" presName="bullet5c" presStyleLbl="node1" presStyleIdx="2" presStyleCnt="5"/>
      <dgm:spPr/>
    </dgm:pt>
    <dgm:pt modelId="{79A54B66-4592-4D77-A4A8-CDDF18B05DC4}" type="pres">
      <dgm:prSet presAssocID="{8794D5C8-0E21-4C51-844F-96FA4ABE15D7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F50FB63-28A4-4F1D-9ADD-E478A21E70D2}" type="pres">
      <dgm:prSet presAssocID="{4A8922F3-0BB8-4CC1-8671-7C972681E093}" presName="bullet5d" presStyleLbl="node1" presStyleIdx="3" presStyleCnt="5"/>
      <dgm:spPr/>
    </dgm:pt>
    <dgm:pt modelId="{11DEFC88-274B-4B1A-A1C0-89C29531BBBC}" type="pres">
      <dgm:prSet presAssocID="{4A8922F3-0BB8-4CC1-8671-7C972681E093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34AD8F-31BD-4592-9557-6CDC5E15D3A6}" type="pres">
      <dgm:prSet presAssocID="{24B77CEC-C42A-4104-8F95-E9AAF123B090}" presName="bullet5e" presStyleLbl="node1" presStyleIdx="4" presStyleCnt="5"/>
      <dgm:spPr/>
    </dgm:pt>
    <dgm:pt modelId="{3502D79A-5175-4705-9BAA-BE85AE6DAB1F}" type="pres">
      <dgm:prSet presAssocID="{24B77CEC-C42A-4104-8F95-E9AAF123B090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2CAB205-BFE4-45B5-B375-28AE91E32636}" srcId="{E19F41FF-CA4F-4296-B8E0-340C53272823}" destId="{8794D5C8-0E21-4C51-844F-96FA4ABE15D7}" srcOrd="2" destOrd="0" parTransId="{49FB3DA9-8329-4275-AB7C-15F4B5A38078}" sibTransId="{CDAF63FC-671D-48F6-B2EC-21A11E11C2FF}"/>
    <dgm:cxn modelId="{3400770C-78D5-4DF1-99AD-87EBC5CFD8F7}" srcId="{E19F41FF-CA4F-4296-B8E0-340C53272823}" destId="{4A8922F3-0BB8-4CC1-8671-7C972681E093}" srcOrd="3" destOrd="0" parTransId="{DA565CA8-07A6-4132-BA60-CD5AD4A4E5BD}" sibTransId="{C4A5DDB6-6BCB-4933-BDA9-526C88CED4D9}"/>
    <dgm:cxn modelId="{5361AA52-322C-4FF1-8F1E-D428865FA190}" type="presOf" srcId="{284BDB42-1636-4443-AD20-BC3A7C8A344B}" destId="{3F35EDA8-B5E4-4625-BE0D-AA98D69D8EDF}" srcOrd="0" destOrd="0" presId="urn:microsoft.com/office/officeart/2005/8/layout/arrow2"/>
    <dgm:cxn modelId="{698D521A-F0C7-43AD-9369-391BEF92E9BA}" type="presOf" srcId="{A7C2AE8E-690F-4EC4-9BDA-90FDB49BBD57}" destId="{855651C4-E1AC-4580-AB56-3987F6AA9A6F}" srcOrd="0" destOrd="0" presId="urn:microsoft.com/office/officeart/2005/8/layout/arrow2"/>
    <dgm:cxn modelId="{58C77FAE-029F-44E9-BA5E-8B3F6131484A}" type="presOf" srcId="{8794D5C8-0E21-4C51-844F-96FA4ABE15D7}" destId="{79A54B66-4592-4D77-A4A8-CDDF18B05DC4}" srcOrd="0" destOrd="0" presId="urn:microsoft.com/office/officeart/2005/8/layout/arrow2"/>
    <dgm:cxn modelId="{1C419A89-6729-4455-B2AD-608A88A70427}" type="presOf" srcId="{4A8922F3-0BB8-4CC1-8671-7C972681E093}" destId="{11DEFC88-274B-4B1A-A1C0-89C29531BBBC}" srcOrd="0" destOrd="0" presId="urn:microsoft.com/office/officeart/2005/8/layout/arrow2"/>
    <dgm:cxn modelId="{3D432206-4731-4E42-B547-C45E9B0D7A6C}" type="presOf" srcId="{E19F41FF-CA4F-4296-B8E0-340C53272823}" destId="{6555694C-60F4-48FD-B317-3722FF98FBB9}" srcOrd="0" destOrd="0" presId="urn:microsoft.com/office/officeart/2005/8/layout/arrow2"/>
    <dgm:cxn modelId="{906C3958-0F0A-4C39-99B5-30DE4DDA6C95}" type="presOf" srcId="{24B77CEC-C42A-4104-8F95-E9AAF123B090}" destId="{3502D79A-5175-4705-9BAA-BE85AE6DAB1F}" srcOrd="0" destOrd="0" presId="urn:microsoft.com/office/officeart/2005/8/layout/arrow2"/>
    <dgm:cxn modelId="{7D857CB0-0119-4CFD-8026-417FADAA5F4F}" srcId="{E19F41FF-CA4F-4296-B8E0-340C53272823}" destId="{284BDB42-1636-4443-AD20-BC3A7C8A344B}" srcOrd="1" destOrd="0" parTransId="{F45CCA63-8626-413F-B578-0F014CAD3F36}" sibTransId="{F16F47CE-C92B-460E-BD98-EF27983069D9}"/>
    <dgm:cxn modelId="{B45E97FC-9E06-4CF7-9CD6-59B058EC5F84}" srcId="{E19F41FF-CA4F-4296-B8E0-340C53272823}" destId="{24B77CEC-C42A-4104-8F95-E9AAF123B090}" srcOrd="4" destOrd="0" parTransId="{A1F9DCEF-94E7-4637-AB66-C68A4BFAA6D0}" sibTransId="{4C6FFB25-89F7-42E8-B445-9CB7B9FD8AF3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A1094FAB-6209-40B3-BA81-A47D55B0B289}" type="presParOf" srcId="{6555694C-60F4-48FD-B317-3722FF98FBB9}" destId="{E8E17464-8E84-40F9-8AE2-1E89CEC3D5FA}" srcOrd="0" destOrd="0" presId="urn:microsoft.com/office/officeart/2005/8/layout/arrow2"/>
    <dgm:cxn modelId="{A0A92C87-984A-4F7B-B2D3-B6CF0798887E}" type="presParOf" srcId="{6555694C-60F4-48FD-B317-3722FF98FBB9}" destId="{B4501CEB-761C-4682-8A1A-CDCAAF6944A0}" srcOrd="1" destOrd="0" presId="urn:microsoft.com/office/officeart/2005/8/layout/arrow2"/>
    <dgm:cxn modelId="{3FC571EB-55C5-4C8C-B639-AE71EB9E18F0}" type="presParOf" srcId="{B4501CEB-761C-4682-8A1A-CDCAAF6944A0}" destId="{4898FAD2-4B66-44DB-B9FD-4EC0E92853B1}" srcOrd="0" destOrd="0" presId="urn:microsoft.com/office/officeart/2005/8/layout/arrow2"/>
    <dgm:cxn modelId="{459890D3-CDC8-4455-9E44-516EA6A96AC4}" type="presParOf" srcId="{B4501CEB-761C-4682-8A1A-CDCAAF6944A0}" destId="{855651C4-E1AC-4580-AB56-3987F6AA9A6F}" srcOrd="1" destOrd="0" presId="urn:microsoft.com/office/officeart/2005/8/layout/arrow2"/>
    <dgm:cxn modelId="{3871DAEB-E677-4955-8EA7-984A4BFE1E29}" type="presParOf" srcId="{B4501CEB-761C-4682-8A1A-CDCAAF6944A0}" destId="{088FB82F-BFA0-48FE-B70C-1434882D3312}" srcOrd="2" destOrd="0" presId="urn:microsoft.com/office/officeart/2005/8/layout/arrow2"/>
    <dgm:cxn modelId="{1470A153-FEFC-449C-96A3-97032B00972C}" type="presParOf" srcId="{B4501CEB-761C-4682-8A1A-CDCAAF6944A0}" destId="{3F35EDA8-B5E4-4625-BE0D-AA98D69D8EDF}" srcOrd="3" destOrd="0" presId="urn:microsoft.com/office/officeart/2005/8/layout/arrow2"/>
    <dgm:cxn modelId="{6178A108-2CD8-4406-B029-4D21A27F9141}" type="presParOf" srcId="{B4501CEB-761C-4682-8A1A-CDCAAF6944A0}" destId="{16DC5940-8C56-4BDF-ABB6-26541387AA43}" srcOrd="4" destOrd="0" presId="urn:microsoft.com/office/officeart/2005/8/layout/arrow2"/>
    <dgm:cxn modelId="{56070936-6968-4115-82D2-58FEBD0A9E33}" type="presParOf" srcId="{B4501CEB-761C-4682-8A1A-CDCAAF6944A0}" destId="{79A54B66-4592-4D77-A4A8-CDDF18B05DC4}" srcOrd="5" destOrd="0" presId="urn:microsoft.com/office/officeart/2005/8/layout/arrow2"/>
    <dgm:cxn modelId="{FA10AF8D-4C04-4ED7-A35C-45A834150542}" type="presParOf" srcId="{B4501CEB-761C-4682-8A1A-CDCAAF6944A0}" destId="{5F50FB63-28A4-4F1D-9ADD-E478A21E70D2}" srcOrd="6" destOrd="0" presId="urn:microsoft.com/office/officeart/2005/8/layout/arrow2"/>
    <dgm:cxn modelId="{EB5A69FC-CFC2-4A97-B152-54D548E66632}" type="presParOf" srcId="{B4501CEB-761C-4682-8A1A-CDCAAF6944A0}" destId="{11DEFC88-274B-4B1A-A1C0-89C29531BBBC}" srcOrd="7" destOrd="0" presId="urn:microsoft.com/office/officeart/2005/8/layout/arrow2"/>
    <dgm:cxn modelId="{BE9DBDF7-348B-4FC3-B3C1-7FF611A34533}" type="presParOf" srcId="{B4501CEB-761C-4682-8A1A-CDCAAF6944A0}" destId="{5634AD8F-31BD-4592-9557-6CDC5E15D3A6}" srcOrd="8" destOrd="0" presId="urn:microsoft.com/office/officeart/2005/8/layout/arrow2"/>
    <dgm:cxn modelId="{23589B82-82F8-498D-9AEA-D33C1792888A}" type="presParOf" srcId="{B4501CEB-761C-4682-8A1A-CDCAAF6944A0}" destId="{3502D79A-5175-4705-9BAA-BE85AE6DAB1F}" srcOrd="9" destOrd="0" presId="urn:microsoft.com/office/officeart/2005/8/layout/arrow2"/>
  </dgm:cxnLst>
  <dgm:bg/>
  <dgm:whole/>
</dgm:dataModel>
</file>

<file path=ppt/diagrams/data111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1</a:t>
          </a:r>
          <a:endParaRPr lang="it-IT" sz="24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2</a:t>
          </a:r>
          <a:endParaRPr lang="it-IT" sz="24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3</a:t>
          </a:r>
          <a:endParaRPr lang="it-IT" sz="24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Risultato 1</a:t>
          </a:r>
          <a:endParaRPr lang="it-IT" sz="24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4</a:t>
          </a:r>
          <a:endParaRPr lang="it-IT" sz="24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Risultato 2</a:t>
          </a:r>
          <a:endParaRPr lang="it-IT" sz="24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TH</a:t>
          </a:r>
          <a:r>
            <a:rPr lang="it-IT" sz="2400" baseline="-25000" dirty="0" smtClean="0"/>
            <a:t>h</a:t>
          </a:r>
          <a:r>
            <a:rPr lang="it-IT" sz="2400" dirty="0" smtClean="0"/>
            <a:t>=283°</a:t>
          </a:r>
          <a:endParaRPr lang="it-IT" sz="24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FD336366-56A5-4F40-84A1-A301E35EE1CA}">
      <dgm:prSet phldrT="[Testo]" custT="1"/>
      <dgm:spPr/>
      <dgm:t>
        <a:bodyPr/>
        <a:lstStyle/>
        <a:p>
          <a:r>
            <a:rPr lang="it-IT" sz="2400" dirty="0" smtClean="0"/>
            <a:t>TB=129°; D=206NM</a:t>
          </a:r>
          <a:endParaRPr lang="it-IT" sz="2400" dirty="0"/>
        </a:p>
      </dgm:t>
    </dgm:pt>
    <dgm:pt modelId="{FAAE16E8-7A7F-445D-93EA-6227F64C61F9}" type="parTrans" cxnId="{8C419F69-C882-4470-923E-06D2BB15AE1F}">
      <dgm:prSet/>
      <dgm:spPr/>
      <dgm:t>
        <a:bodyPr/>
        <a:lstStyle/>
        <a:p>
          <a:endParaRPr lang="it-IT"/>
        </a:p>
      </dgm:t>
    </dgm:pt>
    <dgm:pt modelId="{F07E3784-D549-4823-9AA5-CDE0036EE409}" type="sibTrans" cxnId="{8C419F69-C882-4470-923E-06D2BB15AE1F}">
      <dgm:prSet/>
      <dgm:spPr/>
      <dgm:t>
        <a:bodyPr/>
        <a:lstStyle/>
        <a:p>
          <a:endParaRPr lang="it-IT"/>
        </a:p>
      </dgm:t>
    </dgm:pt>
    <dgm:pt modelId="{D3B2C1C7-474B-4688-BC96-F89051BE1A21}">
      <dgm:prSet phldrT="[Testo]" custT="1"/>
      <dgm:spPr/>
      <dgm:t>
        <a:bodyPr/>
        <a:lstStyle/>
        <a:p>
          <a:r>
            <a:rPr lang="it-IT" sz="2400" dirty="0" smtClean="0"/>
            <a:t>TAS=216</a:t>
          </a:r>
          <a:r>
            <a:rPr lang="it-IT" sz="2400" baseline="30000" dirty="0" smtClean="0"/>
            <a:t>k</a:t>
          </a:r>
          <a:endParaRPr lang="it-IT" sz="2400" baseline="30000" dirty="0"/>
        </a:p>
      </dgm:t>
    </dgm:pt>
    <dgm:pt modelId="{AEF5F230-8458-437B-9755-CA3F89311E3B}" type="parTrans" cxnId="{0550178E-F8CD-4838-B375-856214F64D07}">
      <dgm:prSet/>
      <dgm:spPr/>
      <dgm:t>
        <a:bodyPr/>
        <a:lstStyle/>
        <a:p>
          <a:endParaRPr lang="it-IT"/>
        </a:p>
      </dgm:t>
    </dgm:pt>
    <dgm:pt modelId="{996925D5-38DB-4B82-AEDA-2B3159FD13F5}" type="sibTrans" cxnId="{0550178E-F8CD-4838-B375-856214F64D07}">
      <dgm:prSet/>
      <dgm:spPr/>
      <dgm:t>
        <a:bodyPr/>
        <a:lstStyle/>
        <a:p>
          <a:endParaRPr lang="it-IT"/>
        </a:p>
      </dgm:t>
    </dgm:pt>
    <dgm:pt modelId="{2643E9AD-2D78-4BF3-AF90-478F1B0FC235}">
      <dgm:prSet phldrT="[Testo]" custT="1"/>
      <dgm:spPr/>
      <dgm:t>
        <a:bodyPr/>
        <a:lstStyle/>
        <a:p>
          <a:r>
            <a:rPr lang="it-IT" sz="2400" dirty="0" smtClean="0"/>
            <a:t>PET</a:t>
          </a:r>
          <a:r>
            <a:rPr lang="it-IT" sz="2400" baseline="-25000" dirty="0" smtClean="0"/>
            <a:t>d</a:t>
          </a:r>
          <a:r>
            <a:rPr lang="it-IT" sz="2400" dirty="0" smtClean="0"/>
            <a:t>=101NM</a:t>
          </a:r>
          <a:endParaRPr lang="it-IT" sz="2400" dirty="0"/>
        </a:p>
      </dgm:t>
    </dgm:pt>
    <dgm:pt modelId="{50FB327C-909E-434C-96FB-F74AB633BB8E}" type="parTrans" cxnId="{A5D371D2-62E5-4914-BF05-F9502A0421A9}">
      <dgm:prSet/>
      <dgm:spPr/>
      <dgm:t>
        <a:bodyPr/>
        <a:lstStyle/>
        <a:p>
          <a:endParaRPr lang="it-IT"/>
        </a:p>
      </dgm:t>
    </dgm:pt>
    <dgm:pt modelId="{E75E167B-0D82-4DB4-A946-C839E5FBABFB}" type="sibTrans" cxnId="{A5D371D2-62E5-4914-BF05-F9502A0421A9}">
      <dgm:prSet/>
      <dgm:spPr/>
      <dgm:t>
        <a:bodyPr/>
        <a:lstStyle/>
        <a:p>
          <a:endParaRPr lang="it-IT"/>
        </a:p>
      </dgm:t>
    </dgm:pt>
    <dgm:pt modelId="{FB0829FD-4E38-4A34-A5BD-333CFF032FD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PNR</a:t>
          </a:r>
          <a:r>
            <a:rPr lang="it-IT" sz="2400" baseline="-25000" dirty="0" smtClean="0"/>
            <a:t>d</a:t>
          </a:r>
          <a:r>
            <a:rPr lang="it-IT" sz="2400" dirty="0" smtClean="0"/>
            <a:t>=241,5 NM; PNR</a:t>
          </a:r>
          <a:r>
            <a:rPr lang="it-IT" sz="2400" baseline="-25000" dirty="0" smtClean="0"/>
            <a:t>t</a:t>
          </a:r>
          <a:r>
            <a:rPr lang="it-IT" sz="2400" dirty="0" smtClean="0"/>
            <a:t>=0</a:t>
          </a:r>
          <a:r>
            <a:rPr lang="it-IT" sz="2400" baseline="30000" dirty="0" smtClean="0"/>
            <a:t>h</a:t>
          </a:r>
          <a:r>
            <a:rPr lang="it-IT" sz="2400" dirty="0" smtClean="0"/>
            <a:t>59</a:t>
          </a:r>
          <a:r>
            <a:rPr lang="it-IT" sz="2400" baseline="30000" dirty="0" smtClean="0"/>
            <a:t>m</a:t>
          </a:r>
          <a:endParaRPr lang="it-IT" sz="2400" baseline="30000" dirty="0"/>
        </a:p>
      </dgm:t>
    </dgm:pt>
    <dgm:pt modelId="{8A505FFD-2411-460B-9567-3E64545E2E1F}" type="parTrans" cxnId="{B483C8AF-5E3F-4E13-942A-733FBA716B28}">
      <dgm:prSet/>
      <dgm:spPr/>
      <dgm:t>
        <a:bodyPr/>
        <a:lstStyle/>
        <a:p>
          <a:endParaRPr lang="it-IT"/>
        </a:p>
      </dgm:t>
    </dgm:pt>
    <dgm:pt modelId="{611BE69A-19C3-4E86-A00B-8FED25119BE0}" type="sibTrans" cxnId="{B483C8AF-5E3F-4E13-942A-733FBA716B28}">
      <dgm:prSet/>
      <dgm:spPr/>
      <dgm:t>
        <a:bodyPr/>
        <a:lstStyle/>
        <a:p>
          <a:endParaRPr lang="it-IT"/>
        </a:p>
      </dgm:t>
    </dgm:pt>
    <dgm:pt modelId="{9DB4698E-2494-44DA-AC65-FDBF36E78314}">
      <dgm:prSet phldrT="[Testo]" custT="1"/>
      <dgm:spPr/>
      <dgm:t>
        <a:bodyPr/>
        <a:lstStyle/>
        <a:p>
          <a:r>
            <a:rPr lang="it-IT" sz="2400" dirty="0" smtClean="0"/>
            <a:t>PET(39°51’09’’N, 014°40’27’’E)</a:t>
          </a:r>
          <a:endParaRPr lang="it-IT" sz="2400" dirty="0"/>
        </a:p>
      </dgm:t>
    </dgm:pt>
    <dgm:pt modelId="{DEC11494-A420-497C-8C70-E879EB0A0C4A}" type="parTrans" cxnId="{F3A6A858-44CF-4902-AD74-96C93BF0BDC6}">
      <dgm:prSet/>
      <dgm:spPr/>
      <dgm:t>
        <a:bodyPr/>
        <a:lstStyle/>
        <a:p>
          <a:endParaRPr lang="it-IT"/>
        </a:p>
      </dgm:t>
    </dgm:pt>
    <dgm:pt modelId="{FB1626AC-15C6-44FD-9DC5-AA6DD01677B1}" type="sibTrans" cxnId="{F3A6A858-44CF-4902-AD74-96C93BF0BDC6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EDBF8C-0BCB-4D2C-8056-EDDE07CC8E25}" type="pres">
      <dgm:prSet presAssocID="{6AC4354C-D4B9-42FD-ABFF-86E1BDF49F41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DF375ED-9845-4543-8C01-0741F4BD1563}" type="pres">
      <dgm:prSet presAssocID="{8986C736-C011-4FCC-9665-34D96ABB9BB2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0E33161-4BC2-4EC1-8A0D-85326A255149}" type="pres">
      <dgm:prSet presAssocID="{EDC92140-F8FD-40F7-83BF-D842E29ECB3B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6" custLinFactNeighborX="0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B9BC2EB-1366-464E-9239-07E996B7BA4B}" type="pres">
      <dgm:prSet presAssocID="{FCED0921-9F4B-42E3-8234-70F2E57CDBEC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6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307FC94-76AC-4928-B9AD-8DBF4394B77E}" type="pres">
      <dgm:prSet presAssocID="{7E6F9B80-796C-4979-9930-186DC038E421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24B2AA1-1AB3-469C-B536-32A571244FA3}" type="pres">
      <dgm:prSet presAssocID="{9B8A609B-AC5F-4218-BC52-A10BA7FB9D4E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3A6A858-44CF-4902-AD74-96C93BF0BDC6}" srcId="{FCED0921-9F4B-42E3-8234-70F2E57CDBEC}" destId="{9DB4698E-2494-44DA-AC65-FDBF36E78314}" srcOrd="0" destOrd="0" parTransId="{DEC11494-A420-497C-8C70-E879EB0A0C4A}" sibTransId="{FB1626AC-15C6-44FD-9DC5-AA6DD01677B1}"/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740F607A-1026-4068-B9E5-2BC58B162574}" type="presOf" srcId="{18812DFD-6E13-4CD4-91E1-B0FFFB1E38DD}" destId="{431736DF-1099-4F93-99F6-41908D16F927}" srcOrd="0" destOrd="0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87F77C1E-55CF-4562-A4B5-A959111B5F1B}" type="presOf" srcId="{EDC92140-F8FD-40F7-83BF-D842E29ECB3B}" destId="{C95C735F-731B-428D-9989-73B3911F90C6}" srcOrd="0" destOrd="0" presId="urn:microsoft.com/office/officeart/2005/8/layout/vList5"/>
    <dgm:cxn modelId="{28A99FA7-C2E4-4726-A887-1C4F89E1AA1A}" type="presOf" srcId="{6AC4354C-D4B9-42FD-ABFF-86E1BDF49F41}" destId="{668F6A58-16E6-4358-87BD-3A4181A3B2C8}" srcOrd="0" destOrd="0" presId="urn:microsoft.com/office/officeart/2005/8/layout/vList5"/>
    <dgm:cxn modelId="{A5D371D2-62E5-4914-BF05-F9502A0421A9}" srcId="{EDC92140-F8FD-40F7-83BF-D842E29ECB3B}" destId="{2643E9AD-2D78-4BF3-AF90-478F1B0FC235}" srcOrd="0" destOrd="0" parTransId="{50FB327C-909E-434C-96FB-F74AB633BB8E}" sibTransId="{E75E167B-0D82-4DB4-A946-C839E5FBABFB}"/>
    <dgm:cxn modelId="{2FA46B4C-FADD-4409-BA82-3159513AA542}" type="presOf" srcId="{9DB4698E-2494-44DA-AC65-FDBF36E78314}" destId="{DB9BC2EB-1366-464E-9239-07E996B7BA4B}" srcOrd="0" destOrd="0" presId="urn:microsoft.com/office/officeart/2005/8/layout/vList5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13D62915-B7AF-4478-A2D1-2F1EEF4CB38D}" type="presOf" srcId="{2643E9AD-2D78-4BF3-AF90-478F1B0FC235}" destId="{C0E33161-4BC2-4EC1-8A0D-85326A255149}" srcOrd="0" destOrd="0" presId="urn:microsoft.com/office/officeart/2005/8/layout/vList5"/>
    <dgm:cxn modelId="{2C7920F3-BDCE-4F39-ABCD-8B3AA0E4A05A}" type="presOf" srcId="{4793A041-FFCA-4512-9271-16895D90F149}" destId="{A24B2AA1-1AB3-469C-B536-32A571244FA3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8C419F69-C882-4470-923E-06D2BB15AE1F}" srcId="{6AC4354C-D4B9-42FD-ABFF-86E1BDF49F41}" destId="{FD336366-56A5-4F40-84A1-A301E35EE1CA}" srcOrd="0" destOrd="0" parTransId="{FAAE16E8-7A7F-445D-93EA-6227F64C61F9}" sibTransId="{F07E3784-D549-4823-9AA5-CDE0036EE409}"/>
    <dgm:cxn modelId="{9A24A8B4-A332-4D91-8733-1CCD4607EE1A}" type="presOf" srcId="{8986C736-C011-4FCC-9665-34D96ABB9BB2}" destId="{01E313A1-1D0A-4195-B1CA-C4C9242C8F7F}" srcOrd="0" destOrd="0" presId="urn:microsoft.com/office/officeart/2005/8/layout/vList5"/>
    <dgm:cxn modelId="{9CA8AFD4-7534-431E-957B-E52F10EF3A6F}" type="presOf" srcId="{9B8A609B-AC5F-4218-BC52-A10BA7FB9D4E}" destId="{3DA1B736-55DA-4DD6-ACEA-729E9F869A52}" srcOrd="0" destOrd="0" presId="urn:microsoft.com/office/officeart/2005/8/layout/vList5"/>
    <dgm:cxn modelId="{0E00730A-1496-48C0-AB3C-5A9B924D7701}" type="presOf" srcId="{FD336366-56A5-4F40-84A1-A301E35EE1CA}" destId="{A4EDBF8C-0BCB-4D2C-8056-EDDE07CC8E25}" srcOrd="0" destOrd="0" presId="urn:microsoft.com/office/officeart/2005/8/layout/vList5"/>
    <dgm:cxn modelId="{642847AD-CD5A-4C35-B917-C2F0225919E8}" type="presOf" srcId="{FCED0921-9F4B-42E3-8234-70F2E57CDBEC}" destId="{5BB9EB2B-0637-4B0F-91F0-78DDA36134BC}" srcOrd="0" destOrd="0" presId="urn:microsoft.com/office/officeart/2005/8/layout/vList5"/>
    <dgm:cxn modelId="{0550178E-F8CD-4838-B375-856214F64D07}" srcId="{8986C736-C011-4FCC-9665-34D96ABB9BB2}" destId="{D3B2C1C7-474B-4688-BC96-F89051BE1A21}" srcOrd="0" destOrd="0" parTransId="{AEF5F230-8458-437B-9755-CA3F89311E3B}" sibTransId="{996925D5-38DB-4B82-AEDA-2B3159FD13F5}"/>
    <dgm:cxn modelId="{B483C8AF-5E3F-4E13-942A-733FBA716B28}" srcId="{7E6F9B80-796C-4979-9930-186DC038E421}" destId="{FB0829FD-4E38-4A34-A5BD-333CFF032FD9}" srcOrd="0" destOrd="0" parTransId="{8A505FFD-2411-460B-9567-3E64545E2E1F}" sibTransId="{611BE69A-19C3-4E86-A00B-8FED25119BE0}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BB0F1DC8-C5DD-4B84-9FC1-AB67BA9DF4F7}" type="presOf" srcId="{7E6F9B80-796C-4979-9930-186DC038E421}" destId="{4539D06C-FC12-4E89-B63D-3B38551F7418}" srcOrd="0" destOrd="0" presId="urn:microsoft.com/office/officeart/2005/8/layout/vList5"/>
    <dgm:cxn modelId="{2A2DF1BB-815B-46E1-A804-5B2E35323CA7}" type="presOf" srcId="{FB0829FD-4E38-4A34-A5BD-333CFF032FD9}" destId="{B307FC94-76AC-4928-B9AD-8DBF4394B77E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9FDDD6DF-2214-4BC4-B1B0-70367533A4F6}" type="presOf" srcId="{D3B2C1C7-474B-4688-BC96-F89051BE1A21}" destId="{6DF375ED-9845-4543-8C01-0741F4BD1563}" srcOrd="0" destOrd="0" presId="urn:microsoft.com/office/officeart/2005/8/layout/vList5"/>
    <dgm:cxn modelId="{1D28D3F0-5F8D-47EE-AF91-43FDCCB81A06}" srcId="{18812DFD-6E13-4CD4-91E1-B0FFFB1E38DD}" destId="{9B8A609B-AC5F-4218-BC52-A10BA7FB9D4E}" srcOrd="5" destOrd="0" parTransId="{97E9BC50-11E9-4053-A382-075258B9215D}" sibTransId="{7B8E5879-E990-458E-9332-5B6C8CE1F567}"/>
    <dgm:cxn modelId="{72F395B0-252C-42CA-8466-9E320EF2FAE5}" type="presParOf" srcId="{431736DF-1099-4F93-99F6-41908D16F927}" destId="{DFAD5C82-E01A-4E90-A6D2-AAEDBDBF7179}" srcOrd="0" destOrd="0" presId="urn:microsoft.com/office/officeart/2005/8/layout/vList5"/>
    <dgm:cxn modelId="{90AA0D48-105B-4F7F-B542-2B0831083464}" type="presParOf" srcId="{DFAD5C82-E01A-4E90-A6D2-AAEDBDBF7179}" destId="{668F6A58-16E6-4358-87BD-3A4181A3B2C8}" srcOrd="0" destOrd="0" presId="urn:microsoft.com/office/officeart/2005/8/layout/vList5"/>
    <dgm:cxn modelId="{ED2B4F76-F444-4380-B5F9-52B3C1D4CF2E}" type="presParOf" srcId="{DFAD5C82-E01A-4E90-A6D2-AAEDBDBF7179}" destId="{A4EDBF8C-0BCB-4D2C-8056-EDDE07CC8E25}" srcOrd="1" destOrd="0" presId="urn:microsoft.com/office/officeart/2005/8/layout/vList5"/>
    <dgm:cxn modelId="{AA3A25B1-4E90-4C2B-8ADA-439E67476784}" type="presParOf" srcId="{431736DF-1099-4F93-99F6-41908D16F927}" destId="{4F538DF5-9E29-41A7-8A2F-04465DAC07C8}" srcOrd="1" destOrd="0" presId="urn:microsoft.com/office/officeart/2005/8/layout/vList5"/>
    <dgm:cxn modelId="{EA0F0B0E-D860-4870-99F0-BAA537C539CB}" type="presParOf" srcId="{431736DF-1099-4F93-99F6-41908D16F927}" destId="{794C66D0-DF69-43D4-B1F9-E72CE3DD0880}" srcOrd="2" destOrd="0" presId="urn:microsoft.com/office/officeart/2005/8/layout/vList5"/>
    <dgm:cxn modelId="{5DB595CE-E081-4BA6-B658-8099D8EFFAFC}" type="presParOf" srcId="{794C66D0-DF69-43D4-B1F9-E72CE3DD0880}" destId="{01E313A1-1D0A-4195-B1CA-C4C9242C8F7F}" srcOrd="0" destOrd="0" presId="urn:microsoft.com/office/officeart/2005/8/layout/vList5"/>
    <dgm:cxn modelId="{B8192FF8-18A0-4993-A535-27BD65369E37}" type="presParOf" srcId="{794C66D0-DF69-43D4-B1F9-E72CE3DD0880}" destId="{6DF375ED-9845-4543-8C01-0741F4BD1563}" srcOrd="1" destOrd="0" presId="urn:microsoft.com/office/officeart/2005/8/layout/vList5"/>
    <dgm:cxn modelId="{1B8DFA32-F548-4905-9F3C-BB3AB15BDBBB}" type="presParOf" srcId="{431736DF-1099-4F93-99F6-41908D16F927}" destId="{6CFFD794-A619-42D0-8F44-A50CF35976A7}" srcOrd="3" destOrd="0" presId="urn:microsoft.com/office/officeart/2005/8/layout/vList5"/>
    <dgm:cxn modelId="{34D4CE87-9F2E-4487-B97D-A35AFA12A557}" type="presParOf" srcId="{431736DF-1099-4F93-99F6-41908D16F927}" destId="{B4CE908E-F67B-4AC8-8B91-14BEAC333E1D}" srcOrd="4" destOrd="0" presId="urn:microsoft.com/office/officeart/2005/8/layout/vList5"/>
    <dgm:cxn modelId="{08A53227-CA74-44BC-8145-70F363CB5A1C}" type="presParOf" srcId="{B4CE908E-F67B-4AC8-8B91-14BEAC333E1D}" destId="{C95C735F-731B-428D-9989-73B3911F90C6}" srcOrd="0" destOrd="0" presId="urn:microsoft.com/office/officeart/2005/8/layout/vList5"/>
    <dgm:cxn modelId="{7C679CD5-1D3A-4911-9F44-D85D359590FB}" type="presParOf" srcId="{B4CE908E-F67B-4AC8-8B91-14BEAC333E1D}" destId="{C0E33161-4BC2-4EC1-8A0D-85326A255149}" srcOrd="1" destOrd="0" presId="urn:microsoft.com/office/officeart/2005/8/layout/vList5"/>
    <dgm:cxn modelId="{981E351F-EC62-451F-ADE3-137CD3958794}" type="presParOf" srcId="{431736DF-1099-4F93-99F6-41908D16F927}" destId="{0F088762-0CDA-4963-B201-0511043619D1}" srcOrd="5" destOrd="0" presId="urn:microsoft.com/office/officeart/2005/8/layout/vList5"/>
    <dgm:cxn modelId="{7C40C50D-9048-4538-A2B3-BBAED8A990AA}" type="presParOf" srcId="{431736DF-1099-4F93-99F6-41908D16F927}" destId="{E010C163-8D68-430D-AD2E-51F84AFF1464}" srcOrd="6" destOrd="0" presId="urn:microsoft.com/office/officeart/2005/8/layout/vList5"/>
    <dgm:cxn modelId="{5E3D2748-2947-47AC-8B17-D09B73BE0CEF}" type="presParOf" srcId="{E010C163-8D68-430D-AD2E-51F84AFF1464}" destId="{5BB9EB2B-0637-4B0F-91F0-78DDA36134BC}" srcOrd="0" destOrd="0" presId="urn:microsoft.com/office/officeart/2005/8/layout/vList5"/>
    <dgm:cxn modelId="{43C0ED42-36BE-42F5-8CA2-CDA75C51603C}" type="presParOf" srcId="{E010C163-8D68-430D-AD2E-51F84AFF1464}" destId="{DB9BC2EB-1366-464E-9239-07E996B7BA4B}" srcOrd="1" destOrd="0" presId="urn:microsoft.com/office/officeart/2005/8/layout/vList5"/>
    <dgm:cxn modelId="{CF8E7DA7-2089-4943-BB03-9D2FF72C215C}" type="presParOf" srcId="{431736DF-1099-4F93-99F6-41908D16F927}" destId="{345EA5BB-4C9E-4D6F-A08D-64AAF07E11AE}" srcOrd="7" destOrd="0" presId="urn:microsoft.com/office/officeart/2005/8/layout/vList5"/>
    <dgm:cxn modelId="{9DCD1400-E34D-476A-B774-01EBB7EF36F1}" type="presParOf" srcId="{431736DF-1099-4F93-99F6-41908D16F927}" destId="{52931297-502C-4ECC-BB55-B5AE83329871}" srcOrd="8" destOrd="0" presId="urn:microsoft.com/office/officeart/2005/8/layout/vList5"/>
    <dgm:cxn modelId="{352C82C1-E980-46C0-8231-60FF7CD86DE5}" type="presParOf" srcId="{52931297-502C-4ECC-BB55-B5AE83329871}" destId="{4539D06C-FC12-4E89-B63D-3B38551F7418}" srcOrd="0" destOrd="0" presId="urn:microsoft.com/office/officeart/2005/8/layout/vList5"/>
    <dgm:cxn modelId="{5DAAA8B4-081C-465E-A4CA-495BB2F9F635}" type="presParOf" srcId="{52931297-502C-4ECC-BB55-B5AE83329871}" destId="{B307FC94-76AC-4928-B9AD-8DBF4394B77E}" srcOrd="1" destOrd="0" presId="urn:microsoft.com/office/officeart/2005/8/layout/vList5"/>
    <dgm:cxn modelId="{75CCAC11-ECD8-4A93-AB82-B53C37B65DFD}" type="presParOf" srcId="{431736DF-1099-4F93-99F6-41908D16F927}" destId="{A4B8B627-EC8D-42D2-9304-4C27A9409C77}" srcOrd="9" destOrd="0" presId="urn:microsoft.com/office/officeart/2005/8/layout/vList5"/>
    <dgm:cxn modelId="{00E3E2BA-F3FE-414D-ADA9-1EF68DC1D08A}" type="presParOf" srcId="{431736DF-1099-4F93-99F6-41908D16F927}" destId="{A4A0F705-239C-452F-984C-9D46FE5FA0CF}" srcOrd="10" destOrd="0" presId="urn:microsoft.com/office/officeart/2005/8/layout/vList5"/>
    <dgm:cxn modelId="{636B65F5-F7C7-4A3F-B8C9-615D13520A41}" type="presParOf" srcId="{A4A0F705-239C-452F-984C-9D46FE5FA0CF}" destId="{3DA1B736-55DA-4DD6-ACEA-729E9F869A52}" srcOrd="0" destOrd="0" presId="urn:microsoft.com/office/officeart/2005/8/layout/vList5"/>
    <dgm:cxn modelId="{856EFE27-22B9-4FBC-BDC2-27C7BA45CD4C}" type="presParOf" srcId="{A4A0F705-239C-452F-984C-9D46FE5FA0CF}" destId="{A24B2AA1-1AB3-469C-B536-32A571244FA3}" srcOrd="1" destOrd="0" presId="urn:microsoft.com/office/officeart/2005/8/layout/vList5"/>
  </dgm:cxnLst>
  <dgm:bg/>
  <dgm:whole/>
</dgm:dataModel>
</file>

<file path=ppt/diagrams/data112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0CACA90-D7BD-46F9-8F1B-B094894098BF}">
      <dgm:prSet phldrT="[Testo]"/>
      <dgm:spPr/>
      <dgm:t>
        <a:bodyPr/>
        <a:lstStyle/>
        <a:p>
          <a:r>
            <a:rPr lang="it-IT" dirty="0" smtClean="0"/>
            <a:t>TEMPO</a:t>
          </a:r>
          <a:endParaRPr lang="it-IT" dirty="0"/>
        </a:p>
      </dgm:t>
    </dgm:pt>
    <dgm:pt modelId="{DFD55A3C-A6AC-446B-95C7-E42F01752003}" type="parTrans" cxnId="{D1B1E9A9-A977-4DBC-B695-9BEFD48D717D}">
      <dgm:prSet/>
      <dgm:spPr/>
      <dgm:t>
        <a:bodyPr/>
        <a:lstStyle/>
        <a:p>
          <a:endParaRPr lang="it-IT"/>
        </a:p>
      </dgm:t>
    </dgm:pt>
    <dgm:pt modelId="{456FDC46-27E1-46B1-B617-F9014ADB4D4E}" type="sibTrans" cxnId="{D1B1E9A9-A977-4DBC-B695-9BEFD48D717D}">
      <dgm:prSet/>
      <dgm:spPr/>
      <dgm:t>
        <a:bodyPr/>
        <a:lstStyle/>
        <a:p>
          <a:endParaRPr lang="it-IT"/>
        </a:p>
      </dgm:t>
    </dgm:pt>
    <dgm:pt modelId="{A16ADF0D-E3F0-478F-9A99-15ECE6924D5D}">
      <dgm:prSet phldrT="[Testo]"/>
      <dgm:spPr/>
      <dgm:t>
        <a:bodyPr/>
        <a:lstStyle/>
        <a:p>
          <a:r>
            <a:rPr lang="it-IT" dirty="0" smtClean="0"/>
            <a:t>Linea di cambiamento di data</a:t>
          </a:r>
          <a:endParaRPr lang="it-IT" dirty="0"/>
        </a:p>
      </dgm:t>
    </dgm:pt>
    <dgm:pt modelId="{50271F09-F6EF-485F-924E-24D85AA132A9}" type="parTrans" cxnId="{79DAC0C8-02E4-4517-8231-050B84F77D52}">
      <dgm:prSet/>
      <dgm:spPr/>
      <dgm:t>
        <a:bodyPr/>
        <a:lstStyle/>
        <a:p>
          <a:endParaRPr lang="it-IT"/>
        </a:p>
      </dgm:t>
    </dgm:pt>
    <dgm:pt modelId="{D9FC4767-11C4-4DCD-8661-B1AA307EC389}" type="sibTrans" cxnId="{79DAC0C8-02E4-4517-8231-050B84F77D52}">
      <dgm:prSet/>
      <dgm:spPr/>
      <dgm:t>
        <a:bodyPr/>
        <a:lstStyle/>
        <a:p>
          <a:endParaRPr lang="it-IT"/>
        </a:p>
      </dgm:t>
    </dgm:pt>
    <dgm:pt modelId="{66C9F373-1089-4DA5-A686-717436A8B0A3}">
      <dgm:prSet phldrT="[Testo]"/>
      <dgm:spPr/>
      <dgm:t>
        <a:bodyPr/>
        <a:lstStyle/>
        <a:p>
          <a:r>
            <a:rPr lang="it-IT" dirty="0" smtClean="0"/>
            <a:t>Antimeridiano di </a:t>
          </a:r>
          <a:r>
            <a:rPr lang="it-IT" dirty="0" err="1" smtClean="0"/>
            <a:t>Greenwich</a:t>
          </a:r>
          <a:endParaRPr lang="it-IT" dirty="0"/>
        </a:p>
      </dgm:t>
    </dgm:pt>
    <dgm:pt modelId="{CC4CEE05-459F-4123-886E-962986D0E1D6}" type="parTrans" cxnId="{B5C07E69-5391-4CDE-9555-A5AC2599F10C}">
      <dgm:prSet/>
      <dgm:spPr/>
      <dgm:t>
        <a:bodyPr/>
        <a:lstStyle/>
        <a:p>
          <a:endParaRPr lang="it-IT"/>
        </a:p>
      </dgm:t>
    </dgm:pt>
    <dgm:pt modelId="{AC1C6251-F0F0-4ED6-8A55-3BA0E40914F1}" type="sibTrans" cxnId="{B5C07E69-5391-4CDE-9555-A5AC2599F10C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57BF47D-A94E-4FA1-A5CB-6D35AB018841}" type="pres">
      <dgm:prSet presAssocID="{70CACA90-D7BD-46F9-8F1B-B094894098BF}" presName="boxAndChildren" presStyleCnt="0"/>
      <dgm:spPr/>
    </dgm:pt>
    <dgm:pt modelId="{98F8CAA6-FAA7-448B-AF12-D995777FDDD9}" type="pres">
      <dgm:prSet presAssocID="{70CACA90-D7BD-46F9-8F1B-B094894098BF}" presName="parentTextBox" presStyleLbl="node1" presStyleIdx="0" presStyleCnt="1"/>
      <dgm:spPr/>
      <dgm:t>
        <a:bodyPr/>
        <a:lstStyle/>
        <a:p>
          <a:endParaRPr lang="it-IT"/>
        </a:p>
      </dgm:t>
    </dgm:pt>
    <dgm:pt modelId="{190E0BE3-BF42-4FD4-9C54-CB4F59EBDDEA}" type="pres">
      <dgm:prSet presAssocID="{70CACA90-D7BD-46F9-8F1B-B094894098BF}" presName="entireBox" presStyleLbl="node1" presStyleIdx="0" presStyleCnt="1"/>
      <dgm:spPr/>
      <dgm:t>
        <a:bodyPr/>
        <a:lstStyle/>
        <a:p>
          <a:endParaRPr lang="it-IT"/>
        </a:p>
      </dgm:t>
    </dgm:pt>
    <dgm:pt modelId="{44FA8F27-88F9-4AF8-AE7D-FF09E05E6C66}" type="pres">
      <dgm:prSet presAssocID="{70CACA90-D7BD-46F9-8F1B-B094894098BF}" presName="descendantBox" presStyleCnt="0"/>
      <dgm:spPr/>
    </dgm:pt>
    <dgm:pt modelId="{F3AF113D-EC83-460E-8945-E0AA581F5CD4}" type="pres">
      <dgm:prSet presAssocID="{A16ADF0D-E3F0-478F-9A99-15ECE6924D5D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A0B31FF-7F96-48BE-83A4-500970C29FA4}" type="pres">
      <dgm:prSet presAssocID="{66C9F373-1089-4DA5-A686-717436A8B0A3}" presName="childTextBox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21EE682-823F-4B82-B445-637830EF5E82}" type="presOf" srcId="{A16ADF0D-E3F0-478F-9A99-15ECE6924D5D}" destId="{F3AF113D-EC83-460E-8945-E0AA581F5CD4}" srcOrd="0" destOrd="0" presId="urn:microsoft.com/office/officeart/2005/8/layout/process4"/>
    <dgm:cxn modelId="{79DAC0C8-02E4-4517-8231-050B84F77D52}" srcId="{70CACA90-D7BD-46F9-8F1B-B094894098BF}" destId="{A16ADF0D-E3F0-478F-9A99-15ECE6924D5D}" srcOrd="0" destOrd="0" parTransId="{50271F09-F6EF-485F-924E-24D85AA132A9}" sibTransId="{D9FC4767-11C4-4DCD-8661-B1AA307EC389}"/>
    <dgm:cxn modelId="{C65E91A3-C5FF-4595-A822-E51AA52E5BDC}" type="presOf" srcId="{4BC4DA22-8CF1-4A31-8AB7-292E7733B0D2}" destId="{F0E07B57-4EBD-4673-A78E-AF8A8469B304}" srcOrd="0" destOrd="0" presId="urn:microsoft.com/office/officeart/2005/8/layout/process4"/>
    <dgm:cxn modelId="{D1B1E9A9-A977-4DBC-B695-9BEFD48D717D}" srcId="{4BC4DA22-8CF1-4A31-8AB7-292E7733B0D2}" destId="{70CACA90-D7BD-46F9-8F1B-B094894098BF}" srcOrd="0" destOrd="0" parTransId="{DFD55A3C-A6AC-446B-95C7-E42F01752003}" sibTransId="{456FDC46-27E1-46B1-B617-F9014ADB4D4E}"/>
    <dgm:cxn modelId="{B5A2FD39-125A-4515-854F-7DFF31650259}" type="presOf" srcId="{70CACA90-D7BD-46F9-8F1B-B094894098BF}" destId="{98F8CAA6-FAA7-448B-AF12-D995777FDDD9}" srcOrd="0" destOrd="0" presId="urn:microsoft.com/office/officeart/2005/8/layout/process4"/>
    <dgm:cxn modelId="{B5C07E69-5391-4CDE-9555-A5AC2599F10C}" srcId="{70CACA90-D7BD-46F9-8F1B-B094894098BF}" destId="{66C9F373-1089-4DA5-A686-717436A8B0A3}" srcOrd="1" destOrd="0" parTransId="{CC4CEE05-459F-4123-886E-962986D0E1D6}" sibTransId="{AC1C6251-F0F0-4ED6-8A55-3BA0E40914F1}"/>
    <dgm:cxn modelId="{C44F2906-F89B-47FB-A196-A78F0EED3044}" type="presOf" srcId="{70CACA90-D7BD-46F9-8F1B-B094894098BF}" destId="{190E0BE3-BF42-4FD4-9C54-CB4F59EBDDEA}" srcOrd="1" destOrd="0" presId="urn:microsoft.com/office/officeart/2005/8/layout/process4"/>
    <dgm:cxn modelId="{BFEA3C1A-3BC5-4542-9E14-F4534EDD0614}" type="presOf" srcId="{66C9F373-1089-4DA5-A686-717436A8B0A3}" destId="{AA0B31FF-7F96-48BE-83A4-500970C29FA4}" srcOrd="0" destOrd="0" presId="urn:microsoft.com/office/officeart/2005/8/layout/process4"/>
    <dgm:cxn modelId="{265DAE9E-E915-4294-9F3A-C86327B66F79}" type="presParOf" srcId="{F0E07B57-4EBD-4673-A78E-AF8A8469B304}" destId="{757BF47D-A94E-4FA1-A5CB-6D35AB018841}" srcOrd="0" destOrd="0" presId="urn:microsoft.com/office/officeart/2005/8/layout/process4"/>
    <dgm:cxn modelId="{075CE7A1-86C7-4693-A282-5091730A278B}" type="presParOf" srcId="{757BF47D-A94E-4FA1-A5CB-6D35AB018841}" destId="{98F8CAA6-FAA7-448B-AF12-D995777FDDD9}" srcOrd="0" destOrd="0" presId="urn:microsoft.com/office/officeart/2005/8/layout/process4"/>
    <dgm:cxn modelId="{AAF6C581-EE1E-4172-85D4-45BAD8592964}" type="presParOf" srcId="{757BF47D-A94E-4FA1-A5CB-6D35AB018841}" destId="{190E0BE3-BF42-4FD4-9C54-CB4F59EBDDEA}" srcOrd="1" destOrd="0" presId="urn:microsoft.com/office/officeart/2005/8/layout/process4"/>
    <dgm:cxn modelId="{A4FC5435-65AF-404F-A09C-17CB6BC22A2E}" type="presParOf" srcId="{757BF47D-A94E-4FA1-A5CB-6D35AB018841}" destId="{44FA8F27-88F9-4AF8-AE7D-FF09E05E6C66}" srcOrd="2" destOrd="0" presId="urn:microsoft.com/office/officeart/2005/8/layout/process4"/>
    <dgm:cxn modelId="{70C431F5-EF9F-407C-BAB6-22734165D426}" type="presParOf" srcId="{44FA8F27-88F9-4AF8-AE7D-FF09E05E6C66}" destId="{F3AF113D-EC83-460E-8945-E0AA581F5CD4}" srcOrd="0" destOrd="0" presId="urn:microsoft.com/office/officeart/2005/8/layout/process4"/>
    <dgm:cxn modelId="{8BA51758-B741-436A-A719-7E83B492070D}" type="presParOf" srcId="{44FA8F27-88F9-4AF8-AE7D-FF09E05E6C66}" destId="{AA0B31FF-7F96-48BE-83A4-500970C29FA4}" srcOrd="1" destOrd="0" presId="urn:microsoft.com/office/officeart/2005/8/layout/process4"/>
  </dgm:cxnLst>
  <dgm:bg/>
  <dgm:whole/>
</dgm:dataModel>
</file>

<file path=ppt/diagrams/data113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Descrivo il moto di rotazione terrestre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A9DCFE50-E598-424A-9CC5-AC438245F7BA}">
      <dgm:prSet/>
      <dgm:spPr/>
      <dgm:t>
        <a:bodyPr/>
        <a:lstStyle/>
        <a:p>
          <a:r>
            <a:rPr lang="it-IT" dirty="0" smtClean="0"/>
            <a:t>Descrivo i fusi</a:t>
          </a:r>
          <a:endParaRPr lang="it-IT" dirty="0"/>
        </a:p>
      </dgm:t>
    </dgm:pt>
    <dgm:pt modelId="{47341A9E-2E0A-4AA5-B82A-83AA225694E3}" type="parTrans" cxnId="{929F3501-A83D-4532-AF6D-8C11780D29AB}">
      <dgm:prSet/>
      <dgm:spPr/>
    </dgm:pt>
    <dgm:pt modelId="{2C3FA5E9-7F31-4816-A74C-C3F5986937DF}" type="sibTrans" cxnId="{929F3501-A83D-4532-AF6D-8C11780D29AB}">
      <dgm:prSet/>
      <dgm:spPr/>
    </dgm:pt>
    <dgm:pt modelId="{39030A18-6E66-4914-9172-FCD52CC1F1A3}">
      <dgm:prSet/>
      <dgm:spPr/>
      <dgm:t>
        <a:bodyPr/>
        <a:lstStyle/>
        <a:p>
          <a:r>
            <a:rPr lang="it-IT" dirty="0" smtClean="0"/>
            <a:t>Descrivo l’antimeridiano di </a:t>
          </a:r>
          <a:r>
            <a:rPr lang="it-IT" dirty="0" err="1" smtClean="0"/>
            <a:t>Greenwich</a:t>
          </a:r>
          <a:endParaRPr lang="it-IT" dirty="0" smtClean="0"/>
        </a:p>
        <a:p>
          <a:endParaRPr lang="it-IT" dirty="0"/>
        </a:p>
      </dgm:t>
    </dgm:pt>
    <dgm:pt modelId="{276E9C6D-A9B4-4E5E-B054-678BB7098206}" type="parTrans" cxnId="{35AB4F97-52E5-4F22-91BB-49CCDCD005A2}">
      <dgm:prSet/>
      <dgm:spPr/>
    </dgm:pt>
    <dgm:pt modelId="{BEB191BE-7B2C-4087-9AF4-D336F8100930}" type="sibTrans" cxnId="{35AB4F97-52E5-4F22-91BB-49CCDCD005A2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55C53DBB-A2E9-46A7-A250-51CDC6DFCA63}" type="pres">
      <dgm:prSet presAssocID="{E19F41FF-CA4F-4296-B8E0-340C53272823}" presName="arrowDiagram3" presStyleCnt="0"/>
      <dgm:spPr/>
    </dgm:pt>
    <dgm:pt modelId="{FF6A69B3-F30D-4482-809A-9342E31903CA}" type="pres">
      <dgm:prSet presAssocID="{A7C2AE8E-690F-4EC4-9BDA-90FDB49BBD57}" presName="bullet3a" presStyleLbl="node1" presStyleIdx="0" presStyleCnt="3"/>
      <dgm:spPr/>
    </dgm:pt>
    <dgm:pt modelId="{84E12528-E706-4201-8983-6D12A2A36D26}" type="pres">
      <dgm:prSet presAssocID="{A7C2AE8E-690F-4EC4-9BDA-90FDB49BBD57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7B617E4-15E0-4BD7-BFF3-840C02C05B85}" type="pres">
      <dgm:prSet presAssocID="{A9DCFE50-E598-424A-9CC5-AC438245F7BA}" presName="bullet3b" presStyleLbl="node1" presStyleIdx="1" presStyleCnt="3"/>
      <dgm:spPr/>
    </dgm:pt>
    <dgm:pt modelId="{2F73E972-D867-48DF-9DD2-DF47B166CE63}" type="pres">
      <dgm:prSet presAssocID="{A9DCFE50-E598-424A-9CC5-AC438245F7BA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8205174-20AF-4402-AB5D-3B1FF34B7069}" type="pres">
      <dgm:prSet presAssocID="{39030A18-6E66-4914-9172-FCD52CC1F1A3}" presName="bullet3c" presStyleLbl="node1" presStyleIdx="2" presStyleCnt="3"/>
      <dgm:spPr/>
    </dgm:pt>
    <dgm:pt modelId="{14319E63-2BEE-468A-981A-68332BA259C4}" type="pres">
      <dgm:prSet presAssocID="{39030A18-6E66-4914-9172-FCD52CC1F1A3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FB02626-E65E-4BB3-A2B2-995FFA21F05F}" type="presOf" srcId="{39030A18-6E66-4914-9172-FCD52CC1F1A3}" destId="{14319E63-2BEE-468A-981A-68332BA259C4}" srcOrd="0" destOrd="0" presId="urn:microsoft.com/office/officeart/2005/8/layout/arrow2"/>
    <dgm:cxn modelId="{35AB4F97-52E5-4F22-91BB-49CCDCD005A2}" srcId="{E19F41FF-CA4F-4296-B8E0-340C53272823}" destId="{39030A18-6E66-4914-9172-FCD52CC1F1A3}" srcOrd="2" destOrd="0" parTransId="{276E9C6D-A9B4-4E5E-B054-678BB7098206}" sibTransId="{BEB191BE-7B2C-4087-9AF4-D336F8100930}"/>
    <dgm:cxn modelId="{EC5F494C-D3C5-4593-B4E1-82B579204ED8}" type="presOf" srcId="{A9DCFE50-E598-424A-9CC5-AC438245F7BA}" destId="{2F73E972-D867-48DF-9DD2-DF47B166CE63}" srcOrd="0" destOrd="0" presId="urn:microsoft.com/office/officeart/2005/8/layout/arrow2"/>
    <dgm:cxn modelId="{929F3501-A83D-4532-AF6D-8C11780D29AB}" srcId="{E19F41FF-CA4F-4296-B8E0-340C53272823}" destId="{A9DCFE50-E598-424A-9CC5-AC438245F7BA}" srcOrd="1" destOrd="0" parTransId="{47341A9E-2E0A-4AA5-B82A-83AA225694E3}" sibTransId="{2C3FA5E9-7F31-4816-A74C-C3F5986937DF}"/>
    <dgm:cxn modelId="{B357FCE0-B9C5-49AF-8D84-5C65EFFC787E}" type="presOf" srcId="{E19F41FF-CA4F-4296-B8E0-340C53272823}" destId="{6555694C-60F4-48FD-B317-3722FF98FBB9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94FFF9B5-1CB4-4456-98FC-C11AAFA69ED5}" type="presOf" srcId="{A7C2AE8E-690F-4EC4-9BDA-90FDB49BBD57}" destId="{84E12528-E706-4201-8983-6D12A2A36D26}" srcOrd="0" destOrd="0" presId="urn:microsoft.com/office/officeart/2005/8/layout/arrow2"/>
    <dgm:cxn modelId="{3AB6FBB3-B5DE-4CD6-8E3E-A06AF6DFDDCB}" type="presParOf" srcId="{6555694C-60F4-48FD-B317-3722FF98FBB9}" destId="{E8E17464-8E84-40F9-8AE2-1E89CEC3D5FA}" srcOrd="0" destOrd="0" presId="urn:microsoft.com/office/officeart/2005/8/layout/arrow2"/>
    <dgm:cxn modelId="{E9E1F0E5-9158-4A68-906C-6F5C4E0CA753}" type="presParOf" srcId="{6555694C-60F4-48FD-B317-3722FF98FBB9}" destId="{55C53DBB-A2E9-46A7-A250-51CDC6DFCA63}" srcOrd="1" destOrd="0" presId="urn:microsoft.com/office/officeart/2005/8/layout/arrow2"/>
    <dgm:cxn modelId="{24ABA075-C878-4CA1-97EC-22904779D1BD}" type="presParOf" srcId="{55C53DBB-A2E9-46A7-A250-51CDC6DFCA63}" destId="{FF6A69B3-F30D-4482-809A-9342E31903CA}" srcOrd="0" destOrd="0" presId="urn:microsoft.com/office/officeart/2005/8/layout/arrow2"/>
    <dgm:cxn modelId="{255CBA51-90FB-44F4-9E26-B204DF273227}" type="presParOf" srcId="{55C53DBB-A2E9-46A7-A250-51CDC6DFCA63}" destId="{84E12528-E706-4201-8983-6D12A2A36D26}" srcOrd="1" destOrd="0" presId="urn:microsoft.com/office/officeart/2005/8/layout/arrow2"/>
    <dgm:cxn modelId="{1CB34F4F-11B8-4503-99C1-05CAE71AC48F}" type="presParOf" srcId="{55C53DBB-A2E9-46A7-A250-51CDC6DFCA63}" destId="{67B617E4-15E0-4BD7-BFF3-840C02C05B85}" srcOrd="2" destOrd="0" presId="urn:microsoft.com/office/officeart/2005/8/layout/arrow2"/>
    <dgm:cxn modelId="{9A70A8DD-CFCE-4D84-BD15-5DD36DA74C65}" type="presParOf" srcId="{55C53DBB-A2E9-46A7-A250-51CDC6DFCA63}" destId="{2F73E972-D867-48DF-9DD2-DF47B166CE63}" srcOrd="3" destOrd="0" presId="urn:microsoft.com/office/officeart/2005/8/layout/arrow2"/>
    <dgm:cxn modelId="{74801E5D-D678-4D61-B95D-DA7C31C018CF}" type="presParOf" srcId="{55C53DBB-A2E9-46A7-A250-51CDC6DFCA63}" destId="{48205174-20AF-4402-AB5D-3B1FF34B7069}" srcOrd="4" destOrd="0" presId="urn:microsoft.com/office/officeart/2005/8/layout/arrow2"/>
    <dgm:cxn modelId="{F0F7645E-8E45-4474-B25A-4975290F71F1}" type="presParOf" srcId="{55C53DBB-A2E9-46A7-A250-51CDC6DFCA63}" destId="{14319E63-2BEE-468A-981A-68332BA259C4}" srcOrd="5" destOrd="0" presId="urn:microsoft.com/office/officeart/2005/8/layout/arrow2"/>
  </dgm:cxnLst>
  <dgm:bg/>
  <dgm:whole/>
</dgm:dataModel>
</file>

<file path=ppt/diagrams/data114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1</a:t>
          </a:r>
          <a:endParaRPr lang="it-IT" sz="24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2</a:t>
          </a:r>
          <a:endParaRPr lang="it-IT" sz="24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3</a:t>
          </a:r>
          <a:endParaRPr lang="it-IT" sz="24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Risultato 1</a:t>
          </a:r>
          <a:endParaRPr lang="it-IT" sz="24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7C05BC95-5340-495A-AE5E-87A48C9D2343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Descrivo il legame tra il Sole e l’antimeridiano di </a:t>
          </a:r>
          <a:r>
            <a:rPr lang="it-IT" sz="2400" dirty="0" err="1" smtClean="0"/>
            <a:t>Greenwich</a:t>
          </a:r>
          <a:endParaRPr lang="it-IT" sz="2400" dirty="0"/>
        </a:p>
      </dgm:t>
    </dgm:pt>
    <dgm:pt modelId="{C1F9BF8C-E956-4039-9015-27A87627D8C8}" type="parTrans" cxnId="{A088A9AD-1BFC-48B6-8F4A-070E40F715C4}">
      <dgm:prSet/>
      <dgm:spPr/>
      <dgm:t>
        <a:bodyPr/>
        <a:lstStyle/>
        <a:p>
          <a:endParaRPr lang="it-IT"/>
        </a:p>
      </dgm:t>
    </dgm:pt>
    <dgm:pt modelId="{EACD5EFD-D884-4129-993A-8BEB91F11E18}" type="sibTrans" cxnId="{A088A9AD-1BFC-48B6-8F4A-070E40F715C4}">
      <dgm:prSet/>
      <dgm:spPr/>
      <dgm:t>
        <a:bodyPr/>
        <a:lstStyle/>
        <a:p>
          <a:endParaRPr lang="it-IT"/>
        </a:p>
      </dgm:t>
    </dgm:pt>
    <dgm:pt modelId="{2DCAC58B-D27F-4D38-B7BB-257146764DE2}">
      <dgm:prSet phldrT="[Testo]" custT="1"/>
      <dgm:spPr/>
      <dgm:t>
        <a:bodyPr/>
        <a:lstStyle/>
        <a:p>
          <a:r>
            <a:rPr lang="it-IT" sz="2400" dirty="0" smtClean="0"/>
            <a:t>Descrivo la rotazione terrestre</a:t>
          </a:r>
          <a:endParaRPr lang="it-IT" sz="2400" dirty="0"/>
        </a:p>
      </dgm:t>
    </dgm:pt>
    <dgm:pt modelId="{78F1F231-B8E2-4079-887E-80FDB35FD909}" type="parTrans" cxnId="{08D0FF61-FDF6-4BF5-BAB9-EF36ABF76A69}">
      <dgm:prSet/>
      <dgm:spPr/>
      <dgm:t>
        <a:bodyPr/>
        <a:lstStyle/>
        <a:p>
          <a:endParaRPr lang="it-IT"/>
        </a:p>
      </dgm:t>
    </dgm:pt>
    <dgm:pt modelId="{556B460F-9C39-4F7D-8F7C-27F8BBB560BB}" type="sibTrans" cxnId="{08D0FF61-FDF6-4BF5-BAB9-EF36ABF76A69}">
      <dgm:prSet/>
      <dgm:spPr/>
      <dgm:t>
        <a:bodyPr/>
        <a:lstStyle/>
        <a:p>
          <a:endParaRPr lang="it-IT"/>
        </a:p>
      </dgm:t>
    </dgm:pt>
    <dgm:pt modelId="{0800B340-324A-4A7C-954F-7B7CD94F90EC}">
      <dgm:prSet phldrT="[Testo]" custT="1"/>
      <dgm:spPr/>
      <dgm:t>
        <a:bodyPr/>
        <a:lstStyle/>
        <a:p>
          <a:r>
            <a:rPr lang="it-IT" sz="2400" dirty="0" smtClean="0"/>
            <a:t>Descrivo i fusi</a:t>
          </a:r>
          <a:endParaRPr lang="it-IT" sz="2400" dirty="0"/>
        </a:p>
      </dgm:t>
    </dgm:pt>
    <dgm:pt modelId="{0FE7497C-C5AA-4A51-9AFF-2AAE9C736084}" type="parTrans" cxnId="{19BBB434-1ACD-4D1D-B22F-2A217AE7E317}">
      <dgm:prSet/>
      <dgm:spPr/>
      <dgm:t>
        <a:bodyPr/>
        <a:lstStyle/>
        <a:p>
          <a:endParaRPr lang="it-IT"/>
        </a:p>
      </dgm:t>
    </dgm:pt>
    <dgm:pt modelId="{68F1735E-A9B2-4555-AC50-2F032A555990}" type="sibTrans" cxnId="{19BBB434-1ACD-4D1D-B22F-2A217AE7E317}">
      <dgm:prSet/>
      <dgm:spPr/>
      <dgm:t>
        <a:bodyPr/>
        <a:lstStyle/>
        <a:p>
          <a:endParaRPr lang="it-IT"/>
        </a:p>
      </dgm:t>
    </dgm:pt>
    <dgm:pt modelId="{D54C2803-465A-4B58-AAEF-55199981C480}">
      <dgm:prSet phldrT="[Testo]" custT="1"/>
      <dgm:spPr/>
      <dgm:t>
        <a:bodyPr/>
        <a:lstStyle/>
        <a:p>
          <a:r>
            <a:rPr lang="it-IT" sz="2400" dirty="0" smtClean="0"/>
            <a:t>Descrivo il ruolo dell’antimeridiano di </a:t>
          </a:r>
          <a:r>
            <a:rPr lang="it-IT" sz="2400" dirty="0" err="1" smtClean="0"/>
            <a:t>Greenwich</a:t>
          </a:r>
          <a:endParaRPr lang="it-IT" sz="2400" dirty="0"/>
        </a:p>
      </dgm:t>
    </dgm:pt>
    <dgm:pt modelId="{D108FBD2-C22B-44B8-8637-DE72532487AD}" type="parTrans" cxnId="{A9F0D83A-853A-4BCE-A492-2FEA883BBB9E}">
      <dgm:prSet/>
      <dgm:spPr/>
      <dgm:t>
        <a:bodyPr/>
        <a:lstStyle/>
        <a:p>
          <a:endParaRPr lang="it-IT"/>
        </a:p>
      </dgm:t>
    </dgm:pt>
    <dgm:pt modelId="{9B80C480-3819-4661-A92D-1EDFAC614E5E}" type="sibTrans" cxnId="{A9F0D83A-853A-4BCE-A492-2FEA883BBB9E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DCEAE6B-9F72-469E-B287-6C2A36EC4F54}" type="pres">
      <dgm:prSet presAssocID="{6AC4354C-D4B9-42FD-ABFF-86E1BDF49F41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D375769-BBAD-47E7-A4D9-405602C5C3F5}" type="pres">
      <dgm:prSet presAssocID="{8986C736-C011-4FCC-9665-34D96ABB9BB2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9CE7561-299B-46E6-81D4-9FA4AAAE5F4C}" type="pres">
      <dgm:prSet presAssocID="{EDC92140-F8FD-40F7-83BF-D842E29ECB3B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3" presStyleCnt="4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315ACAA-EA5C-43C9-8AD8-31E8798AF93A}" type="pres">
      <dgm:prSet presAssocID="{7E6F9B80-796C-4979-9930-186DC038E421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8D0FF61-FDF6-4BF5-BAB9-EF36ABF76A69}" srcId="{6AC4354C-D4B9-42FD-ABFF-86E1BDF49F41}" destId="{2DCAC58B-D27F-4D38-B7BB-257146764DE2}" srcOrd="0" destOrd="0" parTransId="{78F1F231-B8E2-4079-887E-80FDB35FD909}" sibTransId="{556B460F-9C39-4F7D-8F7C-27F8BBB560BB}"/>
    <dgm:cxn modelId="{19BBB434-1ACD-4D1D-B22F-2A217AE7E317}" srcId="{8986C736-C011-4FCC-9665-34D96ABB9BB2}" destId="{0800B340-324A-4A7C-954F-7B7CD94F90EC}" srcOrd="0" destOrd="0" parTransId="{0FE7497C-C5AA-4A51-9AFF-2AAE9C736084}" sibTransId="{68F1735E-A9B2-4555-AC50-2F032A555990}"/>
    <dgm:cxn modelId="{7D7FE4F6-AD15-4C24-8087-5F78A33044EB}" type="presOf" srcId="{6AC4354C-D4B9-42FD-ABFF-86E1BDF49F41}" destId="{668F6A58-16E6-4358-87BD-3A4181A3B2C8}" srcOrd="0" destOrd="0" presId="urn:microsoft.com/office/officeart/2005/8/layout/vList5"/>
    <dgm:cxn modelId="{7EB74976-65A7-4D3A-919C-18E4746E391B}" srcId="{18812DFD-6E13-4CD4-91E1-B0FFFB1E38DD}" destId="{7E6F9B80-796C-4979-9930-186DC038E421}" srcOrd="3" destOrd="0" parTransId="{E91D8914-EDE2-497D-AB71-E66183138AE0}" sibTransId="{E5D201C1-552D-446D-B447-3CB9D66559A9}"/>
    <dgm:cxn modelId="{484152BB-3ACE-45E3-98FC-BBDBF131ADCD}" type="presOf" srcId="{18812DFD-6E13-4CD4-91E1-B0FFFB1E38DD}" destId="{431736DF-1099-4F93-99F6-41908D16F927}" srcOrd="0" destOrd="0" presId="urn:microsoft.com/office/officeart/2005/8/layout/vList5"/>
    <dgm:cxn modelId="{6D64EDA3-CB4D-4EE8-B5D8-B23CEA62E3D4}" type="presOf" srcId="{EDC92140-F8FD-40F7-83BF-D842E29ECB3B}" destId="{C95C735F-731B-428D-9989-73B3911F90C6}" srcOrd="0" destOrd="0" presId="urn:microsoft.com/office/officeart/2005/8/layout/vList5"/>
    <dgm:cxn modelId="{60245B4A-F8B8-40C2-A980-505334E7C188}" type="presOf" srcId="{0800B340-324A-4A7C-954F-7B7CD94F90EC}" destId="{FD375769-BBAD-47E7-A4D9-405602C5C3F5}" srcOrd="0" destOrd="0" presId="urn:microsoft.com/office/officeart/2005/8/layout/vList5"/>
    <dgm:cxn modelId="{8178F65E-3875-456D-BFBB-3E5C1D15C7DD}" type="presOf" srcId="{D54C2803-465A-4B58-AAEF-55199981C480}" destId="{09CE7561-299B-46E6-81D4-9FA4AAAE5F4C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A15A7D17-465A-42A7-802D-25D6CC7B5466}" type="presOf" srcId="{7E6F9B80-796C-4979-9930-186DC038E421}" destId="{4539D06C-FC12-4E89-B63D-3B38551F7418}" srcOrd="0" destOrd="0" presId="urn:microsoft.com/office/officeart/2005/8/layout/vList5"/>
    <dgm:cxn modelId="{A9F0D83A-853A-4BCE-A492-2FEA883BBB9E}" srcId="{EDC92140-F8FD-40F7-83BF-D842E29ECB3B}" destId="{D54C2803-465A-4B58-AAEF-55199981C480}" srcOrd="0" destOrd="0" parTransId="{D108FBD2-C22B-44B8-8637-DE72532487AD}" sibTransId="{9B80C480-3819-4661-A92D-1EDFAC614E5E}"/>
    <dgm:cxn modelId="{45296D7D-EBDE-4572-A578-416407A75B0C}" type="presOf" srcId="{2DCAC58B-D27F-4D38-B7BB-257146764DE2}" destId="{0DCEAE6B-9F72-469E-B287-6C2A36EC4F54}" srcOrd="0" destOrd="0" presId="urn:microsoft.com/office/officeart/2005/8/layout/vList5"/>
    <dgm:cxn modelId="{A088A9AD-1BFC-48B6-8F4A-070E40F715C4}" srcId="{7E6F9B80-796C-4979-9930-186DC038E421}" destId="{7C05BC95-5340-495A-AE5E-87A48C9D2343}" srcOrd="0" destOrd="0" parTransId="{C1F9BF8C-E956-4039-9015-27A87627D8C8}" sibTransId="{EACD5EFD-D884-4129-993A-8BEB91F11E18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BFE72EE3-A79A-47AB-92E3-B604E03D3107}" type="presOf" srcId="{7C05BC95-5340-495A-AE5E-87A48C9D2343}" destId="{D315ACAA-EA5C-43C9-8AD8-31E8798AF93A}" srcOrd="0" destOrd="0" presId="urn:microsoft.com/office/officeart/2005/8/layout/vList5"/>
    <dgm:cxn modelId="{A786989A-7052-4CE6-B820-A21B427EFEAC}" type="presOf" srcId="{8986C736-C011-4FCC-9665-34D96ABB9BB2}" destId="{01E313A1-1D0A-4195-B1CA-C4C9242C8F7F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63052ACD-744C-437A-A040-8226B6BED94D}" type="presParOf" srcId="{431736DF-1099-4F93-99F6-41908D16F927}" destId="{DFAD5C82-E01A-4E90-A6D2-AAEDBDBF7179}" srcOrd="0" destOrd="0" presId="urn:microsoft.com/office/officeart/2005/8/layout/vList5"/>
    <dgm:cxn modelId="{0E6F5621-BE04-400A-A063-2DD63CA4B139}" type="presParOf" srcId="{DFAD5C82-E01A-4E90-A6D2-AAEDBDBF7179}" destId="{668F6A58-16E6-4358-87BD-3A4181A3B2C8}" srcOrd="0" destOrd="0" presId="urn:microsoft.com/office/officeart/2005/8/layout/vList5"/>
    <dgm:cxn modelId="{71F51D56-F04C-4909-B3AB-33B4BC4D16B1}" type="presParOf" srcId="{DFAD5C82-E01A-4E90-A6D2-AAEDBDBF7179}" destId="{0DCEAE6B-9F72-469E-B287-6C2A36EC4F54}" srcOrd="1" destOrd="0" presId="urn:microsoft.com/office/officeart/2005/8/layout/vList5"/>
    <dgm:cxn modelId="{79394CA4-A546-4FB4-8314-E471128CA916}" type="presParOf" srcId="{431736DF-1099-4F93-99F6-41908D16F927}" destId="{4F538DF5-9E29-41A7-8A2F-04465DAC07C8}" srcOrd="1" destOrd="0" presId="urn:microsoft.com/office/officeart/2005/8/layout/vList5"/>
    <dgm:cxn modelId="{1BBB118D-2391-4C1D-A83E-A95F863BFAB4}" type="presParOf" srcId="{431736DF-1099-4F93-99F6-41908D16F927}" destId="{794C66D0-DF69-43D4-B1F9-E72CE3DD0880}" srcOrd="2" destOrd="0" presId="urn:microsoft.com/office/officeart/2005/8/layout/vList5"/>
    <dgm:cxn modelId="{45EC2EB6-941B-444D-9EDE-FDA05FFBBF1C}" type="presParOf" srcId="{794C66D0-DF69-43D4-B1F9-E72CE3DD0880}" destId="{01E313A1-1D0A-4195-B1CA-C4C9242C8F7F}" srcOrd="0" destOrd="0" presId="urn:microsoft.com/office/officeart/2005/8/layout/vList5"/>
    <dgm:cxn modelId="{BA5BAAF5-AA45-4425-A41F-60D88D3CE6FE}" type="presParOf" srcId="{794C66D0-DF69-43D4-B1F9-E72CE3DD0880}" destId="{FD375769-BBAD-47E7-A4D9-405602C5C3F5}" srcOrd="1" destOrd="0" presId="urn:microsoft.com/office/officeart/2005/8/layout/vList5"/>
    <dgm:cxn modelId="{EB430C7D-223C-4AD5-8B0C-84E7236EFD58}" type="presParOf" srcId="{431736DF-1099-4F93-99F6-41908D16F927}" destId="{6CFFD794-A619-42D0-8F44-A50CF35976A7}" srcOrd="3" destOrd="0" presId="urn:microsoft.com/office/officeart/2005/8/layout/vList5"/>
    <dgm:cxn modelId="{9B60C7E6-013D-4FCB-9429-95F54A34B93F}" type="presParOf" srcId="{431736DF-1099-4F93-99F6-41908D16F927}" destId="{B4CE908E-F67B-4AC8-8B91-14BEAC333E1D}" srcOrd="4" destOrd="0" presId="urn:microsoft.com/office/officeart/2005/8/layout/vList5"/>
    <dgm:cxn modelId="{C45205B8-35F3-4183-B081-453DC9319A70}" type="presParOf" srcId="{B4CE908E-F67B-4AC8-8B91-14BEAC333E1D}" destId="{C95C735F-731B-428D-9989-73B3911F90C6}" srcOrd="0" destOrd="0" presId="urn:microsoft.com/office/officeart/2005/8/layout/vList5"/>
    <dgm:cxn modelId="{C735DBF5-24E1-49B3-B16E-799C3AD7B0CF}" type="presParOf" srcId="{B4CE908E-F67B-4AC8-8B91-14BEAC333E1D}" destId="{09CE7561-299B-46E6-81D4-9FA4AAAE5F4C}" srcOrd="1" destOrd="0" presId="urn:microsoft.com/office/officeart/2005/8/layout/vList5"/>
    <dgm:cxn modelId="{8D38A7EC-733B-4E5C-91E6-7569FB6A8E2E}" type="presParOf" srcId="{431736DF-1099-4F93-99F6-41908D16F927}" destId="{0F088762-0CDA-4963-B201-0511043619D1}" srcOrd="5" destOrd="0" presId="urn:microsoft.com/office/officeart/2005/8/layout/vList5"/>
    <dgm:cxn modelId="{150C73B3-2A17-4A2C-AE7C-DD0F61478F55}" type="presParOf" srcId="{431736DF-1099-4F93-99F6-41908D16F927}" destId="{52931297-502C-4ECC-BB55-B5AE83329871}" srcOrd="6" destOrd="0" presId="urn:microsoft.com/office/officeart/2005/8/layout/vList5"/>
    <dgm:cxn modelId="{54FB478B-D47D-45FC-96A0-B1ECEFEDB595}" type="presParOf" srcId="{52931297-502C-4ECC-BB55-B5AE83329871}" destId="{4539D06C-FC12-4E89-B63D-3B38551F7418}" srcOrd="0" destOrd="0" presId="urn:microsoft.com/office/officeart/2005/8/layout/vList5"/>
    <dgm:cxn modelId="{CD5309D9-1311-4604-9826-6A06BAA6FF5D}" type="presParOf" srcId="{52931297-502C-4ECC-BB55-B5AE83329871}" destId="{D315ACAA-EA5C-43C9-8AD8-31E8798AF93A}" srcOrd="1" destOrd="0" presId="urn:microsoft.com/office/officeart/2005/8/layout/vList5"/>
  </dgm:cxnLst>
  <dgm:bg/>
  <dgm:whole/>
</dgm:dataModel>
</file>

<file path=ppt/diagrams/data115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ORTODROMIA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A43E0E0A-468F-48AF-9C51-3C8A59AF0688}">
      <dgm:prSet phldrT="[Testo]" custT="1"/>
      <dgm:spPr/>
      <dgm:t>
        <a:bodyPr/>
        <a:lstStyle/>
        <a:p>
          <a:r>
            <a:rPr lang="it-IT" sz="1600" dirty="0" smtClean="0"/>
            <a:t>Triangoli ortodromici</a:t>
          </a:r>
          <a:endParaRPr lang="it-IT" sz="1600" dirty="0"/>
        </a:p>
      </dgm:t>
    </dgm:pt>
    <dgm:pt modelId="{6A1FB5FA-9321-438B-AEB5-3DDF99DFB1A8}" type="parTrans" cxnId="{635D2EC3-DD6F-4999-BC67-BCD278BD874C}">
      <dgm:prSet/>
      <dgm:spPr/>
      <dgm:t>
        <a:bodyPr/>
        <a:lstStyle/>
        <a:p>
          <a:endParaRPr lang="it-IT"/>
        </a:p>
      </dgm:t>
    </dgm:pt>
    <dgm:pt modelId="{1EA6D30C-5848-4EBF-BFBE-4E508AD8E47C}" type="sibTrans" cxnId="{635D2EC3-DD6F-4999-BC67-BCD278BD874C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18E5E06-7A12-49D3-B479-17AF097D3E29}" type="pres">
      <dgm:prSet presAssocID="{A9B269A0-9580-4592-BC29-670CF40D47F8}" presName="boxAndChildren" presStyleCnt="0"/>
      <dgm:spPr/>
    </dgm:pt>
    <dgm:pt modelId="{3B55166D-0C9D-4A22-82B3-F9733E2A0AB9}" type="pres">
      <dgm:prSet presAssocID="{A9B269A0-9580-4592-BC29-670CF40D47F8}" presName="parentTextBox" presStyleLbl="node1" presStyleIdx="0" presStyleCnt="1"/>
      <dgm:spPr/>
      <dgm:t>
        <a:bodyPr/>
        <a:lstStyle/>
        <a:p>
          <a:endParaRPr lang="it-IT"/>
        </a:p>
      </dgm:t>
    </dgm:pt>
    <dgm:pt modelId="{D52EC2AC-FA4B-42DC-A393-CADE643D43D7}" type="pres">
      <dgm:prSet presAssocID="{A9B269A0-9580-4592-BC29-670CF40D47F8}" presName="entireBox" presStyleLbl="node1" presStyleIdx="0" presStyleCnt="1"/>
      <dgm:spPr/>
      <dgm:t>
        <a:bodyPr/>
        <a:lstStyle/>
        <a:p>
          <a:endParaRPr lang="it-IT"/>
        </a:p>
      </dgm:t>
    </dgm:pt>
    <dgm:pt modelId="{DD795112-2D2E-4645-8C70-C4C146DE1673}" type="pres">
      <dgm:prSet presAssocID="{A9B269A0-9580-4592-BC29-670CF40D47F8}" presName="descendantBox" presStyleCnt="0"/>
      <dgm:spPr/>
    </dgm:pt>
    <dgm:pt modelId="{B4E19024-C00E-4D21-A919-54A9AFC9E02A}" type="pres">
      <dgm:prSet presAssocID="{A43E0E0A-468F-48AF-9C51-3C8A59AF0688}" presName="childTextBox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635D2EC3-DD6F-4999-BC67-BCD278BD874C}" srcId="{A9B269A0-9580-4592-BC29-670CF40D47F8}" destId="{A43E0E0A-468F-48AF-9C51-3C8A59AF0688}" srcOrd="0" destOrd="0" parTransId="{6A1FB5FA-9321-438B-AEB5-3DDF99DFB1A8}" sibTransId="{1EA6D30C-5848-4EBF-BFBE-4E508AD8E47C}"/>
    <dgm:cxn modelId="{FA4F05ED-5DA8-454C-9E13-0DC84ACCD88E}" type="presOf" srcId="{4BC4DA22-8CF1-4A31-8AB7-292E7733B0D2}" destId="{F0E07B57-4EBD-4673-A78E-AF8A8469B304}" srcOrd="0" destOrd="0" presId="urn:microsoft.com/office/officeart/2005/8/layout/process4"/>
    <dgm:cxn modelId="{A007F0C6-2F02-484A-B0FC-E73F5D558AE4}" type="presOf" srcId="{A9B269A0-9580-4592-BC29-670CF40D47F8}" destId="{D52EC2AC-FA4B-42DC-A393-CADE643D43D7}" srcOrd="1" destOrd="0" presId="urn:microsoft.com/office/officeart/2005/8/layout/process4"/>
    <dgm:cxn modelId="{7F3A9C65-4BED-4F33-B86C-089CCFBA7244}" type="presOf" srcId="{A43E0E0A-468F-48AF-9C51-3C8A59AF0688}" destId="{B4E19024-C00E-4D21-A919-54A9AFC9E02A}" srcOrd="0" destOrd="0" presId="urn:microsoft.com/office/officeart/2005/8/layout/process4"/>
    <dgm:cxn modelId="{8DFEA8B9-9FAF-4A22-86BF-3F6F986F3214}" type="presOf" srcId="{A9B269A0-9580-4592-BC29-670CF40D47F8}" destId="{3B55166D-0C9D-4A22-82B3-F9733E2A0AB9}" srcOrd="0" destOrd="0" presId="urn:microsoft.com/office/officeart/2005/8/layout/process4"/>
    <dgm:cxn modelId="{6D44C741-E2B6-4B70-AE70-CEE20ECF9BB9}" type="presParOf" srcId="{F0E07B57-4EBD-4673-A78E-AF8A8469B304}" destId="{518E5E06-7A12-49D3-B479-17AF097D3E29}" srcOrd="0" destOrd="0" presId="urn:microsoft.com/office/officeart/2005/8/layout/process4"/>
    <dgm:cxn modelId="{397612A4-FB62-4592-82ED-78D6EC541619}" type="presParOf" srcId="{518E5E06-7A12-49D3-B479-17AF097D3E29}" destId="{3B55166D-0C9D-4A22-82B3-F9733E2A0AB9}" srcOrd="0" destOrd="0" presId="urn:microsoft.com/office/officeart/2005/8/layout/process4"/>
    <dgm:cxn modelId="{EC48DDE3-74FE-419B-8E25-3248130D6EA9}" type="presParOf" srcId="{518E5E06-7A12-49D3-B479-17AF097D3E29}" destId="{D52EC2AC-FA4B-42DC-A393-CADE643D43D7}" srcOrd="1" destOrd="0" presId="urn:microsoft.com/office/officeart/2005/8/layout/process4"/>
    <dgm:cxn modelId="{968EEAA6-0C69-4CA4-A01C-8FDD881D8FB8}" type="presParOf" srcId="{518E5E06-7A12-49D3-B479-17AF097D3E29}" destId="{DD795112-2D2E-4645-8C70-C4C146DE1673}" srcOrd="2" destOrd="0" presId="urn:microsoft.com/office/officeart/2005/8/layout/process4"/>
    <dgm:cxn modelId="{77539A71-04ED-43AB-8CB9-AE406E528784}" type="presParOf" srcId="{DD795112-2D2E-4645-8C70-C4C146DE1673}" destId="{B4E19024-C00E-4D21-A919-54A9AFC9E02A}" srcOrd="0" destOrd="0" presId="urn:microsoft.com/office/officeart/2005/8/layout/process4"/>
  </dgm:cxnLst>
  <dgm:bg/>
  <dgm:whole/>
</dgm:dataModel>
</file>

<file path=ppt/diagrams/data116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della distanza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9F680091-1837-4356-8313-F85B8F8D7DEA}">
      <dgm:prSet/>
      <dgm:spPr/>
      <dgm:t>
        <a:bodyPr/>
        <a:lstStyle/>
        <a:p>
          <a:r>
            <a:rPr lang="it-IT" dirty="0" smtClean="0"/>
            <a:t>Calcolo degli elementi dei triangoli ortodromici</a:t>
          </a:r>
          <a:endParaRPr lang="it-IT" dirty="0"/>
        </a:p>
      </dgm:t>
    </dgm:pt>
    <dgm:pt modelId="{EE290AE6-F3D0-4E87-9969-071F3E3FDC7D}" type="parTrans" cxnId="{0B6EAF1C-E875-402B-91BF-28EC9710FE0C}">
      <dgm:prSet/>
      <dgm:spPr/>
    </dgm:pt>
    <dgm:pt modelId="{72408F74-F35F-4300-81A0-2B1A20D9C8D2}" type="sibTrans" cxnId="{0B6EAF1C-E875-402B-91BF-28EC9710FE0C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8EC252EB-F163-420E-8777-AF19B8CC975E}" type="pres">
      <dgm:prSet presAssocID="{E19F41FF-CA4F-4296-B8E0-340C53272823}" presName="arrowDiagram2" presStyleCnt="0"/>
      <dgm:spPr/>
    </dgm:pt>
    <dgm:pt modelId="{61D2CF4D-E835-443E-B6AD-F1856469EECE}" type="pres">
      <dgm:prSet presAssocID="{A7C2AE8E-690F-4EC4-9BDA-90FDB49BBD57}" presName="bullet2a" presStyleLbl="node1" presStyleIdx="0" presStyleCnt="2"/>
      <dgm:spPr/>
    </dgm:pt>
    <dgm:pt modelId="{D1427BF8-F425-442E-A8F3-19601AFEA666}" type="pres">
      <dgm:prSet presAssocID="{A7C2AE8E-690F-4EC4-9BDA-90FDB49BBD57}" presName="textBox2a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FF08A5F-47D2-48CC-B3EB-B6AC6A7C2BA2}" type="pres">
      <dgm:prSet presAssocID="{9F680091-1837-4356-8313-F85B8F8D7DEA}" presName="bullet2b" presStyleLbl="node1" presStyleIdx="1" presStyleCnt="2"/>
      <dgm:spPr/>
    </dgm:pt>
    <dgm:pt modelId="{4342245D-1B51-4F06-BE5C-2E755D1C4D5F}" type="pres">
      <dgm:prSet presAssocID="{9F680091-1837-4356-8313-F85B8F8D7DEA}" presName="textBox2b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B6EAF1C-E875-402B-91BF-28EC9710FE0C}" srcId="{E19F41FF-CA4F-4296-B8E0-340C53272823}" destId="{9F680091-1837-4356-8313-F85B8F8D7DEA}" srcOrd="1" destOrd="0" parTransId="{EE290AE6-F3D0-4E87-9969-071F3E3FDC7D}" sibTransId="{72408F74-F35F-4300-81A0-2B1A20D9C8D2}"/>
    <dgm:cxn modelId="{EC174465-BD2C-4ED8-B40A-CE8FF0A007C3}" type="presOf" srcId="{9F680091-1837-4356-8313-F85B8F8D7DEA}" destId="{4342245D-1B51-4F06-BE5C-2E755D1C4D5F}" srcOrd="0" destOrd="0" presId="urn:microsoft.com/office/officeart/2005/8/layout/arrow2"/>
    <dgm:cxn modelId="{7B6F4443-1DEA-4159-ABC7-1710687FD7FD}" type="presOf" srcId="{E19F41FF-CA4F-4296-B8E0-340C53272823}" destId="{6555694C-60F4-48FD-B317-3722FF98FBB9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64AA9131-57C4-470B-9D08-7C3840522A6D}" type="presOf" srcId="{A7C2AE8E-690F-4EC4-9BDA-90FDB49BBD57}" destId="{D1427BF8-F425-442E-A8F3-19601AFEA666}" srcOrd="0" destOrd="0" presId="urn:microsoft.com/office/officeart/2005/8/layout/arrow2"/>
    <dgm:cxn modelId="{D10CD9AB-06CE-45E7-8635-33D33D369346}" type="presParOf" srcId="{6555694C-60F4-48FD-B317-3722FF98FBB9}" destId="{E8E17464-8E84-40F9-8AE2-1E89CEC3D5FA}" srcOrd="0" destOrd="0" presId="urn:microsoft.com/office/officeart/2005/8/layout/arrow2"/>
    <dgm:cxn modelId="{F40D2C8C-D5BA-42E1-B91F-1B16F9024A7E}" type="presParOf" srcId="{6555694C-60F4-48FD-B317-3722FF98FBB9}" destId="{8EC252EB-F163-420E-8777-AF19B8CC975E}" srcOrd="1" destOrd="0" presId="urn:microsoft.com/office/officeart/2005/8/layout/arrow2"/>
    <dgm:cxn modelId="{4463C39A-6EA5-49AF-9A76-EE8287DFB5EB}" type="presParOf" srcId="{8EC252EB-F163-420E-8777-AF19B8CC975E}" destId="{61D2CF4D-E835-443E-B6AD-F1856469EECE}" srcOrd="0" destOrd="0" presId="urn:microsoft.com/office/officeart/2005/8/layout/arrow2"/>
    <dgm:cxn modelId="{D04C2081-9C3D-4CEC-9F61-CDC0F530F549}" type="presParOf" srcId="{8EC252EB-F163-420E-8777-AF19B8CC975E}" destId="{D1427BF8-F425-442E-A8F3-19601AFEA666}" srcOrd="1" destOrd="0" presId="urn:microsoft.com/office/officeart/2005/8/layout/arrow2"/>
    <dgm:cxn modelId="{41352B78-3A78-4570-9E23-CA5922EC1BAA}" type="presParOf" srcId="{8EC252EB-F163-420E-8777-AF19B8CC975E}" destId="{AFF08A5F-47D2-48CC-B3EB-B6AC6A7C2BA2}" srcOrd="2" destOrd="0" presId="urn:microsoft.com/office/officeart/2005/8/layout/arrow2"/>
    <dgm:cxn modelId="{0BF6ABFB-4FBA-40B7-B2EE-2602C7FE3A25}" type="presParOf" srcId="{8EC252EB-F163-420E-8777-AF19B8CC975E}" destId="{4342245D-1B51-4F06-BE5C-2E755D1C4D5F}" srcOrd="3" destOrd="0" presId="urn:microsoft.com/office/officeart/2005/8/layout/arrow2"/>
  </dgm:cxnLst>
  <dgm:bg/>
  <dgm:whole/>
</dgm:dataModel>
</file>

<file path=ppt/diagrams/data117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1</a:t>
          </a:r>
          <a:endParaRPr lang="it-IT" sz="28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2</a:t>
          </a:r>
          <a:endParaRPr lang="it-IT" sz="28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3</a:t>
          </a:r>
          <a:endParaRPr lang="it-IT" sz="28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1</a:t>
          </a:r>
          <a:endParaRPr lang="it-IT" sz="28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4</a:t>
          </a:r>
          <a:endParaRPr lang="it-IT" sz="28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C2213697-13E9-4BFB-BDF9-BF162BB5C073}">
      <dgm:prSet phldrT="[Testo]" custT="1"/>
      <dgm:spPr/>
      <dgm:t>
        <a:bodyPr/>
        <a:lstStyle/>
        <a:p>
          <a:r>
            <a:rPr lang="it-IT" sz="2800" dirty="0" err="1" smtClean="0"/>
            <a:t>d=</a:t>
          </a:r>
          <a:r>
            <a:rPr lang="it-IT" sz="2800" dirty="0" smtClean="0"/>
            <a:t> 3565 NM</a:t>
          </a:r>
          <a:endParaRPr lang="it-IT" sz="2800" dirty="0"/>
        </a:p>
      </dgm:t>
    </dgm:pt>
    <dgm:pt modelId="{87CB86BB-7C6C-4707-92AD-A4EAAAF667A2}" type="parTrans" cxnId="{2A84DB42-A71F-4A9B-90DD-E1D2631D1C91}">
      <dgm:prSet/>
      <dgm:spPr/>
      <dgm:t>
        <a:bodyPr/>
        <a:lstStyle/>
        <a:p>
          <a:endParaRPr lang="it-IT"/>
        </a:p>
      </dgm:t>
    </dgm:pt>
    <dgm:pt modelId="{3AA8F7B3-5683-4E0F-9FC2-ED91676F0B6A}" type="sibTrans" cxnId="{2A84DB42-A71F-4A9B-90DD-E1D2631D1C91}">
      <dgm:prSet/>
      <dgm:spPr/>
      <dgm:t>
        <a:bodyPr/>
        <a:lstStyle/>
        <a:p>
          <a:endParaRPr lang="it-IT"/>
        </a:p>
      </dgm:t>
    </dgm:pt>
    <dgm:pt modelId="{B6F1E559-D891-47BA-8A6F-4CE50D6E007E}">
      <dgm:prSet phldrT="[Testo]" custT="1"/>
      <dgm:spPr/>
      <dgm:t>
        <a:bodyPr/>
        <a:lstStyle/>
        <a:p>
          <a:r>
            <a:rPr lang="it-IT" sz="2800" dirty="0" smtClean="0"/>
            <a:t>LAT</a:t>
          </a:r>
          <a:r>
            <a:rPr lang="it-IT" sz="2800" baseline="-25000" dirty="0" smtClean="0"/>
            <a:t>A</a:t>
          </a:r>
          <a:r>
            <a:rPr lang="it-IT" sz="2800" dirty="0" smtClean="0"/>
            <a:t>=51°09’N</a:t>
          </a:r>
          <a:endParaRPr lang="it-IT" sz="2800" dirty="0"/>
        </a:p>
      </dgm:t>
    </dgm:pt>
    <dgm:pt modelId="{B6B515C1-6BB7-4441-AA55-A21F05FC6780}" type="parTrans" cxnId="{22FBEE78-719E-49A5-BD05-E07E1BBCF4F7}">
      <dgm:prSet/>
      <dgm:spPr/>
      <dgm:t>
        <a:bodyPr/>
        <a:lstStyle/>
        <a:p>
          <a:endParaRPr lang="it-IT"/>
        </a:p>
      </dgm:t>
    </dgm:pt>
    <dgm:pt modelId="{4CF1297A-B8EB-4F44-AB64-6D0AF96D1907}" type="sibTrans" cxnId="{22FBEE78-719E-49A5-BD05-E07E1BBCF4F7}">
      <dgm:prSet/>
      <dgm:spPr/>
      <dgm:t>
        <a:bodyPr/>
        <a:lstStyle/>
        <a:p>
          <a:endParaRPr lang="it-IT"/>
        </a:p>
      </dgm:t>
    </dgm:pt>
    <dgm:pt modelId="{87FAADE4-7A69-41E4-BF5F-CB3C140D6617}">
      <dgm:prSet phldrT="[Testo]" custT="1"/>
      <dgm:spPr/>
      <dgm:t>
        <a:bodyPr/>
        <a:lstStyle/>
        <a:p>
          <a:r>
            <a:rPr lang="it-IT" sz="2800" dirty="0" smtClean="0"/>
            <a:t>d</a:t>
          </a:r>
          <a:r>
            <a:rPr lang="it-IT" sz="2800" baseline="-25000" dirty="0" smtClean="0"/>
            <a:t>SEUL-A</a:t>
          </a:r>
          <a:r>
            <a:rPr lang="it-IT" sz="2800" dirty="0" smtClean="0"/>
            <a:t>=1757,9 NM</a:t>
          </a:r>
          <a:endParaRPr lang="it-IT" sz="2800" dirty="0"/>
        </a:p>
      </dgm:t>
    </dgm:pt>
    <dgm:pt modelId="{F26FA16C-1084-44E0-8B67-6010A40EB8FD}" type="parTrans" cxnId="{E16BC1AE-F45B-40FE-ADF5-9EE81B366055}">
      <dgm:prSet/>
      <dgm:spPr/>
      <dgm:t>
        <a:bodyPr/>
        <a:lstStyle/>
        <a:p>
          <a:endParaRPr lang="it-IT"/>
        </a:p>
      </dgm:t>
    </dgm:pt>
    <dgm:pt modelId="{CBB74F8B-98A1-4AB9-A137-0697DF309054}" type="sibTrans" cxnId="{E16BC1AE-F45B-40FE-ADF5-9EE81B366055}">
      <dgm:prSet/>
      <dgm:spPr/>
      <dgm:t>
        <a:bodyPr/>
        <a:lstStyle/>
        <a:p>
          <a:endParaRPr lang="it-IT"/>
        </a:p>
      </dgm:t>
    </dgm:pt>
    <dgm:pt modelId="{0F500C02-5E62-4597-A148-9E0380117410}">
      <dgm:prSet phldrT="[Testo]" custT="1"/>
      <dgm:spPr/>
      <dgm:t>
        <a:bodyPr/>
        <a:lstStyle/>
        <a:p>
          <a:r>
            <a:rPr lang="it-IT" sz="2800" dirty="0" smtClean="0"/>
            <a:t>d</a:t>
          </a:r>
          <a:r>
            <a:rPr lang="it-IT" sz="2800" baseline="-25000" dirty="0" smtClean="0"/>
            <a:t>A-MOSKOW</a:t>
          </a:r>
          <a:r>
            <a:rPr lang="it-IT" sz="2800" dirty="0" smtClean="0"/>
            <a:t>=3605 NM</a:t>
          </a:r>
          <a:endParaRPr lang="it-IT" sz="2800" dirty="0"/>
        </a:p>
      </dgm:t>
    </dgm:pt>
    <dgm:pt modelId="{0AC4FEE7-6C76-4CE5-96C8-AD41C3CFB3AE}" type="parTrans" cxnId="{7348E630-1FD8-4DFB-91CE-C5B76D3FAF65}">
      <dgm:prSet/>
      <dgm:spPr/>
      <dgm:t>
        <a:bodyPr/>
        <a:lstStyle/>
        <a:p>
          <a:endParaRPr lang="it-IT"/>
        </a:p>
      </dgm:t>
    </dgm:pt>
    <dgm:pt modelId="{1B883AEA-1F8A-408A-8B22-8C072B836026}" type="sibTrans" cxnId="{7348E630-1FD8-4DFB-91CE-C5B76D3FAF65}">
      <dgm:prSet/>
      <dgm:spPr/>
      <dgm:t>
        <a:bodyPr/>
        <a:lstStyle/>
        <a:p>
          <a:endParaRPr lang="it-IT"/>
        </a:p>
      </dgm:t>
    </dgm:pt>
    <dgm:pt modelId="{0B312F37-3BDD-4CE3-A494-A4012DF3DAFD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>
              <a:sym typeface="Symbol"/>
            </a:rPr>
            <a:t>FT=0</a:t>
          </a:r>
          <a:r>
            <a:rPr lang="it-IT" sz="2800" baseline="30000" dirty="0" smtClean="0">
              <a:sym typeface="Symbol"/>
            </a:rPr>
            <a:t>h</a:t>
          </a:r>
          <a:r>
            <a:rPr lang="it-IT" sz="2800" dirty="0" smtClean="0">
              <a:sym typeface="Symbol"/>
            </a:rPr>
            <a:t>22</a:t>
          </a:r>
          <a:r>
            <a:rPr lang="it-IT" sz="2800" baseline="30000" dirty="0" smtClean="0">
              <a:sym typeface="Symbol"/>
            </a:rPr>
            <a:t>m</a:t>
          </a:r>
          <a:endParaRPr lang="it-IT" sz="2800" baseline="30000" dirty="0"/>
        </a:p>
      </dgm:t>
    </dgm:pt>
    <dgm:pt modelId="{3466493F-A83A-49C5-AFA8-EF5CE0EA1323}" type="parTrans" cxnId="{08D47D68-73D7-4449-84ED-1D8003EA0EB7}">
      <dgm:prSet/>
      <dgm:spPr/>
      <dgm:t>
        <a:bodyPr/>
        <a:lstStyle/>
        <a:p>
          <a:endParaRPr lang="it-IT"/>
        </a:p>
      </dgm:t>
    </dgm:pt>
    <dgm:pt modelId="{4CC781CF-A72E-41ED-912A-BA8D10451B45}" type="sibTrans" cxnId="{08D47D68-73D7-4449-84ED-1D8003EA0EB7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F1C8F0E-461D-4FFE-AC26-FC709B8958FC}" type="pres">
      <dgm:prSet presAssocID="{6AC4354C-D4B9-42FD-ABFF-86E1BDF49F4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98BC3FC-F5B5-44FF-8CFA-1DD06954177E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BEEE50F-5D05-44D1-9188-0702D0F6B674}" type="pres">
      <dgm:prSet presAssocID="{EDC92140-F8FD-40F7-83BF-D842E29ECB3B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5" custLinFactNeighborX="0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1AF9228-B405-47B3-B67B-E797D5F52B49}" type="pres">
      <dgm:prSet presAssocID="{FCED0921-9F4B-42E3-8234-70F2E57CDBEC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6ECD16-F89F-4825-82DF-6F94761071F2}" type="pres">
      <dgm:prSet presAssocID="{7E6F9B80-796C-4979-9930-186DC038E421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C3A6052-AFEF-4E1D-9789-0F64A4ADA986}" type="presOf" srcId="{87FAADE4-7A69-41E4-BF5F-CB3C140D6617}" destId="{9BEEE50F-5D05-44D1-9188-0702D0F6B674}" srcOrd="0" destOrd="0" presId="urn:microsoft.com/office/officeart/2005/8/layout/vList5"/>
    <dgm:cxn modelId="{7F224DEC-15FE-43EA-B9AF-34592246498B}" type="presOf" srcId="{8986C736-C011-4FCC-9665-34D96ABB9BB2}" destId="{01E313A1-1D0A-4195-B1CA-C4C9242C8F7F}" srcOrd="0" destOrd="0" presId="urn:microsoft.com/office/officeart/2005/8/layout/vList5"/>
    <dgm:cxn modelId="{E16BC1AE-F45B-40FE-ADF5-9EE81B366055}" srcId="{EDC92140-F8FD-40F7-83BF-D842E29ECB3B}" destId="{87FAADE4-7A69-41E4-BF5F-CB3C140D6617}" srcOrd="0" destOrd="0" parTransId="{F26FA16C-1084-44E0-8B67-6010A40EB8FD}" sibTransId="{CBB74F8B-98A1-4AB9-A137-0697DF309054}"/>
    <dgm:cxn modelId="{E71CE806-17DE-4B52-89E1-877683041CB6}" type="presOf" srcId="{6AC4354C-D4B9-42FD-ABFF-86E1BDF49F41}" destId="{668F6A58-16E6-4358-87BD-3A4181A3B2C8}" srcOrd="0" destOrd="0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08D47D68-73D7-4449-84ED-1D8003EA0EB7}" srcId="{7E6F9B80-796C-4979-9930-186DC038E421}" destId="{0B312F37-3BDD-4CE3-A494-A4012DF3DAFD}" srcOrd="0" destOrd="0" parTransId="{3466493F-A83A-49C5-AFA8-EF5CE0EA1323}" sibTransId="{4CC781CF-A72E-41ED-912A-BA8D10451B45}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E1A027C5-B328-4958-B75B-CBB862E7E622}" type="presOf" srcId="{0B312F37-3BDD-4CE3-A494-A4012DF3DAFD}" destId="{986ECD16-F89F-4825-82DF-6F94761071F2}" srcOrd="0" destOrd="0" presId="urn:microsoft.com/office/officeart/2005/8/layout/vList5"/>
    <dgm:cxn modelId="{2A84DB42-A71F-4A9B-90DD-E1D2631D1C91}" srcId="{6AC4354C-D4B9-42FD-ABFF-86E1BDF49F41}" destId="{C2213697-13E9-4BFB-BDF9-BF162BB5C073}" srcOrd="0" destOrd="0" parTransId="{87CB86BB-7C6C-4707-92AD-A4EAAAF667A2}" sibTransId="{3AA8F7B3-5683-4E0F-9FC2-ED91676F0B6A}"/>
    <dgm:cxn modelId="{8FB21EFC-ACE9-4255-AEA2-831BB1E0E98A}" type="presOf" srcId="{18812DFD-6E13-4CD4-91E1-B0FFFB1E38DD}" destId="{431736DF-1099-4F93-99F6-41908D16F927}" srcOrd="0" destOrd="0" presId="urn:microsoft.com/office/officeart/2005/8/layout/vList5"/>
    <dgm:cxn modelId="{22FBEE78-719E-49A5-BD05-E07E1BBCF4F7}" srcId="{8986C736-C011-4FCC-9665-34D96ABB9BB2}" destId="{B6F1E559-D891-47BA-8A6F-4CE50D6E007E}" srcOrd="0" destOrd="0" parTransId="{B6B515C1-6BB7-4441-AA55-A21F05FC6780}" sibTransId="{4CF1297A-B8EB-4F44-AB64-6D0AF96D1907}"/>
    <dgm:cxn modelId="{6D5B9FFE-40D1-4A26-82A9-4E82B1B1B258}" type="presOf" srcId="{0F500C02-5E62-4597-A148-9E0380117410}" destId="{81AF9228-B405-47B3-B67B-E797D5F52B49}" srcOrd="0" destOrd="0" presId="urn:microsoft.com/office/officeart/2005/8/layout/vList5"/>
    <dgm:cxn modelId="{88DB3845-9EC5-4169-94BB-A3AAEEC94CDF}" type="presOf" srcId="{C2213697-13E9-4BFB-BDF9-BF162BB5C073}" destId="{CF1C8F0E-461D-4FFE-AC26-FC709B8958FC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9E5AC281-E01F-4CB1-B522-95C0238177F6}" type="presOf" srcId="{EDC92140-F8FD-40F7-83BF-D842E29ECB3B}" destId="{C95C735F-731B-428D-9989-73B3911F90C6}" srcOrd="0" destOrd="0" presId="urn:microsoft.com/office/officeart/2005/8/layout/vList5"/>
    <dgm:cxn modelId="{38AF0C57-39A9-4971-BF33-4AAA56466BCB}" type="presOf" srcId="{7E6F9B80-796C-4979-9930-186DC038E421}" destId="{4539D06C-FC12-4E89-B63D-3B38551F7418}" srcOrd="0" destOrd="0" presId="urn:microsoft.com/office/officeart/2005/8/layout/vList5"/>
    <dgm:cxn modelId="{7348E630-1FD8-4DFB-91CE-C5B76D3FAF65}" srcId="{FCED0921-9F4B-42E3-8234-70F2E57CDBEC}" destId="{0F500C02-5E62-4597-A148-9E0380117410}" srcOrd="0" destOrd="0" parTransId="{0AC4FEE7-6C76-4CE5-96C8-AD41C3CFB3AE}" sibTransId="{1B883AEA-1F8A-408A-8B22-8C072B836026}"/>
    <dgm:cxn modelId="{34A063FC-61CB-4D8E-BA7E-0EE1A03FC82D}" type="presOf" srcId="{FCED0921-9F4B-42E3-8234-70F2E57CDBEC}" destId="{5BB9EB2B-0637-4B0F-91F0-78DDA36134BC}" srcOrd="0" destOrd="0" presId="urn:microsoft.com/office/officeart/2005/8/layout/vList5"/>
    <dgm:cxn modelId="{ADD8C65D-9582-413D-88B5-B850ECB33F56}" type="presOf" srcId="{B6F1E559-D891-47BA-8A6F-4CE50D6E007E}" destId="{198BC3FC-F5B5-44FF-8CFA-1DD06954177E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A2C295FA-44A0-4AA5-B871-146E33E7B23D}" type="presParOf" srcId="{431736DF-1099-4F93-99F6-41908D16F927}" destId="{DFAD5C82-E01A-4E90-A6D2-AAEDBDBF7179}" srcOrd="0" destOrd="0" presId="urn:microsoft.com/office/officeart/2005/8/layout/vList5"/>
    <dgm:cxn modelId="{46B388A6-091C-4174-971C-F62B1465161A}" type="presParOf" srcId="{DFAD5C82-E01A-4E90-A6D2-AAEDBDBF7179}" destId="{668F6A58-16E6-4358-87BD-3A4181A3B2C8}" srcOrd="0" destOrd="0" presId="urn:microsoft.com/office/officeart/2005/8/layout/vList5"/>
    <dgm:cxn modelId="{83DC78C9-0804-41A2-81BA-907A0B247B81}" type="presParOf" srcId="{DFAD5C82-E01A-4E90-A6D2-AAEDBDBF7179}" destId="{CF1C8F0E-461D-4FFE-AC26-FC709B8958FC}" srcOrd="1" destOrd="0" presId="urn:microsoft.com/office/officeart/2005/8/layout/vList5"/>
    <dgm:cxn modelId="{5BF32427-695C-4D56-99BE-4B74ED972922}" type="presParOf" srcId="{431736DF-1099-4F93-99F6-41908D16F927}" destId="{4F538DF5-9E29-41A7-8A2F-04465DAC07C8}" srcOrd="1" destOrd="0" presId="urn:microsoft.com/office/officeart/2005/8/layout/vList5"/>
    <dgm:cxn modelId="{80769F1A-7CA5-4A71-9660-015997EB91DA}" type="presParOf" srcId="{431736DF-1099-4F93-99F6-41908D16F927}" destId="{794C66D0-DF69-43D4-B1F9-E72CE3DD0880}" srcOrd="2" destOrd="0" presId="urn:microsoft.com/office/officeart/2005/8/layout/vList5"/>
    <dgm:cxn modelId="{A794CEA9-B1E1-4DB0-962B-A26DF5C43331}" type="presParOf" srcId="{794C66D0-DF69-43D4-B1F9-E72CE3DD0880}" destId="{01E313A1-1D0A-4195-B1CA-C4C9242C8F7F}" srcOrd="0" destOrd="0" presId="urn:microsoft.com/office/officeart/2005/8/layout/vList5"/>
    <dgm:cxn modelId="{D223A615-C5BF-4CD9-B991-49596F5390C4}" type="presParOf" srcId="{794C66D0-DF69-43D4-B1F9-E72CE3DD0880}" destId="{198BC3FC-F5B5-44FF-8CFA-1DD06954177E}" srcOrd="1" destOrd="0" presId="urn:microsoft.com/office/officeart/2005/8/layout/vList5"/>
    <dgm:cxn modelId="{86D00C26-ADC4-4756-BB20-E4868EB591BF}" type="presParOf" srcId="{431736DF-1099-4F93-99F6-41908D16F927}" destId="{6CFFD794-A619-42D0-8F44-A50CF35976A7}" srcOrd="3" destOrd="0" presId="urn:microsoft.com/office/officeart/2005/8/layout/vList5"/>
    <dgm:cxn modelId="{252690B5-4938-4F61-BADA-2ED57BB95CFB}" type="presParOf" srcId="{431736DF-1099-4F93-99F6-41908D16F927}" destId="{B4CE908E-F67B-4AC8-8B91-14BEAC333E1D}" srcOrd="4" destOrd="0" presId="urn:microsoft.com/office/officeart/2005/8/layout/vList5"/>
    <dgm:cxn modelId="{BACF323A-A6BE-4A55-ADD0-1D9D176FAD47}" type="presParOf" srcId="{B4CE908E-F67B-4AC8-8B91-14BEAC333E1D}" destId="{C95C735F-731B-428D-9989-73B3911F90C6}" srcOrd="0" destOrd="0" presId="urn:microsoft.com/office/officeart/2005/8/layout/vList5"/>
    <dgm:cxn modelId="{E94EB1C4-087D-42FC-8638-7FC96E200622}" type="presParOf" srcId="{B4CE908E-F67B-4AC8-8B91-14BEAC333E1D}" destId="{9BEEE50F-5D05-44D1-9188-0702D0F6B674}" srcOrd="1" destOrd="0" presId="urn:microsoft.com/office/officeart/2005/8/layout/vList5"/>
    <dgm:cxn modelId="{CAEDC2A6-06A9-4CA0-81C0-A57ACE27220B}" type="presParOf" srcId="{431736DF-1099-4F93-99F6-41908D16F927}" destId="{0F088762-0CDA-4963-B201-0511043619D1}" srcOrd="5" destOrd="0" presId="urn:microsoft.com/office/officeart/2005/8/layout/vList5"/>
    <dgm:cxn modelId="{37D11344-E47F-49CC-B62B-05D5BE28385D}" type="presParOf" srcId="{431736DF-1099-4F93-99F6-41908D16F927}" destId="{E010C163-8D68-430D-AD2E-51F84AFF1464}" srcOrd="6" destOrd="0" presId="urn:microsoft.com/office/officeart/2005/8/layout/vList5"/>
    <dgm:cxn modelId="{A3C214A3-23C4-4380-99A0-358373B4DC5F}" type="presParOf" srcId="{E010C163-8D68-430D-AD2E-51F84AFF1464}" destId="{5BB9EB2B-0637-4B0F-91F0-78DDA36134BC}" srcOrd="0" destOrd="0" presId="urn:microsoft.com/office/officeart/2005/8/layout/vList5"/>
    <dgm:cxn modelId="{32B86095-E51D-49CC-94D1-2E35A77849F3}" type="presParOf" srcId="{E010C163-8D68-430D-AD2E-51F84AFF1464}" destId="{81AF9228-B405-47B3-B67B-E797D5F52B49}" srcOrd="1" destOrd="0" presId="urn:microsoft.com/office/officeart/2005/8/layout/vList5"/>
    <dgm:cxn modelId="{09AD0921-DEDB-4161-8F95-6526ED9FB71E}" type="presParOf" srcId="{431736DF-1099-4F93-99F6-41908D16F927}" destId="{345EA5BB-4C9E-4D6F-A08D-64AAF07E11AE}" srcOrd="7" destOrd="0" presId="urn:microsoft.com/office/officeart/2005/8/layout/vList5"/>
    <dgm:cxn modelId="{38A5C705-BC26-4916-B39E-A5D072B4DFB1}" type="presParOf" srcId="{431736DF-1099-4F93-99F6-41908D16F927}" destId="{52931297-502C-4ECC-BB55-B5AE83329871}" srcOrd="8" destOrd="0" presId="urn:microsoft.com/office/officeart/2005/8/layout/vList5"/>
    <dgm:cxn modelId="{B0492E1B-7FED-4D4A-8A6E-323D0618A54F}" type="presParOf" srcId="{52931297-502C-4ECC-BB55-B5AE83329871}" destId="{4539D06C-FC12-4E89-B63D-3B38551F7418}" srcOrd="0" destOrd="0" presId="urn:microsoft.com/office/officeart/2005/8/layout/vList5"/>
    <dgm:cxn modelId="{367D231A-C2B5-401F-969A-8B361A78B215}" type="presParOf" srcId="{52931297-502C-4ECC-BB55-B5AE83329871}" destId="{986ECD16-F89F-4825-82DF-6F94761071F2}" srcOrd="1" destOrd="0" presId="urn:microsoft.com/office/officeart/2005/8/layout/vList5"/>
  </dgm:cxnLst>
  <dgm:bg/>
  <dgm:whole/>
</dgm:dataModel>
</file>

<file path=ppt/diagrams/data118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CARTOGRAFIA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D1BBF271-8F69-4C2E-8C50-A484FEED4A95}">
      <dgm:prSet phldrT="[Testo]" custT="1"/>
      <dgm:spPr/>
      <dgm:t>
        <a:bodyPr/>
        <a:lstStyle/>
        <a:p>
          <a:r>
            <a:rPr lang="it-IT" sz="1600" dirty="0" smtClean="0"/>
            <a:t>Gnomonica polare</a:t>
          </a:r>
          <a:endParaRPr lang="it-IT" sz="1600" dirty="0"/>
        </a:p>
      </dgm:t>
    </dgm:pt>
    <dgm:pt modelId="{FE3842FD-7547-4BBF-BC91-42250F0B8B33}" type="parTrans" cxnId="{B73DC63C-75DE-49BD-B827-566BF08F4A88}">
      <dgm:prSet/>
      <dgm:spPr/>
    </dgm:pt>
    <dgm:pt modelId="{110EC5B6-DF35-4624-A12D-2AB4CC38EC15}" type="sibTrans" cxnId="{B73DC63C-75DE-49BD-B827-566BF08F4A88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18E5E06-7A12-49D3-B479-17AF097D3E29}" type="pres">
      <dgm:prSet presAssocID="{A9B269A0-9580-4592-BC29-670CF40D47F8}" presName="boxAndChildren" presStyleCnt="0"/>
      <dgm:spPr/>
    </dgm:pt>
    <dgm:pt modelId="{3B55166D-0C9D-4A22-82B3-F9733E2A0AB9}" type="pres">
      <dgm:prSet presAssocID="{A9B269A0-9580-4592-BC29-670CF40D47F8}" presName="parentTextBox" presStyleLbl="node1" presStyleIdx="0" presStyleCnt="1"/>
      <dgm:spPr/>
      <dgm:t>
        <a:bodyPr/>
        <a:lstStyle/>
        <a:p>
          <a:endParaRPr lang="it-IT"/>
        </a:p>
      </dgm:t>
    </dgm:pt>
    <dgm:pt modelId="{42B38CAB-5EE5-45A3-9FAD-877E4E5B68E4}" type="pres">
      <dgm:prSet presAssocID="{A9B269A0-9580-4592-BC29-670CF40D47F8}" presName="entireBox" presStyleLbl="node1" presStyleIdx="0" presStyleCnt="1"/>
      <dgm:spPr/>
      <dgm:t>
        <a:bodyPr/>
        <a:lstStyle/>
        <a:p>
          <a:endParaRPr lang="it-IT"/>
        </a:p>
      </dgm:t>
    </dgm:pt>
    <dgm:pt modelId="{BCAB15D0-1BD4-4371-91B7-A47E5F1C261F}" type="pres">
      <dgm:prSet presAssocID="{A9B269A0-9580-4592-BC29-670CF40D47F8}" presName="descendantBox" presStyleCnt="0"/>
      <dgm:spPr/>
    </dgm:pt>
    <dgm:pt modelId="{C6145F97-585A-4D31-89F1-A7612F20595D}" type="pres">
      <dgm:prSet presAssocID="{D1BBF271-8F69-4C2E-8C50-A484FEED4A95}" presName="childTextBox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B73DC63C-75DE-49BD-B827-566BF08F4A88}" srcId="{A9B269A0-9580-4592-BC29-670CF40D47F8}" destId="{D1BBF271-8F69-4C2E-8C50-A484FEED4A95}" srcOrd="0" destOrd="0" parTransId="{FE3842FD-7547-4BBF-BC91-42250F0B8B33}" sibTransId="{110EC5B6-DF35-4624-A12D-2AB4CC38EC15}"/>
    <dgm:cxn modelId="{2219DBE4-F274-43DD-B67F-2179708D9702}" type="presOf" srcId="{4BC4DA22-8CF1-4A31-8AB7-292E7733B0D2}" destId="{F0E07B57-4EBD-4673-A78E-AF8A8469B304}" srcOrd="0" destOrd="0" presId="urn:microsoft.com/office/officeart/2005/8/layout/process4"/>
    <dgm:cxn modelId="{B39FCEFE-AF2E-479D-A8ED-88A3DFFE94B1}" type="presOf" srcId="{D1BBF271-8F69-4C2E-8C50-A484FEED4A95}" destId="{C6145F97-585A-4D31-89F1-A7612F20595D}" srcOrd="0" destOrd="0" presId="urn:microsoft.com/office/officeart/2005/8/layout/process4"/>
    <dgm:cxn modelId="{FBD92FA2-B408-492F-846C-E911379B44CB}" type="presOf" srcId="{A9B269A0-9580-4592-BC29-670CF40D47F8}" destId="{42B38CAB-5EE5-45A3-9FAD-877E4E5B68E4}" srcOrd="1" destOrd="0" presId="urn:microsoft.com/office/officeart/2005/8/layout/process4"/>
    <dgm:cxn modelId="{6603CB0D-37A3-4287-B4FD-48FC99529F4A}" type="presOf" srcId="{A9B269A0-9580-4592-BC29-670CF40D47F8}" destId="{3B55166D-0C9D-4A22-82B3-F9733E2A0AB9}" srcOrd="0" destOrd="0" presId="urn:microsoft.com/office/officeart/2005/8/layout/process4"/>
    <dgm:cxn modelId="{E82D497F-D231-4DB2-A41E-DEB4E07FBC33}" type="presParOf" srcId="{F0E07B57-4EBD-4673-A78E-AF8A8469B304}" destId="{518E5E06-7A12-49D3-B479-17AF097D3E29}" srcOrd="0" destOrd="0" presId="urn:microsoft.com/office/officeart/2005/8/layout/process4"/>
    <dgm:cxn modelId="{565B482C-125B-461C-B495-640FE75627CC}" type="presParOf" srcId="{518E5E06-7A12-49D3-B479-17AF097D3E29}" destId="{3B55166D-0C9D-4A22-82B3-F9733E2A0AB9}" srcOrd="0" destOrd="0" presId="urn:microsoft.com/office/officeart/2005/8/layout/process4"/>
    <dgm:cxn modelId="{E99E5D09-728D-49BE-9F32-3D1EA2009683}" type="presParOf" srcId="{518E5E06-7A12-49D3-B479-17AF097D3E29}" destId="{42B38CAB-5EE5-45A3-9FAD-877E4E5B68E4}" srcOrd="1" destOrd="0" presId="urn:microsoft.com/office/officeart/2005/8/layout/process4"/>
    <dgm:cxn modelId="{519A8F26-8D87-47DC-A635-30DC8C9CCA72}" type="presParOf" srcId="{518E5E06-7A12-49D3-B479-17AF097D3E29}" destId="{BCAB15D0-1BD4-4371-91B7-A47E5F1C261F}" srcOrd="2" destOrd="0" presId="urn:microsoft.com/office/officeart/2005/8/layout/process4"/>
    <dgm:cxn modelId="{9F341933-4E4B-4938-B391-CC28921B4F7B}" type="presParOf" srcId="{BCAB15D0-1BD4-4371-91B7-A47E5F1C261F}" destId="{C6145F97-585A-4D31-89F1-A7612F20595D}" srcOrd="0" destOrd="0" presId="urn:microsoft.com/office/officeart/2005/8/layout/process4"/>
  </dgm:cxnLst>
  <dgm:bg/>
  <dgm:whole/>
</dgm:dataModel>
</file>

<file path=ppt/diagrams/data119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delle relazioni di corrispondenza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41C1EC81-F06C-4F19-B03D-7914DCC8ABD5}">
      <dgm:prSet/>
      <dgm:spPr/>
      <dgm:t>
        <a:bodyPr/>
        <a:lstStyle/>
        <a:p>
          <a:r>
            <a:rPr lang="it-IT" dirty="0" smtClean="0"/>
            <a:t>Tracciamento della carta</a:t>
          </a:r>
        </a:p>
        <a:p>
          <a:endParaRPr lang="it-IT" dirty="0"/>
        </a:p>
      </dgm:t>
    </dgm:pt>
    <dgm:pt modelId="{9DCE7C86-3673-4A1A-A2CA-5AEBEF34AE31}" type="parTrans" cxnId="{F8E64E5A-9CF2-4F83-AF5D-1714DA65105B}">
      <dgm:prSet/>
      <dgm:spPr/>
    </dgm:pt>
    <dgm:pt modelId="{5F8CF201-8931-4F81-83D8-BF8A8D574567}" type="sibTrans" cxnId="{F8E64E5A-9CF2-4F83-AF5D-1714DA65105B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1D6570A2-7CD2-4ED2-AB60-9D3EDF3A7207}" type="pres">
      <dgm:prSet presAssocID="{E19F41FF-CA4F-4296-B8E0-340C53272823}" presName="arrowDiagram2" presStyleCnt="0"/>
      <dgm:spPr/>
    </dgm:pt>
    <dgm:pt modelId="{C2F43443-77CA-4953-A89B-EB7A6B7593AB}" type="pres">
      <dgm:prSet presAssocID="{A7C2AE8E-690F-4EC4-9BDA-90FDB49BBD57}" presName="bullet2a" presStyleLbl="node1" presStyleIdx="0" presStyleCnt="2"/>
      <dgm:spPr/>
    </dgm:pt>
    <dgm:pt modelId="{2CE7196E-D997-4406-BB3D-6930758A4BE0}" type="pres">
      <dgm:prSet presAssocID="{A7C2AE8E-690F-4EC4-9BDA-90FDB49BBD57}" presName="textBox2a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E617DF6-9165-4C97-92C8-BCCC526AFF7B}" type="pres">
      <dgm:prSet presAssocID="{41C1EC81-F06C-4F19-B03D-7914DCC8ABD5}" presName="bullet2b" presStyleLbl="node1" presStyleIdx="1" presStyleCnt="2"/>
      <dgm:spPr/>
    </dgm:pt>
    <dgm:pt modelId="{F60ED9BB-88CF-4DEF-9A49-C17D95CE71C1}" type="pres">
      <dgm:prSet presAssocID="{41C1EC81-F06C-4F19-B03D-7914DCC8ABD5}" presName="textBox2b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2EE87E6-3688-4FC6-B4F5-67AE92DB4AA6}" type="presOf" srcId="{A7C2AE8E-690F-4EC4-9BDA-90FDB49BBD57}" destId="{2CE7196E-D997-4406-BB3D-6930758A4BE0}" srcOrd="0" destOrd="0" presId="urn:microsoft.com/office/officeart/2005/8/layout/arrow2"/>
    <dgm:cxn modelId="{F8E64E5A-9CF2-4F83-AF5D-1714DA65105B}" srcId="{E19F41FF-CA4F-4296-B8E0-340C53272823}" destId="{41C1EC81-F06C-4F19-B03D-7914DCC8ABD5}" srcOrd="1" destOrd="0" parTransId="{9DCE7C86-3673-4A1A-A2CA-5AEBEF34AE31}" sibTransId="{5F8CF201-8931-4F81-83D8-BF8A8D574567}"/>
    <dgm:cxn modelId="{E2475800-5FCB-477D-B556-5E119E6DA4D4}" type="presOf" srcId="{41C1EC81-F06C-4F19-B03D-7914DCC8ABD5}" destId="{F60ED9BB-88CF-4DEF-9A49-C17D95CE71C1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B679061A-6E3E-4114-ABF4-2D448D6E5A11}" type="presOf" srcId="{E19F41FF-CA4F-4296-B8E0-340C53272823}" destId="{6555694C-60F4-48FD-B317-3722FF98FBB9}" srcOrd="0" destOrd="0" presId="urn:microsoft.com/office/officeart/2005/8/layout/arrow2"/>
    <dgm:cxn modelId="{CF66ECAA-882F-48C6-8FD5-C5A4D2B9B7F5}" type="presParOf" srcId="{6555694C-60F4-48FD-B317-3722FF98FBB9}" destId="{E8E17464-8E84-40F9-8AE2-1E89CEC3D5FA}" srcOrd="0" destOrd="0" presId="urn:microsoft.com/office/officeart/2005/8/layout/arrow2"/>
    <dgm:cxn modelId="{FD242802-A182-4040-BD4C-3E20F19D3B40}" type="presParOf" srcId="{6555694C-60F4-48FD-B317-3722FF98FBB9}" destId="{1D6570A2-7CD2-4ED2-AB60-9D3EDF3A7207}" srcOrd="1" destOrd="0" presId="urn:microsoft.com/office/officeart/2005/8/layout/arrow2"/>
    <dgm:cxn modelId="{A13A3CB5-2998-4ABF-A67E-BFD23CE2189C}" type="presParOf" srcId="{1D6570A2-7CD2-4ED2-AB60-9D3EDF3A7207}" destId="{C2F43443-77CA-4953-A89B-EB7A6B7593AB}" srcOrd="0" destOrd="0" presId="urn:microsoft.com/office/officeart/2005/8/layout/arrow2"/>
    <dgm:cxn modelId="{4120B640-8796-4858-A07E-CB578FF1F9D9}" type="presParOf" srcId="{1D6570A2-7CD2-4ED2-AB60-9D3EDF3A7207}" destId="{2CE7196E-D997-4406-BB3D-6930758A4BE0}" srcOrd="1" destOrd="0" presId="urn:microsoft.com/office/officeart/2005/8/layout/arrow2"/>
    <dgm:cxn modelId="{549C847E-E6BD-414D-AA75-9CDFB195D267}" type="presParOf" srcId="{1D6570A2-7CD2-4ED2-AB60-9D3EDF3A7207}" destId="{FE617DF6-9165-4C97-92C8-BCCC526AFF7B}" srcOrd="2" destOrd="0" presId="urn:microsoft.com/office/officeart/2005/8/layout/arrow2"/>
    <dgm:cxn modelId="{540914B3-797E-49D8-AC73-9BF795DA77E9}" type="presParOf" srcId="{1D6570A2-7CD2-4ED2-AB60-9D3EDF3A7207}" destId="{F60ED9BB-88CF-4DEF-9A49-C17D95CE71C1}" srcOrd="3" destOrd="0" presId="urn:microsoft.com/office/officeart/2005/8/layout/arrow2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1</a:t>
          </a:r>
          <a:endParaRPr lang="it-IT" sz="24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2</a:t>
          </a:r>
          <a:endParaRPr lang="it-IT" sz="24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3</a:t>
          </a:r>
          <a:endParaRPr lang="it-IT" sz="24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Risultato 1</a:t>
          </a:r>
          <a:endParaRPr lang="it-IT" sz="24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4</a:t>
          </a:r>
          <a:endParaRPr lang="it-IT" sz="24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PNR (41°41’21’’N; 001°04’01’E)</a:t>
          </a:r>
          <a:endParaRPr lang="it-IT" sz="24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CA4998B7-E8FB-4EFB-9984-37C262B8D62B}">
      <dgm:prSet phldrT="[Testo]" custT="1"/>
      <dgm:spPr/>
      <dgm:t>
        <a:bodyPr/>
        <a:lstStyle/>
        <a:p>
          <a:r>
            <a:rPr lang="it-IT" sz="2400" dirty="0" smtClean="0"/>
            <a:t>TB/D=117°/189.4NM</a:t>
          </a:r>
          <a:endParaRPr lang="it-IT" sz="2400" dirty="0"/>
        </a:p>
      </dgm:t>
    </dgm:pt>
    <dgm:pt modelId="{C098EF51-30BB-4D32-832A-557F2AB8330D}" type="parTrans" cxnId="{54779117-0752-4204-80E0-54A47C14B1CA}">
      <dgm:prSet/>
      <dgm:spPr/>
      <dgm:t>
        <a:bodyPr/>
        <a:lstStyle/>
        <a:p>
          <a:endParaRPr lang="it-IT"/>
        </a:p>
      </dgm:t>
    </dgm:pt>
    <dgm:pt modelId="{C19F02D8-24AC-4D5E-B748-2DABF91A2DCC}" type="sibTrans" cxnId="{54779117-0752-4204-80E0-54A47C14B1CA}">
      <dgm:prSet/>
      <dgm:spPr/>
      <dgm:t>
        <a:bodyPr/>
        <a:lstStyle/>
        <a:p>
          <a:endParaRPr lang="it-IT"/>
        </a:p>
      </dgm:t>
    </dgm:pt>
    <dgm:pt modelId="{562756BE-A6CB-48B4-9117-FFAC9CCE8CFD}">
      <dgm:prSet phldrT="[Testo]" custT="1"/>
      <dgm:spPr/>
      <dgm:t>
        <a:bodyPr/>
        <a:lstStyle/>
        <a:p>
          <a:r>
            <a:rPr lang="it-IT" sz="2400" dirty="0" smtClean="0"/>
            <a:t>TB=139°127.2 NM</a:t>
          </a:r>
          <a:endParaRPr lang="it-IT" sz="2400" dirty="0"/>
        </a:p>
      </dgm:t>
    </dgm:pt>
    <dgm:pt modelId="{AD636AAD-0790-4B52-A7CE-75DA41EAF77C}" type="parTrans" cxnId="{0D6D737C-51E9-4473-B203-DFD6D4818223}">
      <dgm:prSet/>
      <dgm:spPr/>
      <dgm:t>
        <a:bodyPr/>
        <a:lstStyle/>
        <a:p>
          <a:endParaRPr lang="it-IT"/>
        </a:p>
      </dgm:t>
    </dgm:pt>
    <dgm:pt modelId="{374A2950-C581-4752-B28C-15505856E82F}" type="sibTrans" cxnId="{0D6D737C-51E9-4473-B203-DFD6D4818223}">
      <dgm:prSet/>
      <dgm:spPr/>
      <dgm:t>
        <a:bodyPr/>
        <a:lstStyle/>
        <a:p>
          <a:endParaRPr lang="it-IT"/>
        </a:p>
      </dgm:t>
    </dgm:pt>
    <dgm:pt modelId="{95EE14E1-E890-4509-B961-93B46FD3F46E}">
      <dgm:prSet phldrT="[Testo]" custT="1"/>
      <dgm:spPr/>
      <dgm:t>
        <a:bodyPr/>
        <a:lstStyle/>
        <a:p>
          <a:r>
            <a:rPr lang="it-IT" sz="2400" dirty="0" smtClean="0"/>
            <a:t>FT</a:t>
          </a:r>
          <a:r>
            <a:rPr lang="it-IT" sz="2400" baseline="-25000" dirty="0" smtClean="0"/>
            <a:t>PB</a:t>
          </a:r>
          <a:r>
            <a:rPr lang="it-IT" sz="2400" dirty="0" smtClean="0"/>
            <a:t>=1</a:t>
          </a:r>
          <a:r>
            <a:rPr lang="it-IT" sz="2400" baseline="30000" dirty="0" smtClean="0"/>
            <a:t>h</a:t>
          </a:r>
          <a:r>
            <a:rPr lang="it-IT" sz="2400" dirty="0" smtClean="0"/>
            <a:t>42</a:t>
          </a:r>
          <a:r>
            <a:rPr lang="it-IT" sz="2400" baseline="30000" dirty="0" smtClean="0"/>
            <a:t>m</a:t>
          </a:r>
          <a:endParaRPr lang="it-IT" sz="2400" baseline="30000" dirty="0"/>
        </a:p>
      </dgm:t>
    </dgm:pt>
    <dgm:pt modelId="{B53E5284-F5E3-4BD5-9639-6B16E5156B0F}" type="parTrans" cxnId="{D6DA2909-8A01-4ACC-BCF8-C60C2BFC9F6E}">
      <dgm:prSet/>
      <dgm:spPr/>
      <dgm:t>
        <a:bodyPr/>
        <a:lstStyle/>
        <a:p>
          <a:endParaRPr lang="it-IT"/>
        </a:p>
      </dgm:t>
    </dgm:pt>
    <dgm:pt modelId="{B3E2D56B-6D85-484A-A85A-D6C45AE5B438}" type="sibTrans" cxnId="{D6DA2909-8A01-4ACC-BCF8-C60C2BFC9F6E}">
      <dgm:prSet/>
      <dgm:spPr/>
      <dgm:t>
        <a:bodyPr/>
        <a:lstStyle/>
        <a:p>
          <a:endParaRPr lang="it-IT"/>
        </a:p>
      </dgm:t>
    </dgm:pt>
    <dgm:pt modelId="{D125789C-F5B1-47B5-B851-26FFB61AD827}">
      <dgm:prSet phldrT="[Testo]" custT="1"/>
      <dgm:spPr/>
      <dgm:t>
        <a:bodyPr/>
        <a:lstStyle/>
        <a:p>
          <a:r>
            <a:rPr lang="it-IT" sz="2400" dirty="0" smtClean="0"/>
            <a:t>PNRd=138 NM</a:t>
          </a:r>
          <a:endParaRPr lang="it-IT" sz="2400" dirty="0"/>
        </a:p>
      </dgm:t>
    </dgm:pt>
    <dgm:pt modelId="{732F3E5C-D0DD-4EFD-BB96-5C61B72486EC}" type="parTrans" cxnId="{B0BF9A99-B3C5-4E94-B3DA-BC51600B36D8}">
      <dgm:prSet/>
      <dgm:spPr/>
      <dgm:t>
        <a:bodyPr/>
        <a:lstStyle/>
        <a:p>
          <a:endParaRPr lang="it-IT"/>
        </a:p>
      </dgm:t>
    </dgm:pt>
    <dgm:pt modelId="{47245A7E-C18C-42D6-9B89-6D3D95C957B0}" type="sibTrans" cxnId="{B0BF9A99-B3C5-4E94-B3DA-BC51600B36D8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350E236-C9D8-445A-8AC0-7E3D9428A7E3}" type="pres">
      <dgm:prSet presAssocID="{6AC4354C-D4B9-42FD-ABFF-86E1BDF49F4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89DCA5C-D529-4694-846F-312CBD90AE8B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7F6CAE2-0DB8-464D-A2C4-064A5F0D1D50}" type="pres">
      <dgm:prSet presAssocID="{EDC92140-F8FD-40F7-83BF-D842E29ECB3B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5" custLinFactNeighborX="0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736289E-B4CF-4CBD-BB66-ED53DC54DE7C}" type="pres">
      <dgm:prSet presAssocID="{FCED0921-9F4B-42E3-8234-70F2E57CDBEC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3FA2309-E61A-4E69-A0D7-28815D339858}" type="pres">
      <dgm:prSet presAssocID="{7E6F9B80-796C-4979-9930-186DC038E421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D6D737C-51E9-4473-B203-DFD6D4818223}" srcId="{8986C736-C011-4FCC-9665-34D96ABB9BB2}" destId="{562756BE-A6CB-48B4-9117-FFAC9CCE8CFD}" srcOrd="0" destOrd="0" parTransId="{AD636AAD-0790-4B52-A7CE-75DA41EAF77C}" sibTransId="{374A2950-C581-4752-B28C-15505856E82F}"/>
    <dgm:cxn modelId="{796B2007-35B6-44E6-B291-DB646D9D6FD3}" type="presOf" srcId="{D125789C-F5B1-47B5-B851-26FFB61AD827}" destId="{3736289E-B4CF-4CBD-BB66-ED53DC54DE7C}" srcOrd="0" destOrd="0" presId="urn:microsoft.com/office/officeart/2005/8/layout/vList5"/>
    <dgm:cxn modelId="{886CE4A7-81B3-4AB0-95D2-875F3FEB98F1}" type="presOf" srcId="{95EE14E1-E890-4509-B961-93B46FD3F46E}" destId="{37F6CAE2-0DB8-464D-A2C4-064A5F0D1D50}" srcOrd="0" destOrd="0" presId="urn:microsoft.com/office/officeart/2005/8/layout/vList5"/>
    <dgm:cxn modelId="{6BE8A937-46F8-476B-8484-8378A9C56E48}" type="presOf" srcId="{562756BE-A6CB-48B4-9117-FFAC9CCE8CFD}" destId="{489DCA5C-D529-4694-846F-312CBD90AE8B}" srcOrd="0" destOrd="0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1D28D3F0-5F8D-47EE-AF91-43FDCCB81A06}" srcId="{7E6F9B80-796C-4979-9930-186DC038E421}" destId="{9B8A609B-AC5F-4218-BC52-A10BA7FB9D4E}" srcOrd="0" destOrd="0" parTransId="{97E9BC50-11E9-4053-A382-075258B9215D}" sibTransId="{7B8E5879-E990-458E-9332-5B6C8CE1F567}"/>
    <dgm:cxn modelId="{D3CF83A6-9B9D-444E-AE4A-55E59F2BC47C}" type="presOf" srcId="{EDC92140-F8FD-40F7-83BF-D842E29ECB3B}" destId="{C95C735F-731B-428D-9989-73B3911F90C6}" srcOrd="0" destOrd="0" presId="urn:microsoft.com/office/officeart/2005/8/layout/vList5"/>
    <dgm:cxn modelId="{33ADE2DC-D4B9-453A-ADA5-AE9179C39671}" type="presOf" srcId="{6AC4354C-D4B9-42FD-ABFF-86E1BDF49F41}" destId="{668F6A58-16E6-4358-87BD-3A4181A3B2C8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D6DA2909-8A01-4ACC-BCF8-C60C2BFC9F6E}" srcId="{EDC92140-F8FD-40F7-83BF-D842E29ECB3B}" destId="{95EE14E1-E890-4509-B961-93B46FD3F46E}" srcOrd="0" destOrd="0" parTransId="{B53E5284-F5E3-4BD5-9639-6B16E5156B0F}" sibTransId="{B3E2D56B-6D85-484A-A85A-D6C45AE5B438}"/>
    <dgm:cxn modelId="{C41E790F-815E-4454-B6CC-89288A469BFA}" type="presOf" srcId="{9B8A609B-AC5F-4218-BC52-A10BA7FB9D4E}" destId="{43FA2309-E61A-4E69-A0D7-28815D339858}" srcOrd="0" destOrd="0" presId="urn:microsoft.com/office/officeart/2005/8/layout/vList5"/>
    <dgm:cxn modelId="{8A7F2311-C587-4FDA-908D-86E233A8CD46}" type="presOf" srcId="{FCED0921-9F4B-42E3-8234-70F2E57CDBEC}" destId="{5BB9EB2B-0637-4B0F-91F0-78DDA36134BC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38C28C3F-ED16-4F8C-B9AF-F579A044E3A5}" type="presOf" srcId="{18812DFD-6E13-4CD4-91E1-B0FFFB1E38DD}" destId="{431736DF-1099-4F93-99F6-41908D16F927}" srcOrd="0" destOrd="0" presId="urn:microsoft.com/office/officeart/2005/8/layout/vList5"/>
    <dgm:cxn modelId="{46ACF83A-86D3-41BC-B7F2-D18B0747D120}" type="presOf" srcId="{8986C736-C011-4FCC-9665-34D96ABB9BB2}" destId="{01E313A1-1D0A-4195-B1CA-C4C9242C8F7F}" srcOrd="0" destOrd="0" presId="urn:microsoft.com/office/officeart/2005/8/layout/vList5"/>
    <dgm:cxn modelId="{3858ABBA-1348-427D-BB52-E1D7073AABB5}" type="presOf" srcId="{7E6F9B80-796C-4979-9930-186DC038E421}" destId="{4539D06C-FC12-4E89-B63D-3B38551F7418}" srcOrd="0" destOrd="0" presId="urn:microsoft.com/office/officeart/2005/8/layout/vList5"/>
    <dgm:cxn modelId="{B0BF9A99-B3C5-4E94-B3DA-BC51600B36D8}" srcId="{FCED0921-9F4B-42E3-8234-70F2E57CDBEC}" destId="{D125789C-F5B1-47B5-B851-26FFB61AD827}" srcOrd="0" destOrd="0" parTransId="{732F3E5C-D0DD-4EFD-BB96-5C61B72486EC}" sibTransId="{47245A7E-C18C-42D6-9B89-6D3D95C957B0}"/>
    <dgm:cxn modelId="{D3480F09-C2D3-403D-9A22-55B43617A67E}" type="presOf" srcId="{CA4998B7-E8FB-4EFB-9984-37C262B8D62B}" destId="{7350E236-C9D8-445A-8AC0-7E3D9428A7E3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54779117-0752-4204-80E0-54A47C14B1CA}" srcId="{6AC4354C-D4B9-42FD-ABFF-86E1BDF49F41}" destId="{CA4998B7-E8FB-4EFB-9984-37C262B8D62B}" srcOrd="0" destOrd="0" parTransId="{C098EF51-30BB-4D32-832A-557F2AB8330D}" sibTransId="{C19F02D8-24AC-4D5E-B748-2DABF91A2DCC}"/>
    <dgm:cxn modelId="{E222E8D5-9469-489B-95FF-4E80378ED94D}" type="presParOf" srcId="{431736DF-1099-4F93-99F6-41908D16F927}" destId="{DFAD5C82-E01A-4E90-A6D2-AAEDBDBF7179}" srcOrd="0" destOrd="0" presId="urn:microsoft.com/office/officeart/2005/8/layout/vList5"/>
    <dgm:cxn modelId="{A2EDD9D5-526B-48DC-B7F8-67413BDA74ED}" type="presParOf" srcId="{DFAD5C82-E01A-4E90-A6D2-AAEDBDBF7179}" destId="{668F6A58-16E6-4358-87BD-3A4181A3B2C8}" srcOrd="0" destOrd="0" presId="urn:microsoft.com/office/officeart/2005/8/layout/vList5"/>
    <dgm:cxn modelId="{B599F620-F01A-4D1D-9796-E26D8F93A1C9}" type="presParOf" srcId="{DFAD5C82-E01A-4E90-A6D2-AAEDBDBF7179}" destId="{7350E236-C9D8-445A-8AC0-7E3D9428A7E3}" srcOrd="1" destOrd="0" presId="urn:microsoft.com/office/officeart/2005/8/layout/vList5"/>
    <dgm:cxn modelId="{F7C22B32-7B88-49C5-BBBB-ADD9D3D3FE9E}" type="presParOf" srcId="{431736DF-1099-4F93-99F6-41908D16F927}" destId="{4F538DF5-9E29-41A7-8A2F-04465DAC07C8}" srcOrd="1" destOrd="0" presId="urn:microsoft.com/office/officeart/2005/8/layout/vList5"/>
    <dgm:cxn modelId="{14330BE7-FFF3-4DB8-9A04-BDF3013F1AAE}" type="presParOf" srcId="{431736DF-1099-4F93-99F6-41908D16F927}" destId="{794C66D0-DF69-43D4-B1F9-E72CE3DD0880}" srcOrd="2" destOrd="0" presId="urn:microsoft.com/office/officeart/2005/8/layout/vList5"/>
    <dgm:cxn modelId="{38C08E20-AECE-41EE-8DC1-2854961B092F}" type="presParOf" srcId="{794C66D0-DF69-43D4-B1F9-E72CE3DD0880}" destId="{01E313A1-1D0A-4195-B1CA-C4C9242C8F7F}" srcOrd="0" destOrd="0" presId="urn:microsoft.com/office/officeart/2005/8/layout/vList5"/>
    <dgm:cxn modelId="{F1376987-08D9-4988-AB2E-8111E2B4CE0F}" type="presParOf" srcId="{794C66D0-DF69-43D4-B1F9-E72CE3DD0880}" destId="{489DCA5C-D529-4694-846F-312CBD90AE8B}" srcOrd="1" destOrd="0" presId="urn:microsoft.com/office/officeart/2005/8/layout/vList5"/>
    <dgm:cxn modelId="{333D45F9-1D14-4D02-B69B-32F1B4EAB39B}" type="presParOf" srcId="{431736DF-1099-4F93-99F6-41908D16F927}" destId="{6CFFD794-A619-42D0-8F44-A50CF35976A7}" srcOrd="3" destOrd="0" presId="urn:microsoft.com/office/officeart/2005/8/layout/vList5"/>
    <dgm:cxn modelId="{4914DFF7-4941-4C3E-9090-96F2AFA5C3CF}" type="presParOf" srcId="{431736DF-1099-4F93-99F6-41908D16F927}" destId="{B4CE908E-F67B-4AC8-8B91-14BEAC333E1D}" srcOrd="4" destOrd="0" presId="urn:microsoft.com/office/officeart/2005/8/layout/vList5"/>
    <dgm:cxn modelId="{EBBF3D83-1A20-4A7C-87B2-2199DF12EDF7}" type="presParOf" srcId="{B4CE908E-F67B-4AC8-8B91-14BEAC333E1D}" destId="{C95C735F-731B-428D-9989-73B3911F90C6}" srcOrd="0" destOrd="0" presId="urn:microsoft.com/office/officeart/2005/8/layout/vList5"/>
    <dgm:cxn modelId="{5DF35703-CF06-42D7-BE49-C352F2F94CE9}" type="presParOf" srcId="{B4CE908E-F67B-4AC8-8B91-14BEAC333E1D}" destId="{37F6CAE2-0DB8-464D-A2C4-064A5F0D1D50}" srcOrd="1" destOrd="0" presId="urn:microsoft.com/office/officeart/2005/8/layout/vList5"/>
    <dgm:cxn modelId="{FE239001-FB77-4CFD-8C5C-3918FD9F531A}" type="presParOf" srcId="{431736DF-1099-4F93-99F6-41908D16F927}" destId="{0F088762-0CDA-4963-B201-0511043619D1}" srcOrd="5" destOrd="0" presId="urn:microsoft.com/office/officeart/2005/8/layout/vList5"/>
    <dgm:cxn modelId="{F10D7641-6B6C-4F6D-A007-5F52D61218A4}" type="presParOf" srcId="{431736DF-1099-4F93-99F6-41908D16F927}" destId="{E010C163-8D68-430D-AD2E-51F84AFF1464}" srcOrd="6" destOrd="0" presId="urn:microsoft.com/office/officeart/2005/8/layout/vList5"/>
    <dgm:cxn modelId="{70983E4C-6554-4274-93E9-34358B9ABC8B}" type="presParOf" srcId="{E010C163-8D68-430D-AD2E-51F84AFF1464}" destId="{5BB9EB2B-0637-4B0F-91F0-78DDA36134BC}" srcOrd="0" destOrd="0" presId="urn:microsoft.com/office/officeart/2005/8/layout/vList5"/>
    <dgm:cxn modelId="{734D4530-605D-48C8-B9B3-0083C13B3EB0}" type="presParOf" srcId="{E010C163-8D68-430D-AD2E-51F84AFF1464}" destId="{3736289E-B4CF-4CBD-BB66-ED53DC54DE7C}" srcOrd="1" destOrd="0" presId="urn:microsoft.com/office/officeart/2005/8/layout/vList5"/>
    <dgm:cxn modelId="{EA28C1A2-7E68-4A03-BA89-3F0C0F2F6BFB}" type="presParOf" srcId="{431736DF-1099-4F93-99F6-41908D16F927}" destId="{345EA5BB-4C9E-4D6F-A08D-64AAF07E11AE}" srcOrd="7" destOrd="0" presId="urn:microsoft.com/office/officeart/2005/8/layout/vList5"/>
    <dgm:cxn modelId="{081403CD-E34C-4612-ADD0-07DE3F2CBA4C}" type="presParOf" srcId="{431736DF-1099-4F93-99F6-41908D16F927}" destId="{52931297-502C-4ECC-BB55-B5AE83329871}" srcOrd="8" destOrd="0" presId="urn:microsoft.com/office/officeart/2005/8/layout/vList5"/>
    <dgm:cxn modelId="{9076A1BD-B094-4585-9A16-8A619595D2AB}" type="presParOf" srcId="{52931297-502C-4ECC-BB55-B5AE83329871}" destId="{4539D06C-FC12-4E89-B63D-3B38551F7418}" srcOrd="0" destOrd="0" presId="urn:microsoft.com/office/officeart/2005/8/layout/vList5"/>
    <dgm:cxn modelId="{2D34251A-FBD8-4479-85A9-F22E4E1284FC}" type="presParOf" srcId="{52931297-502C-4ECC-BB55-B5AE83329871}" destId="{43FA2309-E61A-4E69-A0D7-28815D339858}" srcOrd="1" destOrd="0" presId="urn:microsoft.com/office/officeart/2005/8/layout/vList5"/>
  </dgm:cxnLst>
  <dgm:bg/>
  <dgm:whole/>
</dgm:dataModel>
</file>

<file path=ppt/diagrams/data120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1</a:t>
          </a:r>
          <a:endParaRPr lang="it-IT" sz="28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2</a:t>
          </a:r>
          <a:endParaRPr lang="it-IT" sz="28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1</a:t>
          </a:r>
          <a:endParaRPr lang="it-IT" sz="28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59AEA3C0-CF82-4661-B1AC-77EA2460CCCF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Carta gnomonica polare</a:t>
          </a:r>
          <a:endParaRPr lang="it-IT" sz="2800" dirty="0"/>
        </a:p>
      </dgm:t>
    </dgm:pt>
    <dgm:pt modelId="{55FD0B7A-BB7C-4377-8B78-83F3D687A2BC}" type="parTrans" cxnId="{0CC2AA4D-5B69-4907-BC25-CB86C01DF0E2}">
      <dgm:prSet/>
      <dgm:spPr/>
      <dgm:t>
        <a:bodyPr/>
        <a:lstStyle/>
        <a:p>
          <a:endParaRPr lang="it-IT"/>
        </a:p>
      </dgm:t>
    </dgm:pt>
    <dgm:pt modelId="{7BC25A00-F7AF-4792-85F3-ED3BF758711F}" type="sibTrans" cxnId="{0CC2AA4D-5B69-4907-BC25-CB86C01DF0E2}">
      <dgm:prSet/>
      <dgm:spPr/>
      <dgm:t>
        <a:bodyPr/>
        <a:lstStyle/>
        <a:p>
          <a:endParaRPr lang="it-IT"/>
        </a:p>
      </dgm:t>
    </dgm:pt>
    <dgm:pt modelId="{492AD50D-81F6-4142-8BCB-361269B75DA5}">
      <dgm:prSet phldrT="[Testo]" custT="1"/>
      <dgm:spPr/>
      <dgm:t>
        <a:bodyPr/>
        <a:lstStyle/>
        <a:p>
          <a:r>
            <a:rPr lang="it-IT" sz="2800" dirty="0" smtClean="0">
              <a:sym typeface="Symbol"/>
            </a:rPr>
            <a:t></a:t>
          </a:r>
          <a:r>
            <a:rPr lang="it-IT" sz="2800" baseline="-25000" dirty="0" smtClean="0">
              <a:sym typeface="Symbol"/>
            </a:rPr>
            <a:t>S</a:t>
          </a:r>
          <a:r>
            <a:rPr lang="it-IT" sz="2800" dirty="0" smtClean="0">
              <a:sym typeface="Symbol"/>
            </a:rPr>
            <a:t>=104 mm;  </a:t>
          </a:r>
          <a:r>
            <a:rPr lang="it-IT" sz="2800" baseline="-25000" dirty="0" smtClean="0">
              <a:sym typeface="Symbol"/>
            </a:rPr>
            <a:t>M</a:t>
          </a:r>
          <a:r>
            <a:rPr lang="it-IT" sz="2800" dirty="0" smtClean="0">
              <a:sym typeface="Symbol"/>
            </a:rPr>
            <a:t>=54.5 mm; </a:t>
          </a:r>
          <a:r>
            <a:rPr lang="it-IT" sz="2800" baseline="-25000" dirty="0" smtClean="0">
              <a:sym typeface="Symbol"/>
            </a:rPr>
            <a:t>A</a:t>
          </a:r>
          <a:r>
            <a:rPr lang="it-IT" sz="2800" dirty="0" smtClean="0">
              <a:sym typeface="Symbol"/>
            </a:rPr>
            <a:t>=64,4 mm</a:t>
          </a:r>
          <a:endParaRPr lang="it-IT" sz="2800" dirty="0"/>
        </a:p>
      </dgm:t>
    </dgm:pt>
    <dgm:pt modelId="{9C769C54-CD22-439C-AF19-40E1DC865A56}" type="parTrans" cxnId="{38809C77-F88E-4C18-B22A-2EA51E24E668}">
      <dgm:prSet/>
      <dgm:spPr/>
      <dgm:t>
        <a:bodyPr/>
        <a:lstStyle/>
        <a:p>
          <a:endParaRPr lang="it-IT"/>
        </a:p>
      </dgm:t>
    </dgm:pt>
    <dgm:pt modelId="{6DB4A14B-1F7D-4618-9A61-D250CE7681C2}" type="sibTrans" cxnId="{38809C77-F88E-4C18-B22A-2EA51E24E668}">
      <dgm:prSet/>
      <dgm:spPr/>
      <dgm:t>
        <a:bodyPr/>
        <a:lstStyle/>
        <a:p>
          <a:endParaRPr lang="it-IT"/>
        </a:p>
      </dgm:t>
    </dgm:pt>
    <dgm:pt modelId="{8A5B18E4-A986-4BF7-9F91-3B26D806C5C9}">
      <dgm:prSet phldrT="[Testo]" custT="1"/>
      <dgm:spPr/>
      <dgm:t>
        <a:bodyPr/>
        <a:lstStyle/>
        <a:p>
          <a:r>
            <a:rPr lang="it-IT" sz="2800" dirty="0" smtClean="0">
              <a:sym typeface="Symbol"/>
            </a:rPr>
            <a:t></a:t>
          </a:r>
          <a:r>
            <a:rPr lang="it-IT" sz="2800" baseline="-25000" dirty="0" smtClean="0">
              <a:sym typeface="Symbol"/>
            </a:rPr>
            <a:t>MA</a:t>
          </a:r>
          <a:r>
            <a:rPr lang="it-IT" sz="2800" dirty="0" smtClean="0">
              <a:sym typeface="Symbol"/>
            </a:rPr>
            <a:t>=52°25’; </a:t>
          </a:r>
          <a:r>
            <a:rPr lang="it-IT" sz="2800" baseline="-25000" dirty="0" smtClean="0">
              <a:sym typeface="Symbol"/>
            </a:rPr>
            <a:t>AS</a:t>
          </a:r>
          <a:r>
            <a:rPr lang="it-IT" sz="2800" dirty="0" smtClean="0">
              <a:sym typeface="Symbol"/>
            </a:rPr>
            <a:t>=36°56’</a:t>
          </a:r>
          <a:endParaRPr lang="it-IT" sz="2800" dirty="0"/>
        </a:p>
      </dgm:t>
    </dgm:pt>
    <dgm:pt modelId="{C0A3EAAD-9A35-42A5-8BDD-9CB9CBA4BD51}" type="parTrans" cxnId="{9FCB46AC-A81B-4BC4-B881-CA92A47E81BB}">
      <dgm:prSet/>
      <dgm:spPr/>
      <dgm:t>
        <a:bodyPr/>
        <a:lstStyle/>
        <a:p>
          <a:endParaRPr lang="it-IT"/>
        </a:p>
      </dgm:t>
    </dgm:pt>
    <dgm:pt modelId="{8BD2E871-B5A9-420A-AAFF-8DDF8D040390}" type="sibTrans" cxnId="{9FCB46AC-A81B-4BC4-B881-CA92A47E81BB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F237C3-CFA2-4673-AC6C-133A2DFC3F95}" type="pres">
      <dgm:prSet presAssocID="{6AC4354C-D4B9-42FD-ABFF-86E1BDF49F4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8479BA5-F3D3-43D1-965D-4E6564E029AE}" type="pres">
      <dgm:prSet presAssocID="{8986C736-C011-4FCC-9665-34D96ABB9BB2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5620D-7C8B-47CF-8A85-82A1BD410418}" type="pres">
      <dgm:prSet presAssocID="{9B8A609B-AC5F-4218-BC52-A10BA7FB9D4E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89095160-F4B0-43D4-83D0-63E5F3128F0D}" type="presOf" srcId="{6AC4354C-D4B9-42FD-ABFF-86E1BDF49F41}" destId="{668F6A58-16E6-4358-87BD-3A4181A3B2C8}" srcOrd="0" destOrd="0" presId="urn:microsoft.com/office/officeart/2005/8/layout/vList5"/>
    <dgm:cxn modelId="{B9D5D7C7-C344-4919-97D0-51C1280AA84E}" type="presOf" srcId="{18812DFD-6E13-4CD4-91E1-B0FFFB1E38DD}" destId="{431736DF-1099-4F93-99F6-41908D16F927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38809C77-F88E-4C18-B22A-2EA51E24E668}" srcId="{6AC4354C-D4B9-42FD-ABFF-86E1BDF49F41}" destId="{492AD50D-81F6-4142-8BCB-361269B75DA5}" srcOrd="0" destOrd="0" parTransId="{9C769C54-CD22-439C-AF19-40E1DC865A56}" sibTransId="{6DB4A14B-1F7D-4618-9A61-D250CE7681C2}"/>
    <dgm:cxn modelId="{AEEDDAFE-15F4-4301-88CC-3F49CE5E4130}" type="presOf" srcId="{492AD50D-81F6-4142-8BCB-361269B75DA5}" destId="{A0F237C3-CFA2-4673-AC6C-133A2DFC3F95}" srcOrd="0" destOrd="0" presId="urn:microsoft.com/office/officeart/2005/8/layout/vList5"/>
    <dgm:cxn modelId="{F6D0243C-A368-46E8-B83A-458D3B647116}" type="presOf" srcId="{9B8A609B-AC5F-4218-BC52-A10BA7FB9D4E}" destId="{3DA1B736-55DA-4DD6-ACEA-729E9F869A52}" srcOrd="0" destOrd="0" presId="urn:microsoft.com/office/officeart/2005/8/layout/vList5"/>
    <dgm:cxn modelId="{D7685353-F0DA-453E-BFAF-D66DB1A27B97}" type="presOf" srcId="{59AEA3C0-CF82-4661-B1AC-77EA2460CCCF}" destId="{E9F5620D-7C8B-47CF-8A85-82A1BD410418}" srcOrd="0" destOrd="0" presId="urn:microsoft.com/office/officeart/2005/8/layout/vList5"/>
    <dgm:cxn modelId="{0CC2AA4D-5B69-4907-BC25-CB86C01DF0E2}" srcId="{9B8A609B-AC5F-4218-BC52-A10BA7FB9D4E}" destId="{59AEA3C0-CF82-4661-B1AC-77EA2460CCCF}" srcOrd="0" destOrd="0" parTransId="{55FD0B7A-BB7C-4377-8B78-83F3D687A2BC}" sibTransId="{7BC25A00-F7AF-4792-85F3-ED3BF758711F}"/>
    <dgm:cxn modelId="{1D28D3F0-5F8D-47EE-AF91-43FDCCB81A06}" srcId="{18812DFD-6E13-4CD4-91E1-B0FFFB1E38DD}" destId="{9B8A609B-AC5F-4218-BC52-A10BA7FB9D4E}" srcOrd="2" destOrd="0" parTransId="{97E9BC50-11E9-4053-A382-075258B9215D}" sibTransId="{7B8E5879-E990-458E-9332-5B6C8CE1F567}"/>
    <dgm:cxn modelId="{9FCB46AC-A81B-4BC4-B881-CA92A47E81BB}" srcId="{8986C736-C011-4FCC-9665-34D96ABB9BB2}" destId="{8A5B18E4-A986-4BF7-9F91-3B26D806C5C9}" srcOrd="0" destOrd="0" parTransId="{C0A3EAAD-9A35-42A5-8BDD-9CB9CBA4BD51}" sibTransId="{8BD2E871-B5A9-420A-AAFF-8DDF8D040390}"/>
    <dgm:cxn modelId="{F8D2C70E-AA40-4517-997E-2E604BF89AE3}" type="presOf" srcId="{8986C736-C011-4FCC-9665-34D96ABB9BB2}" destId="{01E313A1-1D0A-4195-B1CA-C4C9242C8F7F}" srcOrd="0" destOrd="0" presId="urn:microsoft.com/office/officeart/2005/8/layout/vList5"/>
    <dgm:cxn modelId="{45AB18FA-9B4C-44DD-83DD-4DA862BFDB6D}" type="presOf" srcId="{8A5B18E4-A986-4BF7-9F91-3B26D806C5C9}" destId="{C8479BA5-F3D3-43D1-965D-4E6564E029AE}" srcOrd="0" destOrd="0" presId="urn:microsoft.com/office/officeart/2005/8/layout/vList5"/>
    <dgm:cxn modelId="{6CF89D14-7881-4E50-8841-5033D56AD42C}" type="presParOf" srcId="{431736DF-1099-4F93-99F6-41908D16F927}" destId="{DFAD5C82-E01A-4E90-A6D2-AAEDBDBF7179}" srcOrd="0" destOrd="0" presId="urn:microsoft.com/office/officeart/2005/8/layout/vList5"/>
    <dgm:cxn modelId="{6A0CE1E9-14EE-40FE-BC28-300330E2C113}" type="presParOf" srcId="{DFAD5C82-E01A-4E90-A6D2-AAEDBDBF7179}" destId="{668F6A58-16E6-4358-87BD-3A4181A3B2C8}" srcOrd="0" destOrd="0" presId="urn:microsoft.com/office/officeart/2005/8/layout/vList5"/>
    <dgm:cxn modelId="{25565D45-6081-433C-8D17-0BFBBEC03151}" type="presParOf" srcId="{DFAD5C82-E01A-4E90-A6D2-AAEDBDBF7179}" destId="{A0F237C3-CFA2-4673-AC6C-133A2DFC3F95}" srcOrd="1" destOrd="0" presId="urn:microsoft.com/office/officeart/2005/8/layout/vList5"/>
    <dgm:cxn modelId="{782584C8-3911-4FD3-BE5C-3C73A15718EA}" type="presParOf" srcId="{431736DF-1099-4F93-99F6-41908D16F927}" destId="{4F538DF5-9E29-41A7-8A2F-04465DAC07C8}" srcOrd="1" destOrd="0" presId="urn:microsoft.com/office/officeart/2005/8/layout/vList5"/>
    <dgm:cxn modelId="{1DCBB31D-0606-4006-A0F9-CFC07756F162}" type="presParOf" srcId="{431736DF-1099-4F93-99F6-41908D16F927}" destId="{794C66D0-DF69-43D4-B1F9-E72CE3DD0880}" srcOrd="2" destOrd="0" presId="urn:microsoft.com/office/officeart/2005/8/layout/vList5"/>
    <dgm:cxn modelId="{503F8983-CC70-4597-9DE7-FDC5D85178C7}" type="presParOf" srcId="{794C66D0-DF69-43D4-B1F9-E72CE3DD0880}" destId="{01E313A1-1D0A-4195-B1CA-C4C9242C8F7F}" srcOrd="0" destOrd="0" presId="urn:microsoft.com/office/officeart/2005/8/layout/vList5"/>
    <dgm:cxn modelId="{F7BBFED0-B48C-41BB-A780-D88AB6828368}" type="presParOf" srcId="{794C66D0-DF69-43D4-B1F9-E72CE3DD0880}" destId="{C8479BA5-F3D3-43D1-965D-4E6564E029AE}" srcOrd="1" destOrd="0" presId="urn:microsoft.com/office/officeart/2005/8/layout/vList5"/>
    <dgm:cxn modelId="{04D27E49-EE8E-4621-A789-79E0C9EE9584}" type="presParOf" srcId="{431736DF-1099-4F93-99F6-41908D16F927}" destId="{6CFFD794-A619-42D0-8F44-A50CF35976A7}" srcOrd="3" destOrd="0" presId="urn:microsoft.com/office/officeart/2005/8/layout/vList5"/>
    <dgm:cxn modelId="{383D5037-38A5-48F9-A035-B0293289A3C4}" type="presParOf" srcId="{431736DF-1099-4F93-99F6-41908D16F927}" destId="{A4A0F705-239C-452F-984C-9D46FE5FA0CF}" srcOrd="4" destOrd="0" presId="urn:microsoft.com/office/officeart/2005/8/layout/vList5"/>
    <dgm:cxn modelId="{7A5C662E-7AC1-4649-8946-836658020727}" type="presParOf" srcId="{A4A0F705-239C-452F-984C-9D46FE5FA0CF}" destId="{3DA1B736-55DA-4DD6-ACEA-729E9F869A52}" srcOrd="0" destOrd="0" presId="urn:microsoft.com/office/officeart/2005/8/layout/vList5"/>
    <dgm:cxn modelId="{5016B346-56C7-48C8-92B0-936E4DD42375}" type="presParOf" srcId="{A4A0F705-239C-452F-984C-9D46FE5FA0CF}" destId="{E9F5620D-7C8B-47CF-8A85-82A1BD410418}" srcOrd="1" destOrd="0" presId="urn:microsoft.com/office/officeart/2005/8/layout/vList5"/>
  </dgm:cxnLst>
  <dgm:bg/>
  <dgm:whole/>
</dgm:dataModel>
</file>

<file path=ppt/diagrams/data121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Lossodromia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AEACF46C-6657-477F-A202-32DC2F348E69}">
      <dgm:prSet phldrT="[Testo]" custT="1"/>
      <dgm:spPr/>
      <dgm:t>
        <a:bodyPr/>
        <a:lstStyle/>
        <a:p>
          <a:r>
            <a:rPr lang="it-IT" sz="1600" dirty="0" smtClean="0"/>
            <a:t>Calcolo TB e D</a:t>
          </a:r>
          <a:endParaRPr lang="it-IT" sz="1600" dirty="0"/>
        </a:p>
      </dgm:t>
    </dgm:pt>
    <dgm:pt modelId="{27D44DA2-314B-44C9-900B-9B7DDDC409DE}" type="parTrans" cxnId="{3A74E32D-E551-49A3-9B14-17AD42AB72FD}">
      <dgm:prSet/>
      <dgm:spPr/>
    </dgm:pt>
    <dgm:pt modelId="{81A73163-11E2-4A6D-9769-6ABFA42F88C0}" type="sibTrans" cxnId="{3A74E32D-E551-49A3-9B14-17AD42AB72FD}">
      <dgm:prSet/>
      <dgm:spPr/>
    </dgm:pt>
    <dgm:pt modelId="{D0C3AB76-5494-4361-9C9D-074FD9C986BC}">
      <dgm:prSet phldrT="[Testo]" custT="1"/>
      <dgm:spPr/>
      <dgm:t>
        <a:bodyPr/>
        <a:lstStyle/>
        <a:p>
          <a:r>
            <a:rPr lang="it-IT" sz="1600" dirty="0" smtClean="0"/>
            <a:t>Salita</a:t>
          </a:r>
          <a:endParaRPr lang="it-IT" sz="1600" dirty="0"/>
        </a:p>
      </dgm:t>
    </dgm:pt>
    <dgm:pt modelId="{FC0BDB97-7F94-4FF9-BA0B-554DD1FDC3FE}" type="parTrans" cxnId="{58552167-863A-4191-A319-5A59293DC2D5}">
      <dgm:prSet/>
      <dgm:spPr/>
    </dgm:pt>
    <dgm:pt modelId="{E6D19D5B-A749-4BD6-ACFC-360C26039068}" type="sibTrans" cxnId="{58552167-863A-4191-A319-5A59293DC2D5}">
      <dgm:prSet/>
      <dgm:spPr/>
    </dgm:pt>
    <dgm:pt modelId="{B3F1E1D4-4708-47FB-BB37-3F55D281F5D2}">
      <dgm:prSet phldrT="[Testo]" custT="1"/>
      <dgm:spPr/>
      <dgm:t>
        <a:bodyPr/>
        <a:lstStyle/>
        <a:p>
          <a:r>
            <a:rPr lang="it-IT" sz="1600" dirty="0" smtClean="0"/>
            <a:t>Calcolo FT e D</a:t>
          </a:r>
          <a:endParaRPr lang="it-IT" sz="1600" dirty="0"/>
        </a:p>
      </dgm:t>
    </dgm:pt>
    <dgm:pt modelId="{F130BC81-ECC1-4F43-A7CC-856820619996}" type="parTrans" cxnId="{569CC1CF-E8B8-4EDA-8316-A290AAA41736}">
      <dgm:prSet/>
      <dgm:spPr/>
    </dgm:pt>
    <dgm:pt modelId="{B0D5BDF7-7400-4D38-89A4-1077AC68C4F5}" type="sibTrans" cxnId="{569CC1CF-E8B8-4EDA-8316-A290AAA41736}">
      <dgm:prSet/>
      <dgm:spPr/>
    </dgm:pt>
    <dgm:pt modelId="{80585FC6-0BB0-43FC-8AC1-4C3271D89A15}">
      <dgm:prSet phldrT="[Testo]" custT="1"/>
      <dgm:spPr/>
      <dgm:t>
        <a:bodyPr/>
        <a:lstStyle/>
        <a:p>
          <a:r>
            <a:rPr lang="it-IT" sz="1600" dirty="0" smtClean="0"/>
            <a:t>Moti relativi</a:t>
          </a:r>
          <a:endParaRPr lang="it-IT" sz="1600" dirty="0"/>
        </a:p>
      </dgm:t>
    </dgm:pt>
    <dgm:pt modelId="{97329D87-3D96-4868-9CC6-8A8B932019BC}" type="parTrans" cxnId="{331549E4-2FBB-4C8A-8D48-CB9ABC9B4A50}">
      <dgm:prSet/>
      <dgm:spPr/>
    </dgm:pt>
    <dgm:pt modelId="{C00E8577-6AFE-4D45-8ACA-133577B63D0A}" type="sibTrans" cxnId="{331549E4-2FBB-4C8A-8D48-CB9ABC9B4A50}">
      <dgm:prSet/>
      <dgm:spPr/>
    </dgm:pt>
    <dgm:pt modelId="{E7F8125B-D62C-44E7-8C61-83BA322D8386}">
      <dgm:prSet phldrT="[Testo]" custT="1"/>
      <dgm:spPr/>
      <dgm:t>
        <a:bodyPr/>
        <a:lstStyle/>
        <a:p>
          <a:r>
            <a:rPr lang="it-IT" sz="1600" dirty="0" smtClean="0"/>
            <a:t>PNR alternato</a:t>
          </a:r>
          <a:endParaRPr lang="it-IT" sz="1600" dirty="0"/>
        </a:p>
      </dgm:t>
    </dgm:pt>
    <dgm:pt modelId="{46ADC17F-EBD9-4945-AA38-0D994BBC71F7}" type="parTrans" cxnId="{ECB72094-F091-45EA-AECB-EDC553B4177E}">
      <dgm:prSet/>
      <dgm:spPr/>
    </dgm:pt>
    <dgm:pt modelId="{3E8B38C5-511A-456C-A38C-A868D40700AC}" type="sibTrans" cxnId="{ECB72094-F091-45EA-AECB-EDC553B4177E}">
      <dgm:prSet/>
      <dgm:spPr/>
    </dgm:pt>
    <dgm:pt modelId="{BBD9557C-E798-4E19-B0D2-322804765A3D}">
      <dgm:prSet phldrT="[Testo]" custT="1"/>
      <dgm:spPr/>
      <dgm:t>
        <a:bodyPr/>
        <a:lstStyle/>
        <a:p>
          <a:r>
            <a:rPr lang="it-IT" sz="1600" dirty="0" smtClean="0"/>
            <a:t>Velocità</a:t>
          </a:r>
          <a:endParaRPr lang="it-IT" sz="1600" dirty="0"/>
        </a:p>
      </dgm:t>
    </dgm:pt>
    <dgm:pt modelId="{4BF8D053-464C-478A-A3D5-A992D62C2A58}" type="parTrans" cxnId="{1B84BB67-5425-4A89-9329-955D2AC68791}">
      <dgm:prSet/>
      <dgm:spPr/>
    </dgm:pt>
    <dgm:pt modelId="{D59B1CA6-33FE-4DAC-AC89-0402F8FB4E47}" type="sibTrans" cxnId="{1B84BB67-5425-4A89-9329-955D2AC68791}">
      <dgm:prSet/>
      <dgm:spPr/>
    </dgm:pt>
    <dgm:pt modelId="{4130A631-3E83-418D-86B7-8C5551BFED3E}">
      <dgm:prSet phldrT="[Testo]" custT="1"/>
      <dgm:spPr/>
      <dgm:t>
        <a:bodyPr/>
        <a:lstStyle/>
        <a:p>
          <a:r>
            <a:rPr lang="it-IT" sz="1600" dirty="0" smtClean="0"/>
            <a:t>Calcolo TAS</a:t>
          </a:r>
          <a:endParaRPr lang="it-IT" sz="1600" dirty="0"/>
        </a:p>
      </dgm:t>
    </dgm:pt>
    <dgm:pt modelId="{C3D7B2D1-49E5-40AA-9A55-DBA7963C3CD4}" type="parTrans" cxnId="{DBBF84AA-41EE-4BB6-A22E-CD33062376EC}">
      <dgm:prSet/>
      <dgm:spPr/>
    </dgm:pt>
    <dgm:pt modelId="{FBE61E8E-0565-451E-AD85-3FAE90137027}" type="sibTrans" cxnId="{DBBF84AA-41EE-4BB6-A22E-CD33062376EC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7EAE158-7130-427F-ADA3-4D5E1D543BD0}" type="pres">
      <dgm:prSet presAssocID="{80585FC6-0BB0-43FC-8AC1-4C3271D89A15}" presName="boxAndChildren" presStyleCnt="0"/>
      <dgm:spPr/>
    </dgm:pt>
    <dgm:pt modelId="{91F0953D-68D1-4492-9AF2-BBCB377427B6}" type="pres">
      <dgm:prSet presAssocID="{80585FC6-0BB0-43FC-8AC1-4C3271D89A15}" presName="parentTextBox" presStyleLbl="node1" presStyleIdx="0" presStyleCnt="4"/>
      <dgm:spPr/>
      <dgm:t>
        <a:bodyPr/>
        <a:lstStyle/>
        <a:p>
          <a:endParaRPr lang="it-IT"/>
        </a:p>
      </dgm:t>
    </dgm:pt>
    <dgm:pt modelId="{DD97106F-F615-471A-9E92-343BBC19F1C4}" type="pres">
      <dgm:prSet presAssocID="{80585FC6-0BB0-43FC-8AC1-4C3271D89A15}" presName="entireBox" presStyleLbl="node1" presStyleIdx="0" presStyleCnt="4"/>
      <dgm:spPr/>
      <dgm:t>
        <a:bodyPr/>
        <a:lstStyle/>
        <a:p>
          <a:endParaRPr lang="it-IT"/>
        </a:p>
      </dgm:t>
    </dgm:pt>
    <dgm:pt modelId="{E5638253-8577-4A2C-ABCC-B147C2631814}" type="pres">
      <dgm:prSet presAssocID="{80585FC6-0BB0-43FC-8AC1-4C3271D89A15}" presName="descendantBox" presStyleCnt="0"/>
      <dgm:spPr/>
    </dgm:pt>
    <dgm:pt modelId="{6D5648AF-C775-4CE5-8649-D8548F5FE4FC}" type="pres">
      <dgm:prSet presAssocID="{E7F8125B-D62C-44E7-8C61-83BA322D8386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95075FF-6DE8-486E-9472-E1EAA814A63C}" type="pres">
      <dgm:prSet presAssocID="{D59B1CA6-33FE-4DAC-AC89-0402F8FB4E47}" presName="sp" presStyleCnt="0"/>
      <dgm:spPr/>
    </dgm:pt>
    <dgm:pt modelId="{FAEEA2EC-3868-49B0-A1CD-90403FA4E1BD}" type="pres">
      <dgm:prSet presAssocID="{BBD9557C-E798-4E19-B0D2-322804765A3D}" presName="arrowAndChildren" presStyleCnt="0"/>
      <dgm:spPr/>
    </dgm:pt>
    <dgm:pt modelId="{9A81002F-6265-4E05-B77D-4E286205E670}" type="pres">
      <dgm:prSet presAssocID="{BBD9557C-E798-4E19-B0D2-322804765A3D}" presName="parentTextArrow" presStyleLbl="node1" presStyleIdx="0" presStyleCnt="4"/>
      <dgm:spPr/>
      <dgm:t>
        <a:bodyPr/>
        <a:lstStyle/>
        <a:p>
          <a:endParaRPr lang="it-IT"/>
        </a:p>
      </dgm:t>
    </dgm:pt>
    <dgm:pt modelId="{77C34206-A993-49FA-AC1F-FDD9B3DB52AB}" type="pres">
      <dgm:prSet presAssocID="{BBD9557C-E798-4E19-B0D2-322804765A3D}" presName="arrow" presStyleLbl="node1" presStyleIdx="1" presStyleCnt="4"/>
      <dgm:spPr/>
      <dgm:t>
        <a:bodyPr/>
        <a:lstStyle/>
        <a:p>
          <a:endParaRPr lang="it-IT"/>
        </a:p>
      </dgm:t>
    </dgm:pt>
    <dgm:pt modelId="{45CE7DE7-B918-4902-A904-DC19883D4525}" type="pres">
      <dgm:prSet presAssocID="{BBD9557C-E798-4E19-B0D2-322804765A3D}" presName="descendantArrow" presStyleCnt="0"/>
      <dgm:spPr/>
    </dgm:pt>
    <dgm:pt modelId="{00D847A4-FCA8-4B1D-9352-C676E7B56E56}" type="pres">
      <dgm:prSet presAssocID="{4130A631-3E83-418D-86B7-8C5551BFED3E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C79DCC2-4849-4DC6-92C5-54BF1A2424CC}" type="pres">
      <dgm:prSet presAssocID="{E6D19D5B-A749-4BD6-ACFC-360C26039068}" presName="sp" presStyleCnt="0"/>
      <dgm:spPr/>
    </dgm:pt>
    <dgm:pt modelId="{B385481E-9337-4946-ABA4-42345A966A59}" type="pres">
      <dgm:prSet presAssocID="{D0C3AB76-5494-4361-9C9D-074FD9C986BC}" presName="arrowAndChildren" presStyleCnt="0"/>
      <dgm:spPr/>
    </dgm:pt>
    <dgm:pt modelId="{5F19AAE4-79B1-47BF-B51B-ECF6AB105415}" type="pres">
      <dgm:prSet presAssocID="{D0C3AB76-5494-4361-9C9D-074FD9C986BC}" presName="parentTextArrow" presStyleLbl="node1" presStyleIdx="1" presStyleCnt="4"/>
      <dgm:spPr/>
      <dgm:t>
        <a:bodyPr/>
        <a:lstStyle/>
        <a:p>
          <a:endParaRPr lang="it-IT"/>
        </a:p>
      </dgm:t>
    </dgm:pt>
    <dgm:pt modelId="{A48AD398-9D51-4430-AB76-B886540C03CD}" type="pres">
      <dgm:prSet presAssocID="{D0C3AB76-5494-4361-9C9D-074FD9C986BC}" presName="arrow" presStyleLbl="node1" presStyleIdx="2" presStyleCnt="4"/>
      <dgm:spPr/>
      <dgm:t>
        <a:bodyPr/>
        <a:lstStyle/>
        <a:p>
          <a:endParaRPr lang="it-IT"/>
        </a:p>
      </dgm:t>
    </dgm:pt>
    <dgm:pt modelId="{78D22334-879D-43C2-BB1C-5917789E0A08}" type="pres">
      <dgm:prSet presAssocID="{D0C3AB76-5494-4361-9C9D-074FD9C986BC}" presName="descendantArrow" presStyleCnt="0"/>
      <dgm:spPr/>
    </dgm:pt>
    <dgm:pt modelId="{376C84D6-EC38-4410-980E-F2DD866CD8C6}" type="pres">
      <dgm:prSet presAssocID="{B3F1E1D4-4708-47FB-BB37-3F55D281F5D2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2B28C-AA55-4598-A3D8-6DD6867C609A}" type="pres">
      <dgm:prSet presAssocID="{70B038A9-5CE7-4A0C-952C-331955CCF74B}" presName="sp" presStyleCnt="0"/>
      <dgm:spPr/>
    </dgm:pt>
    <dgm:pt modelId="{EEFED4DB-8F77-4185-B589-1DFD549DF604}" type="pres">
      <dgm:prSet presAssocID="{A9B269A0-9580-4592-BC29-670CF40D47F8}" presName="arrowAndChildren" presStyleCnt="0"/>
      <dgm:spPr/>
    </dgm:pt>
    <dgm:pt modelId="{9AE4E995-B9D2-4CED-959C-91E42FA7BFDF}" type="pres">
      <dgm:prSet presAssocID="{A9B269A0-9580-4592-BC29-670CF40D47F8}" presName="parentTextArrow" presStyleLbl="node1" presStyleIdx="2" presStyleCnt="4"/>
      <dgm:spPr/>
      <dgm:t>
        <a:bodyPr/>
        <a:lstStyle/>
        <a:p>
          <a:endParaRPr lang="it-IT"/>
        </a:p>
      </dgm:t>
    </dgm:pt>
    <dgm:pt modelId="{1A88930E-5C6B-4AF5-9471-4E1F6A03993F}" type="pres">
      <dgm:prSet presAssocID="{A9B269A0-9580-4592-BC29-670CF40D47F8}" presName="arrow" presStyleLbl="node1" presStyleIdx="3" presStyleCnt="4"/>
      <dgm:spPr/>
      <dgm:t>
        <a:bodyPr/>
        <a:lstStyle/>
        <a:p>
          <a:endParaRPr lang="it-IT"/>
        </a:p>
      </dgm:t>
    </dgm:pt>
    <dgm:pt modelId="{4A480B68-CC99-43E2-9B1F-23C46CD7DA68}" type="pres">
      <dgm:prSet presAssocID="{A9B269A0-9580-4592-BC29-670CF40D47F8}" presName="descendantArrow" presStyleCnt="0"/>
      <dgm:spPr/>
    </dgm:pt>
    <dgm:pt modelId="{0532D6D2-D939-4E62-A7EB-94E9B7080E0D}" type="pres">
      <dgm:prSet presAssocID="{AEACF46C-6657-477F-A202-32DC2F348E69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CF9E4D5-2445-4782-93E9-75739E14702D}" type="presOf" srcId="{B3F1E1D4-4708-47FB-BB37-3F55D281F5D2}" destId="{376C84D6-EC38-4410-980E-F2DD866CD8C6}" srcOrd="0" destOrd="0" presId="urn:microsoft.com/office/officeart/2005/8/layout/process4"/>
    <dgm:cxn modelId="{3A74E32D-E551-49A3-9B14-17AD42AB72FD}" srcId="{A9B269A0-9580-4592-BC29-670CF40D47F8}" destId="{AEACF46C-6657-477F-A202-32DC2F348E69}" srcOrd="0" destOrd="0" parTransId="{27D44DA2-314B-44C9-900B-9B7DDDC409DE}" sibTransId="{81A73163-11E2-4A6D-9769-6ABFA42F88C0}"/>
    <dgm:cxn modelId="{07C58ED9-1F58-42B7-B61B-AA0E01E87927}" type="presOf" srcId="{A9B269A0-9580-4592-BC29-670CF40D47F8}" destId="{1A88930E-5C6B-4AF5-9471-4E1F6A03993F}" srcOrd="1" destOrd="0" presId="urn:microsoft.com/office/officeart/2005/8/layout/process4"/>
    <dgm:cxn modelId="{569CC1CF-E8B8-4EDA-8316-A290AAA41736}" srcId="{D0C3AB76-5494-4361-9C9D-074FD9C986BC}" destId="{B3F1E1D4-4708-47FB-BB37-3F55D281F5D2}" srcOrd="0" destOrd="0" parTransId="{F130BC81-ECC1-4F43-A7CC-856820619996}" sibTransId="{B0D5BDF7-7400-4D38-89A4-1077AC68C4F5}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58552167-863A-4191-A319-5A59293DC2D5}" srcId="{4BC4DA22-8CF1-4A31-8AB7-292E7733B0D2}" destId="{D0C3AB76-5494-4361-9C9D-074FD9C986BC}" srcOrd="1" destOrd="0" parTransId="{FC0BDB97-7F94-4FF9-BA0B-554DD1FDC3FE}" sibTransId="{E6D19D5B-A749-4BD6-ACFC-360C26039068}"/>
    <dgm:cxn modelId="{D51ACCF3-6F31-4D95-8F58-12086DF07649}" type="presOf" srcId="{80585FC6-0BB0-43FC-8AC1-4C3271D89A15}" destId="{91F0953D-68D1-4492-9AF2-BBCB377427B6}" srcOrd="0" destOrd="0" presId="urn:microsoft.com/office/officeart/2005/8/layout/process4"/>
    <dgm:cxn modelId="{09343485-1845-45A9-8FE7-3769DFE2CD99}" type="presOf" srcId="{80585FC6-0BB0-43FC-8AC1-4C3271D89A15}" destId="{DD97106F-F615-471A-9E92-343BBC19F1C4}" srcOrd="1" destOrd="0" presId="urn:microsoft.com/office/officeart/2005/8/layout/process4"/>
    <dgm:cxn modelId="{BF9438AC-C562-4888-B930-5E12BD3B37CD}" type="presOf" srcId="{D0C3AB76-5494-4361-9C9D-074FD9C986BC}" destId="{A48AD398-9D51-4430-AB76-B886540C03CD}" srcOrd="1" destOrd="0" presId="urn:microsoft.com/office/officeart/2005/8/layout/process4"/>
    <dgm:cxn modelId="{AE525C54-D5A3-4E94-8BE1-48C9F7547697}" type="presOf" srcId="{4BC4DA22-8CF1-4A31-8AB7-292E7733B0D2}" destId="{F0E07B57-4EBD-4673-A78E-AF8A8469B304}" srcOrd="0" destOrd="0" presId="urn:microsoft.com/office/officeart/2005/8/layout/process4"/>
    <dgm:cxn modelId="{10947A12-81CB-40B7-88EB-49FBD2A1A364}" type="presOf" srcId="{AEACF46C-6657-477F-A202-32DC2F348E69}" destId="{0532D6D2-D939-4E62-A7EB-94E9B7080E0D}" srcOrd="0" destOrd="0" presId="urn:microsoft.com/office/officeart/2005/8/layout/process4"/>
    <dgm:cxn modelId="{331549E4-2FBB-4C8A-8D48-CB9ABC9B4A50}" srcId="{4BC4DA22-8CF1-4A31-8AB7-292E7733B0D2}" destId="{80585FC6-0BB0-43FC-8AC1-4C3271D89A15}" srcOrd="3" destOrd="0" parTransId="{97329D87-3D96-4868-9CC6-8A8B932019BC}" sibTransId="{C00E8577-6AFE-4D45-8ACA-133577B63D0A}"/>
    <dgm:cxn modelId="{A26C084F-97BD-4CBC-8B3A-5721A1C2B85C}" type="presOf" srcId="{A9B269A0-9580-4592-BC29-670CF40D47F8}" destId="{9AE4E995-B9D2-4CED-959C-91E42FA7BFDF}" srcOrd="0" destOrd="0" presId="urn:microsoft.com/office/officeart/2005/8/layout/process4"/>
    <dgm:cxn modelId="{79890D53-200B-4238-9FE4-165FBBE9A45E}" type="presOf" srcId="{4130A631-3E83-418D-86B7-8C5551BFED3E}" destId="{00D847A4-FCA8-4B1D-9352-C676E7B56E56}" srcOrd="0" destOrd="0" presId="urn:microsoft.com/office/officeart/2005/8/layout/process4"/>
    <dgm:cxn modelId="{1B84BB67-5425-4A89-9329-955D2AC68791}" srcId="{4BC4DA22-8CF1-4A31-8AB7-292E7733B0D2}" destId="{BBD9557C-E798-4E19-B0D2-322804765A3D}" srcOrd="2" destOrd="0" parTransId="{4BF8D053-464C-478A-A3D5-A992D62C2A58}" sibTransId="{D59B1CA6-33FE-4DAC-AC89-0402F8FB4E47}"/>
    <dgm:cxn modelId="{6E82351D-8C6E-4953-9B21-CE5BDA909DA0}" type="presOf" srcId="{E7F8125B-D62C-44E7-8C61-83BA322D8386}" destId="{6D5648AF-C775-4CE5-8649-D8548F5FE4FC}" srcOrd="0" destOrd="0" presId="urn:microsoft.com/office/officeart/2005/8/layout/process4"/>
    <dgm:cxn modelId="{64416112-ECA3-4698-AF95-8A9C536C5A68}" type="presOf" srcId="{BBD9557C-E798-4E19-B0D2-322804765A3D}" destId="{77C34206-A993-49FA-AC1F-FDD9B3DB52AB}" srcOrd="1" destOrd="0" presId="urn:microsoft.com/office/officeart/2005/8/layout/process4"/>
    <dgm:cxn modelId="{DBBF84AA-41EE-4BB6-A22E-CD33062376EC}" srcId="{BBD9557C-E798-4E19-B0D2-322804765A3D}" destId="{4130A631-3E83-418D-86B7-8C5551BFED3E}" srcOrd="0" destOrd="0" parTransId="{C3D7B2D1-49E5-40AA-9A55-DBA7963C3CD4}" sibTransId="{FBE61E8E-0565-451E-AD85-3FAE90137027}"/>
    <dgm:cxn modelId="{EBF946E4-1FCA-4AF8-A0BE-54F757E8F80E}" type="presOf" srcId="{D0C3AB76-5494-4361-9C9D-074FD9C986BC}" destId="{5F19AAE4-79B1-47BF-B51B-ECF6AB105415}" srcOrd="0" destOrd="0" presId="urn:microsoft.com/office/officeart/2005/8/layout/process4"/>
    <dgm:cxn modelId="{ECB72094-F091-45EA-AECB-EDC553B4177E}" srcId="{80585FC6-0BB0-43FC-8AC1-4C3271D89A15}" destId="{E7F8125B-D62C-44E7-8C61-83BA322D8386}" srcOrd="0" destOrd="0" parTransId="{46ADC17F-EBD9-4945-AA38-0D994BBC71F7}" sibTransId="{3E8B38C5-511A-456C-A38C-A868D40700AC}"/>
    <dgm:cxn modelId="{6CF167C7-E0CB-418D-90F4-B5C81D502061}" type="presOf" srcId="{BBD9557C-E798-4E19-B0D2-322804765A3D}" destId="{9A81002F-6265-4E05-B77D-4E286205E670}" srcOrd="0" destOrd="0" presId="urn:microsoft.com/office/officeart/2005/8/layout/process4"/>
    <dgm:cxn modelId="{20101AEE-BFC7-479E-BC42-BE84A003C80B}" type="presParOf" srcId="{F0E07B57-4EBD-4673-A78E-AF8A8469B304}" destId="{67EAE158-7130-427F-ADA3-4D5E1D543BD0}" srcOrd="0" destOrd="0" presId="urn:microsoft.com/office/officeart/2005/8/layout/process4"/>
    <dgm:cxn modelId="{8E37D7BA-3D80-40EE-9FB5-2C01669EC2DC}" type="presParOf" srcId="{67EAE158-7130-427F-ADA3-4D5E1D543BD0}" destId="{91F0953D-68D1-4492-9AF2-BBCB377427B6}" srcOrd="0" destOrd="0" presId="urn:microsoft.com/office/officeart/2005/8/layout/process4"/>
    <dgm:cxn modelId="{2207640E-9B00-4616-AB21-1FF49534473D}" type="presParOf" srcId="{67EAE158-7130-427F-ADA3-4D5E1D543BD0}" destId="{DD97106F-F615-471A-9E92-343BBC19F1C4}" srcOrd="1" destOrd="0" presId="urn:microsoft.com/office/officeart/2005/8/layout/process4"/>
    <dgm:cxn modelId="{3CBF98D1-76EC-433F-B2B3-ACB4DAD08FFF}" type="presParOf" srcId="{67EAE158-7130-427F-ADA3-4D5E1D543BD0}" destId="{E5638253-8577-4A2C-ABCC-B147C2631814}" srcOrd="2" destOrd="0" presId="urn:microsoft.com/office/officeart/2005/8/layout/process4"/>
    <dgm:cxn modelId="{8E563CEB-75C3-45FE-BA95-A64D9C26A0FC}" type="presParOf" srcId="{E5638253-8577-4A2C-ABCC-B147C2631814}" destId="{6D5648AF-C775-4CE5-8649-D8548F5FE4FC}" srcOrd="0" destOrd="0" presId="urn:microsoft.com/office/officeart/2005/8/layout/process4"/>
    <dgm:cxn modelId="{A65CC348-52C1-4AB0-B1E0-6910CA84B762}" type="presParOf" srcId="{F0E07B57-4EBD-4673-A78E-AF8A8469B304}" destId="{095075FF-6DE8-486E-9472-E1EAA814A63C}" srcOrd="1" destOrd="0" presId="urn:microsoft.com/office/officeart/2005/8/layout/process4"/>
    <dgm:cxn modelId="{105139CB-029C-4212-9025-EDFAFF649E45}" type="presParOf" srcId="{F0E07B57-4EBD-4673-A78E-AF8A8469B304}" destId="{FAEEA2EC-3868-49B0-A1CD-90403FA4E1BD}" srcOrd="2" destOrd="0" presId="urn:microsoft.com/office/officeart/2005/8/layout/process4"/>
    <dgm:cxn modelId="{D3777E50-44EA-40FC-9606-28D357CD36C8}" type="presParOf" srcId="{FAEEA2EC-3868-49B0-A1CD-90403FA4E1BD}" destId="{9A81002F-6265-4E05-B77D-4E286205E670}" srcOrd="0" destOrd="0" presId="urn:microsoft.com/office/officeart/2005/8/layout/process4"/>
    <dgm:cxn modelId="{044E5520-AE73-4D5F-9228-4FAEE5946414}" type="presParOf" srcId="{FAEEA2EC-3868-49B0-A1CD-90403FA4E1BD}" destId="{77C34206-A993-49FA-AC1F-FDD9B3DB52AB}" srcOrd="1" destOrd="0" presId="urn:microsoft.com/office/officeart/2005/8/layout/process4"/>
    <dgm:cxn modelId="{D6C85F22-32A8-49AD-8B82-210986CCDCE8}" type="presParOf" srcId="{FAEEA2EC-3868-49B0-A1CD-90403FA4E1BD}" destId="{45CE7DE7-B918-4902-A904-DC19883D4525}" srcOrd="2" destOrd="0" presId="urn:microsoft.com/office/officeart/2005/8/layout/process4"/>
    <dgm:cxn modelId="{628A94E9-AA07-488F-8E67-FC5CD4891191}" type="presParOf" srcId="{45CE7DE7-B918-4902-A904-DC19883D4525}" destId="{00D847A4-FCA8-4B1D-9352-C676E7B56E56}" srcOrd="0" destOrd="0" presId="urn:microsoft.com/office/officeart/2005/8/layout/process4"/>
    <dgm:cxn modelId="{8142A9B8-9C94-426F-8C92-F4BADD85F4C2}" type="presParOf" srcId="{F0E07B57-4EBD-4673-A78E-AF8A8469B304}" destId="{1C79DCC2-4849-4DC6-92C5-54BF1A2424CC}" srcOrd="3" destOrd="0" presId="urn:microsoft.com/office/officeart/2005/8/layout/process4"/>
    <dgm:cxn modelId="{0541556D-A11B-49A1-B628-C732A00E5C88}" type="presParOf" srcId="{F0E07B57-4EBD-4673-A78E-AF8A8469B304}" destId="{B385481E-9337-4946-ABA4-42345A966A59}" srcOrd="4" destOrd="0" presId="urn:microsoft.com/office/officeart/2005/8/layout/process4"/>
    <dgm:cxn modelId="{8366BF5E-9AA6-46F6-948B-94D735BB03F8}" type="presParOf" srcId="{B385481E-9337-4946-ABA4-42345A966A59}" destId="{5F19AAE4-79B1-47BF-B51B-ECF6AB105415}" srcOrd="0" destOrd="0" presId="urn:microsoft.com/office/officeart/2005/8/layout/process4"/>
    <dgm:cxn modelId="{6F63E446-80EF-4483-9E4A-C7576D6714B4}" type="presParOf" srcId="{B385481E-9337-4946-ABA4-42345A966A59}" destId="{A48AD398-9D51-4430-AB76-B886540C03CD}" srcOrd="1" destOrd="0" presId="urn:microsoft.com/office/officeart/2005/8/layout/process4"/>
    <dgm:cxn modelId="{14342DB6-8ACB-4FF9-B607-3C944A1288AE}" type="presParOf" srcId="{B385481E-9337-4946-ABA4-42345A966A59}" destId="{78D22334-879D-43C2-BB1C-5917789E0A08}" srcOrd="2" destOrd="0" presId="urn:microsoft.com/office/officeart/2005/8/layout/process4"/>
    <dgm:cxn modelId="{33637671-3860-4DBA-BD3A-C5B5C245201B}" type="presParOf" srcId="{78D22334-879D-43C2-BB1C-5917789E0A08}" destId="{376C84D6-EC38-4410-980E-F2DD866CD8C6}" srcOrd="0" destOrd="0" presId="urn:microsoft.com/office/officeart/2005/8/layout/process4"/>
    <dgm:cxn modelId="{DCFF5EF8-C23B-486B-BE6F-EBB7F98472B9}" type="presParOf" srcId="{F0E07B57-4EBD-4673-A78E-AF8A8469B304}" destId="{49A2B28C-AA55-4598-A3D8-6DD6867C609A}" srcOrd="5" destOrd="0" presId="urn:microsoft.com/office/officeart/2005/8/layout/process4"/>
    <dgm:cxn modelId="{01CC3094-8EDF-48DC-8672-48DEE62DEF74}" type="presParOf" srcId="{F0E07B57-4EBD-4673-A78E-AF8A8469B304}" destId="{EEFED4DB-8F77-4185-B589-1DFD549DF604}" srcOrd="6" destOrd="0" presId="urn:microsoft.com/office/officeart/2005/8/layout/process4"/>
    <dgm:cxn modelId="{819F56E1-6860-4EE1-801F-95B3EDDDA1E6}" type="presParOf" srcId="{EEFED4DB-8F77-4185-B589-1DFD549DF604}" destId="{9AE4E995-B9D2-4CED-959C-91E42FA7BFDF}" srcOrd="0" destOrd="0" presId="urn:microsoft.com/office/officeart/2005/8/layout/process4"/>
    <dgm:cxn modelId="{68C8CDA4-7EA1-46D4-88A4-DCE0CD375318}" type="presParOf" srcId="{EEFED4DB-8F77-4185-B589-1DFD549DF604}" destId="{1A88930E-5C6B-4AF5-9471-4E1F6A03993F}" srcOrd="1" destOrd="0" presId="urn:microsoft.com/office/officeart/2005/8/layout/process4"/>
    <dgm:cxn modelId="{2D78661B-7A61-4DE6-8802-BD8B46F5282B}" type="presParOf" srcId="{EEFED4DB-8F77-4185-B589-1DFD549DF604}" destId="{4A480B68-CC99-43E2-9B1F-23C46CD7DA68}" srcOrd="2" destOrd="0" presId="urn:microsoft.com/office/officeart/2005/8/layout/process4"/>
    <dgm:cxn modelId="{297C0197-F4B6-419A-B580-9D2123137B15}" type="presParOf" srcId="{4A480B68-CC99-43E2-9B1F-23C46CD7DA68}" destId="{0532D6D2-D939-4E62-A7EB-94E9B7080E0D}" srcOrd="0" destOrd="0" presId="urn:microsoft.com/office/officeart/2005/8/layout/process4"/>
  </dgm:cxnLst>
  <dgm:bg/>
  <dgm:whole/>
</dgm:dataModel>
</file>

<file path=ppt/diagrams/data122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TB e D (2 volte)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B42AE8A7-3FA2-4A5A-A93A-F46C479A4F02}">
      <dgm:prSet/>
      <dgm:spPr/>
      <dgm:t>
        <a:bodyPr/>
        <a:lstStyle/>
        <a:p>
          <a:r>
            <a:rPr lang="it-IT" dirty="0" smtClean="0"/>
            <a:t>Calcolo QTE</a:t>
          </a:r>
          <a:endParaRPr lang="it-IT" dirty="0"/>
        </a:p>
      </dgm:t>
    </dgm:pt>
    <dgm:pt modelId="{F3EB7C07-95B2-46A0-B70A-05F2F9A3B603}" type="parTrans" cxnId="{CB4FBF5B-B8CF-4E22-9033-2305C60908F8}">
      <dgm:prSet/>
      <dgm:spPr/>
      <dgm:t>
        <a:bodyPr/>
        <a:lstStyle/>
        <a:p>
          <a:endParaRPr lang="it-IT"/>
        </a:p>
      </dgm:t>
    </dgm:pt>
    <dgm:pt modelId="{0A147E91-0E4D-47EE-84E5-C16DAEB83785}" type="sibTrans" cxnId="{CB4FBF5B-B8CF-4E22-9033-2305C60908F8}">
      <dgm:prSet/>
      <dgm:spPr/>
      <dgm:t>
        <a:bodyPr/>
        <a:lstStyle/>
        <a:p>
          <a:endParaRPr lang="it-IT"/>
        </a:p>
      </dgm:t>
    </dgm:pt>
    <dgm:pt modelId="{684C4EB3-7814-4C19-83C4-E81F6A614933}">
      <dgm:prSet/>
      <dgm:spPr/>
      <dgm:t>
        <a:bodyPr/>
        <a:lstStyle/>
        <a:p>
          <a:r>
            <a:rPr lang="it-IT" dirty="0" smtClean="0"/>
            <a:t>Calcolo </a:t>
          </a:r>
          <a:r>
            <a:rPr lang="it-IT" dirty="0" err="1" smtClean="0"/>
            <a:t>Cp</a:t>
          </a:r>
          <a:r>
            <a:rPr lang="it-IT" dirty="0" smtClean="0"/>
            <a:t>, </a:t>
          </a:r>
          <a:r>
            <a:rPr lang="it-IT" dirty="0" err="1" smtClean="0"/>
            <a:t>Ct</a:t>
          </a:r>
          <a:r>
            <a:rPr lang="it-IT" dirty="0" smtClean="0"/>
            <a:t>, TA, H, </a:t>
          </a:r>
          <a:r>
            <a:rPr lang="it-IT" dirty="0" err="1" smtClean="0"/>
            <a:t>FTs</a:t>
          </a:r>
          <a:r>
            <a:rPr lang="it-IT" dirty="0" smtClean="0"/>
            <a:t>, Ds</a:t>
          </a:r>
          <a:endParaRPr lang="it-IT" dirty="0"/>
        </a:p>
      </dgm:t>
    </dgm:pt>
    <dgm:pt modelId="{D250981A-3151-4B31-B3CC-D264D5469DD2}" type="parTrans" cxnId="{21008ECB-50F4-4BD4-AAAC-B0804C045786}">
      <dgm:prSet/>
      <dgm:spPr/>
      <dgm:t>
        <a:bodyPr/>
        <a:lstStyle/>
        <a:p>
          <a:endParaRPr lang="it-IT"/>
        </a:p>
      </dgm:t>
    </dgm:pt>
    <dgm:pt modelId="{FBD2E73D-559F-48C9-9E6A-99969F51787B}" type="sibTrans" cxnId="{21008ECB-50F4-4BD4-AAAC-B0804C045786}">
      <dgm:prSet/>
      <dgm:spPr/>
      <dgm:t>
        <a:bodyPr/>
        <a:lstStyle/>
        <a:p>
          <a:endParaRPr lang="it-IT"/>
        </a:p>
      </dgm:t>
    </dgm:pt>
    <dgm:pt modelId="{B10F10B6-5CDF-4CA2-A5EB-9D6118BCC227}">
      <dgm:prSet/>
      <dgm:spPr/>
      <dgm:t>
        <a:bodyPr/>
        <a:lstStyle/>
        <a:p>
          <a:r>
            <a:rPr lang="it-IT" dirty="0" smtClean="0"/>
            <a:t>Calcolo TAS</a:t>
          </a:r>
          <a:endParaRPr lang="it-IT" dirty="0"/>
        </a:p>
      </dgm:t>
    </dgm:pt>
    <dgm:pt modelId="{C0DA3D05-1544-48A4-BE14-D0226FF0E8E9}" type="parTrans" cxnId="{68398143-4E87-480C-8851-24BF878F3EE6}">
      <dgm:prSet/>
      <dgm:spPr/>
      <dgm:t>
        <a:bodyPr/>
        <a:lstStyle/>
        <a:p>
          <a:endParaRPr lang="it-IT"/>
        </a:p>
      </dgm:t>
    </dgm:pt>
    <dgm:pt modelId="{80776FF6-E1A3-405A-AD15-647DBED49516}" type="sibTrans" cxnId="{68398143-4E87-480C-8851-24BF878F3EE6}">
      <dgm:prSet/>
      <dgm:spPr/>
      <dgm:t>
        <a:bodyPr/>
        <a:lstStyle/>
        <a:p>
          <a:endParaRPr lang="it-IT"/>
        </a:p>
      </dgm:t>
    </dgm:pt>
    <dgm:pt modelId="{B547F263-E7C4-4C36-9408-88D344BB59A8}">
      <dgm:prSet/>
      <dgm:spPr/>
      <dgm:t>
        <a:bodyPr/>
        <a:lstStyle/>
        <a:p>
          <a:r>
            <a:rPr lang="it-IT" dirty="0" smtClean="0"/>
            <a:t>Calcolo PNR alternato</a:t>
          </a:r>
          <a:endParaRPr lang="it-IT" dirty="0"/>
        </a:p>
      </dgm:t>
    </dgm:pt>
    <dgm:pt modelId="{B2651442-A5B6-45D8-9D53-A8DEA3F14098}" type="parTrans" cxnId="{844CFCD0-BEA5-48EB-AC6B-61FCFBCCC0AC}">
      <dgm:prSet/>
      <dgm:spPr/>
    </dgm:pt>
    <dgm:pt modelId="{B0CBC37B-1152-4583-B7CA-6C7325DEE067}" type="sibTrans" cxnId="{844CFCD0-BEA5-48EB-AC6B-61FCFBCCC0AC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C0BCDB69-59E3-4406-8DD6-4E182D1FBD81}" type="pres">
      <dgm:prSet presAssocID="{E19F41FF-CA4F-4296-B8E0-340C53272823}" presName="arrowDiagram5" presStyleCnt="0"/>
      <dgm:spPr/>
    </dgm:pt>
    <dgm:pt modelId="{368192B4-4B63-4AC7-8313-7A124D273DC0}" type="pres">
      <dgm:prSet presAssocID="{A7C2AE8E-690F-4EC4-9BDA-90FDB49BBD57}" presName="bullet5a" presStyleLbl="node1" presStyleIdx="0" presStyleCnt="5"/>
      <dgm:spPr/>
    </dgm:pt>
    <dgm:pt modelId="{067D0570-4FFE-45C0-A675-6F708406B44C}" type="pres">
      <dgm:prSet presAssocID="{A7C2AE8E-690F-4EC4-9BDA-90FDB49BBD57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6E26C90-B286-47D4-AB6D-634E8A7A926E}" type="pres">
      <dgm:prSet presAssocID="{B42AE8A7-3FA2-4A5A-A93A-F46C479A4F02}" presName="bullet5b" presStyleLbl="node1" presStyleIdx="1" presStyleCnt="5"/>
      <dgm:spPr/>
    </dgm:pt>
    <dgm:pt modelId="{8330A7F3-E8C5-43D9-86D4-75CA73703B50}" type="pres">
      <dgm:prSet presAssocID="{B42AE8A7-3FA2-4A5A-A93A-F46C479A4F02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184EAB5-6528-4872-9DEB-967565853179}" type="pres">
      <dgm:prSet presAssocID="{684C4EB3-7814-4C19-83C4-E81F6A614933}" presName="bullet5c" presStyleLbl="node1" presStyleIdx="2" presStyleCnt="5"/>
      <dgm:spPr/>
    </dgm:pt>
    <dgm:pt modelId="{E1F3217E-F150-4306-9FC0-E14EB44E94BD}" type="pres">
      <dgm:prSet presAssocID="{684C4EB3-7814-4C19-83C4-E81F6A61493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C43CFA-4035-47DC-9E59-03B2FA60CC0F}" type="pres">
      <dgm:prSet presAssocID="{B10F10B6-5CDF-4CA2-A5EB-9D6118BCC227}" presName="bullet5d" presStyleLbl="node1" presStyleIdx="3" presStyleCnt="5"/>
      <dgm:spPr/>
    </dgm:pt>
    <dgm:pt modelId="{4039CA07-E650-40F6-8D1D-C047ED2AB5FB}" type="pres">
      <dgm:prSet presAssocID="{B10F10B6-5CDF-4CA2-A5EB-9D6118BCC227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6DD38-7466-4CD3-BA48-CB5A4312D1BA}" type="pres">
      <dgm:prSet presAssocID="{B547F263-E7C4-4C36-9408-88D344BB59A8}" presName="bullet5e" presStyleLbl="node1" presStyleIdx="4" presStyleCnt="5"/>
      <dgm:spPr/>
    </dgm:pt>
    <dgm:pt modelId="{04381B20-456F-42AA-820F-93323FD8EE1A}" type="pres">
      <dgm:prSet presAssocID="{B547F263-E7C4-4C36-9408-88D344BB59A8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883293C-06C0-46A5-8088-AEC8CA91AD4D}" type="presOf" srcId="{B42AE8A7-3FA2-4A5A-A93A-F46C479A4F02}" destId="{8330A7F3-E8C5-43D9-86D4-75CA73703B50}" srcOrd="0" destOrd="0" presId="urn:microsoft.com/office/officeart/2005/8/layout/arrow2"/>
    <dgm:cxn modelId="{CB4FBF5B-B8CF-4E22-9033-2305C60908F8}" srcId="{E19F41FF-CA4F-4296-B8E0-340C53272823}" destId="{B42AE8A7-3FA2-4A5A-A93A-F46C479A4F02}" srcOrd="1" destOrd="0" parTransId="{F3EB7C07-95B2-46A0-B70A-05F2F9A3B603}" sibTransId="{0A147E91-0E4D-47EE-84E5-C16DAEB83785}"/>
    <dgm:cxn modelId="{21008ECB-50F4-4BD4-AAAC-B0804C045786}" srcId="{E19F41FF-CA4F-4296-B8E0-340C53272823}" destId="{684C4EB3-7814-4C19-83C4-E81F6A614933}" srcOrd="2" destOrd="0" parTransId="{D250981A-3151-4B31-B3CC-D264D5469DD2}" sibTransId="{FBD2E73D-559F-48C9-9E6A-99969F51787B}"/>
    <dgm:cxn modelId="{68398143-4E87-480C-8851-24BF878F3EE6}" srcId="{E19F41FF-CA4F-4296-B8E0-340C53272823}" destId="{B10F10B6-5CDF-4CA2-A5EB-9D6118BCC227}" srcOrd="3" destOrd="0" parTransId="{C0DA3D05-1544-48A4-BE14-D0226FF0E8E9}" sibTransId="{80776FF6-E1A3-405A-AD15-647DBED49516}"/>
    <dgm:cxn modelId="{770B04FA-3ADC-45F9-B1AB-987E353353F4}" type="presOf" srcId="{B10F10B6-5CDF-4CA2-A5EB-9D6118BCC227}" destId="{4039CA07-E650-40F6-8D1D-C047ED2AB5FB}" srcOrd="0" destOrd="0" presId="urn:microsoft.com/office/officeart/2005/8/layout/arrow2"/>
    <dgm:cxn modelId="{70F91B75-DDF5-4D64-88F7-AD9795150208}" type="presOf" srcId="{A7C2AE8E-690F-4EC4-9BDA-90FDB49BBD57}" destId="{067D0570-4FFE-45C0-A675-6F708406B44C}" srcOrd="0" destOrd="0" presId="urn:microsoft.com/office/officeart/2005/8/layout/arrow2"/>
    <dgm:cxn modelId="{0B8C394E-3665-453C-8BF8-F248E899706F}" type="presOf" srcId="{E19F41FF-CA4F-4296-B8E0-340C53272823}" destId="{6555694C-60F4-48FD-B317-3722FF98FBB9}" srcOrd="0" destOrd="0" presId="urn:microsoft.com/office/officeart/2005/8/layout/arrow2"/>
    <dgm:cxn modelId="{844CFCD0-BEA5-48EB-AC6B-61FCFBCCC0AC}" srcId="{E19F41FF-CA4F-4296-B8E0-340C53272823}" destId="{B547F263-E7C4-4C36-9408-88D344BB59A8}" srcOrd="4" destOrd="0" parTransId="{B2651442-A5B6-45D8-9D53-A8DEA3F14098}" sibTransId="{B0CBC37B-1152-4583-B7CA-6C7325DEE067}"/>
    <dgm:cxn modelId="{BE7AD44C-514E-4A1A-BE69-4A54E0BA4BAC}" type="presOf" srcId="{684C4EB3-7814-4C19-83C4-E81F6A614933}" destId="{E1F3217E-F150-4306-9FC0-E14EB44E94BD}" srcOrd="0" destOrd="0" presId="urn:microsoft.com/office/officeart/2005/8/layout/arrow2"/>
    <dgm:cxn modelId="{03058446-FD6E-43B9-987A-46641DE7ACB7}" type="presOf" srcId="{B547F263-E7C4-4C36-9408-88D344BB59A8}" destId="{04381B20-456F-42AA-820F-93323FD8EE1A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65C906AC-DBAE-4E96-90C4-6B6B966E3C96}" type="presParOf" srcId="{6555694C-60F4-48FD-B317-3722FF98FBB9}" destId="{E8E17464-8E84-40F9-8AE2-1E89CEC3D5FA}" srcOrd="0" destOrd="0" presId="urn:microsoft.com/office/officeart/2005/8/layout/arrow2"/>
    <dgm:cxn modelId="{66CC2771-5E72-460D-9B29-0BB2C264B880}" type="presParOf" srcId="{6555694C-60F4-48FD-B317-3722FF98FBB9}" destId="{C0BCDB69-59E3-4406-8DD6-4E182D1FBD81}" srcOrd="1" destOrd="0" presId="urn:microsoft.com/office/officeart/2005/8/layout/arrow2"/>
    <dgm:cxn modelId="{62A097F9-55F1-4D02-BFD0-2A412DA25ABD}" type="presParOf" srcId="{C0BCDB69-59E3-4406-8DD6-4E182D1FBD81}" destId="{368192B4-4B63-4AC7-8313-7A124D273DC0}" srcOrd="0" destOrd="0" presId="urn:microsoft.com/office/officeart/2005/8/layout/arrow2"/>
    <dgm:cxn modelId="{9E30FA7E-BDFE-44D9-81AA-663F128024F7}" type="presParOf" srcId="{C0BCDB69-59E3-4406-8DD6-4E182D1FBD81}" destId="{067D0570-4FFE-45C0-A675-6F708406B44C}" srcOrd="1" destOrd="0" presId="urn:microsoft.com/office/officeart/2005/8/layout/arrow2"/>
    <dgm:cxn modelId="{12A37EB5-DA72-4A4E-93E8-DBD20B3F184F}" type="presParOf" srcId="{C0BCDB69-59E3-4406-8DD6-4E182D1FBD81}" destId="{16E26C90-B286-47D4-AB6D-634E8A7A926E}" srcOrd="2" destOrd="0" presId="urn:microsoft.com/office/officeart/2005/8/layout/arrow2"/>
    <dgm:cxn modelId="{1A40BE51-7716-41D2-BCCD-19043BF59EEA}" type="presParOf" srcId="{C0BCDB69-59E3-4406-8DD6-4E182D1FBD81}" destId="{8330A7F3-E8C5-43D9-86D4-75CA73703B50}" srcOrd="3" destOrd="0" presId="urn:microsoft.com/office/officeart/2005/8/layout/arrow2"/>
    <dgm:cxn modelId="{235ABFDD-2B05-42ED-BEB1-20BA443023BB}" type="presParOf" srcId="{C0BCDB69-59E3-4406-8DD6-4E182D1FBD81}" destId="{E184EAB5-6528-4872-9DEB-967565853179}" srcOrd="4" destOrd="0" presId="urn:microsoft.com/office/officeart/2005/8/layout/arrow2"/>
    <dgm:cxn modelId="{B35FC158-B7DC-4674-AF04-950C7FF778AE}" type="presParOf" srcId="{C0BCDB69-59E3-4406-8DD6-4E182D1FBD81}" destId="{E1F3217E-F150-4306-9FC0-E14EB44E94BD}" srcOrd="5" destOrd="0" presId="urn:microsoft.com/office/officeart/2005/8/layout/arrow2"/>
    <dgm:cxn modelId="{1497867E-A13A-47B2-B56F-436D6EE89619}" type="presParOf" srcId="{C0BCDB69-59E3-4406-8DD6-4E182D1FBD81}" destId="{99C43CFA-4035-47DC-9E59-03B2FA60CC0F}" srcOrd="6" destOrd="0" presId="urn:microsoft.com/office/officeart/2005/8/layout/arrow2"/>
    <dgm:cxn modelId="{98A98F2B-6650-481B-9310-CC658C5A14D8}" type="presParOf" srcId="{C0BCDB69-59E3-4406-8DD6-4E182D1FBD81}" destId="{4039CA07-E650-40F6-8D1D-C047ED2AB5FB}" srcOrd="7" destOrd="0" presId="urn:microsoft.com/office/officeart/2005/8/layout/arrow2"/>
    <dgm:cxn modelId="{038F259B-B096-4C95-BC14-7249E39D2A9C}" type="presParOf" srcId="{C0BCDB69-59E3-4406-8DD6-4E182D1FBD81}" destId="{9276DD38-7466-4CD3-BA48-CB5A4312D1BA}" srcOrd="8" destOrd="0" presId="urn:microsoft.com/office/officeart/2005/8/layout/arrow2"/>
    <dgm:cxn modelId="{8D73C690-535B-4329-89BB-F402AF773485}" type="presParOf" srcId="{C0BCDB69-59E3-4406-8DD6-4E182D1FBD81}" destId="{04381B20-456F-42AA-820F-93323FD8EE1A}" srcOrd="9" destOrd="0" presId="urn:microsoft.com/office/officeart/2005/8/layout/arrow2"/>
  </dgm:cxnLst>
  <dgm:bg/>
  <dgm:whole/>
</dgm:dataModel>
</file>

<file path=ppt/diagrams/data123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1</a:t>
          </a:r>
          <a:endParaRPr lang="it-IT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2B8B40EF-4E7A-44F9-86F9-45B4E0084CB3}">
      <dgm:prSet phldrT="[Testo]" custT="1"/>
      <dgm:spPr/>
      <dgm:t>
        <a:bodyPr/>
        <a:lstStyle/>
        <a:p>
          <a:r>
            <a:rPr lang="it-IT" sz="2000" baseline="0" dirty="0" smtClean="0"/>
            <a:t>TB=173°/18,1 NM;</a:t>
          </a:r>
          <a:endParaRPr lang="it-IT" sz="2000" baseline="0" dirty="0"/>
        </a:p>
      </dgm:t>
    </dgm:pt>
    <dgm:pt modelId="{F8704C1C-D8EC-43F9-A531-A78D4D7627D1}" type="parTrans" cxnId="{43935622-2E3A-4C61-AD48-1AF108EB22CC}">
      <dgm:prSet/>
      <dgm:spPr/>
      <dgm:t>
        <a:bodyPr/>
        <a:lstStyle/>
        <a:p>
          <a:endParaRPr lang="it-IT"/>
        </a:p>
      </dgm:t>
    </dgm:pt>
    <dgm:pt modelId="{936D72FE-6149-4191-9613-089533F16B13}" type="sibTrans" cxnId="{43935622-2E3A-4C61-AD48-1AF108EB22CC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2</a:t>
          </a:r>
          <a:endParaRPr lang="it-IT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C3392C4B-5C98-4FB3-AD66-C571B4FD6907}">
      <dgm:prSet phldrT="[Testo]" custT="1"/>
      <dgm:spPr/>
      <dgm:t>
        <a:bodyPr/>
        <a:lstStyle/>
        <a:p>
          <a:r>
            <a:rPr lang="it-IT" sz="2700" dirty="0" smtClean="0"/>
            <a:t>QTE=339°</a:t>
          </a:r>
          <a:endParaRPr lang="it-IT" sz="2700" dirty="0"/>
        </a:p>
      </dgm:t>
    </dgm:pt>
    <dgm:pt modelId="{13E2E549-A110-4A80-B581-42EFCB3FF948}" type="parTrans" cxnId="{76718C13-7398-4A44-997C-889FC2BAC792}">
      <dgm:prSet/>
      <dgm:spPr/>
      <dgm:t>
        <a:bodyPr/>
        <a:lstStyle/>
        <a:p>
          <a:endParaRPr lang="it-IT"/>
        </a:p>
      </dgm:t>
    </dgm:pt>
    <dgm:pt modelId="{5B76F0B8-3F9D-468B-B349-5F2A01DE4CD6}" type="sibTrans" cxnId="{76718C13-7398-4A44-997C-889FC2BAC792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3</a:t>
          </a:r>
          <a:endParaRPr lang="it-IT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493278AD-2DA7-42D4-9A52-9A4C977D3915}">
      <dgm:prSet phldrT="[Testo]" custT="1"/>
      <dgm:spPr/>
      <dgm:t>
        <a:bodyPr/>
        <a:lstStyle/>
        <a:p>
          <a:r>
            <a:rPr lang="it-IT" sz="3200" baseline="0" dirty="0" smtClean="0"/>
            <a:t>PNR</a:t>
          </a:r>
          <a:r>
            <a:rPr lang="it-IT" sz="3200" baseline="-25000" dirty="0" smtClean="0"/>
            <a:t>d</a:t>
          </a:r>
          <a:r>
            <a:rPr lang="it-IT" sz="3200" baseline="0" dirty="0" smtClean="0"/>
            <a:t>=405NM</a:t>
          </a:r>
          <a:endParaRPr lang="it-IT" sz="3200" baseline="0" dirty="0"/>
        </a:p>
      </dgm:t>
    </dgm:pt>
    <dgm:pt modelId="{319B5A27-3D1E-4396-BEED-80394714D4C9}" type="parTrans" cxnId="{5D0B0A8F-A965-4B34-81DF-C27038DCB1D9}">
      <dgm:prSet/>
      <dgm:spPr/>
      <dgm:t>
        <a:bodyPr/>
        <a:lstStyle/>
        <a:p>
          <a:endParaRPr lang="it-IT"/>
        </a:p>
      </dgm:t>
    </dgm:pt>
    <dgm:pt modelId="{94BBE747-35BE-42C6-AC82-077F2E2539BA}" type="sibTrans" cxnId="{5D0B0A8F-A965-4B34-81DF-C27038DCB1D9}">
      <dgm:prSet/>
      <dgm:spPr/>
      <dgm:t>
        <a:bodyPr/>
        <a:lstStyle/>
        <a:p>
          <a:endParaRPr lang="it-IT"/>
        </a:p>
      </dgm:t>
    </dgm:pt>
    <dgm:pt modelId="{974FAE5F-DC48-4EC7-ADC6-13E0A51DBA8F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2</a:t>
          </a:r>
          <a:endParaRPr lang="it-IT" sz="3200" dirty="0"/>
        </a:p>
      </dgm:t>
    </dgm:pt>
    <dgm:pt modelId="{48A32DEF-DEA9-491A-A43C-19CF3128CA61}" type="parTrans" cxnId="{A556D057-C3B4-4151-A594-5945F9964030}">
      <dgm:prSet/>
      <dgm:spPr/>
      <dgm:t>
        <a:bodyPr/>
        <a:lstStyle/>
        <a:p>
          <a:endParaRPr lang="it-IT"/>
        </a:p>
      </dgm:t>
    </dgm:pt>
    <dgm:pt modelId="{BAFEB473-3591-414A-B385-EAFCAF1FDBF5}" type="sibTrans" cxnId="{A556D057-C3B4-4151-A594-5945F9964030}">
      <dgm:prSet/>
      <dgm:spPr/>
      <dgm:t>
        <a:bodyPr/>
        <a:lstStyle/>
        <a:p>
          <a:endParaRPr lang="it-IT"/>
        </a:p>
      </dgm:t>
    </dgm:pt>
    <dgm:pt modelId="{1C38632A-7651-4F18-9D68-30EE151030B8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PNR</a:t>
          </a:r>
          <a:r>
            <a:rPr lang="it-IT" sz="3200" baseline="-25000" dirty="0" smtClean="0"/>
            <a:t>t</a:t>
          </a:r>
          <a:r>
            <a:rPr lang="it-IT" sz="3200" dirty="0" smtClean="0"/>
            <a:t>=01</a:t>
          </a:r>
          <a:r>
            <a:rPr lang="it-IT" sz="3200" baseline="30000" dirty="0" smtClean="0"/>
            <a:t>h</a:t>
          </a:r>
          <a:r>
            <a:rPr lang="it-IT" sz="3200" dirty="0" smtClean="0"/>
            <a:t>04</a:t>
          </a:r>
          <a:r>
            <a:rPr lang="it-IT" sz="3200" baseline="30000" dirty="0" smtClean="0"/>
            <a:t>m</a:t>
          </a:r>
          <a:endParaRPr lang="it-IT" sz="3200" baseline="0" dirty="0"/>
        </a:p>
      </dgm:t>
    </dgm:pt>
    <dgm:pt modelId="{D4FA4658-990B-4EFA-AA9D-E54C63F1FBCB}" type="parTrans" cxnId="{0D2CFE24-B67E-42EF-9F4E-112BB4CFF135}">
      <dgm:prSet/>
      <dgm:spPr/>
      <dgm:t>
        <a:bodyPr/>
        <a:lstStyle/>
        <a:p>
          <a:endParaRPr lang="it-IT"/>
        </a:p>
      </dgm:t>
    </dgm:pt>
    <dgm:pt modelId="{77FD92DD-1D3A-4E5F-B894-882866EC8469}" type="sibTrans" cxnId="{0D2CFE24-B67E-42EF-9F4E-112BB4CFF135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2700" baseline="0" dirty="0" err="1" smtClean="0"/>
            <a:t>Step</a:t>
          </a:r>
          <a:r>
            <a:rPr lang="it-IT" sz="2700" baseline="0" dirty="0" smtClean="0"/>
            <a:t> 4</a:t>
          </a:r>
          <a:endParaRPr lang="it-IT" sz="2700" baseline="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E6BE3848-6CBF-4196-8D08-424A0599C703}">
      <dgm:prSet phldrT="[Testo]" custT="1"/>
      <dgm:spPr/>
      <dgm:t>
        <a:bodyPr/>
        <a:lstStyle/>
        <a:p>
          <a:r>
            <a:rPr lang="it-IT" sz="2700" baseline="0" dirty="0" smtClean="0"/>
            <a:t>TAS=380</a:t>
          </a:r>
          <a:r>
            <a:rPr lang="it-IT" sz="2700" baseline="30000" dirty="0" smtClean="0"/>
            <a:t>k</a:t>
          </a:r>
          <a:endParaRPr lang="it-IT" sz="2700" baseline="30000" dirty="0"/>
        </a:p>
      </dgm:t>
    </dgm:pt>
    <dgm:pt modelId="{CDFD5470-36B5-4DD2-9B62-F17930F4B8ED}" type="parTrans" cxnId="{67AE89E6-E448-4D44-A9D4-BFE581B5D1E9}">
      <dgm:prSet/>
      <dgm:spPr/>
      <dgm:t>
        <a:bodyPr/>
        <a:lstStyle/>
        <a:p>
          <a:endParaRPr lang="it-IT"/>
        </a:p>
      </dgm:t>
    </dgm:pt>
    <dgm:pt modelId="{4C9CD120-470A-47C2-853E-F4F0851D381F}" type="sibTrans" cxnId="{67AE89E6-E448-4D44-A9D4-BFE581B5D1E9}">
      <dgm:prSet/>
      <dgm:spPr/>
      <dgm:t>
        <a:bodyPr/>
        <a:lstStyle/>
        <a:p>
          <a:endParaRPr lang="it-IT"/>
        </a:p>
      </dgm:t>
    </dgm:pt>
    <dgm:pt modelId="{694DF4AD-FCF0-4E4F-AFEB-4B33CBC0BB3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err="1" smtClean="0"/>
            <a:t>Step</a:t>
          </a:r>
          <a:r>
            <a:rPr lang="it-IT" sz="3200" dirty="0" smtClean="0"/>
            <a:t> 5</a:t>
          </a:r>
          <a:endParaRPr lang="it-IT" sz="3200" dirty="0"/>
        </a:p>
      </dgm:t>
    </dgm:pt>
    <dgm:pt modelId="{FDD1D1CB-BFE6-44BD-A41D-671054CDA604}" type="parTrans" cxnId="{CE33801B-DCFB-4953-A14A-E309E671A9EF}">
      <dgm:prSet/>
      <dgm:spPr/>
      <dgm:t>
        <a:bodyPr/>
        <a:lstStyle/>
        <a:p>
          <a:endParaRPr lang="it-IT"/>
        </a:p>
      </dgm:t>
    </dgm:pt>
    <dgm:pt modelId="{3799E223-0FEC-4A65-BBAC-68D5BD404FB2}" type="sibTrans" cxnId="{CE33801B-DCFB-4953-A14A-E309E671A9EF}">
      <dgm:prSet/>
      <dgm:spPr/>
      <dgm:t>
        <a:bodyPr/>
        <a:lstStyle/>
        <a:p>
          <a:endParaRPr lang="it-IT"/>
        </a:p>
      </dgm:t>
    </dgm:pt>
    <dgm:pt modelId="{6756F8A3-0A96-41F7-A8E6-6F0A2442B6BF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W/Vr=235°/53</a:t>
          </a:r>
          <a:r>
            <a:rPr lang="it-IT" sz="3200" baseline="30000" dirty="0" smtClean="0"/>
            <a:t>k</a:t>
          </a:r>
          <a:endParaRPr lang="it-IT" sz="3200" baseline="30000" dirty="0"/>
        </a:p>
      </dgm:t>
    </dgm:pt>
    <dgm:pt modelId="{9F31B15C-E001-4AD6-81C7-9A107AD0CE5A}" type="parTrans" cxnId="{3655AE2F-93C2-43B1-BDF4-7A579E4CFA2D}">
      <dgm:prSet/>
      <dgm:spPr/>
      <dgm:t>
        <a:bodyPr/>
        <a:lstStyle/>
        <a:p>
          <a:endParaRPr lang="it-IT"/>
        </a:p>
      </dgm:t>
    </dgm:pt>
    <dgm:pt modelId="{F2CEF8D6-9AED-40B6-9D3D-EA9AE8199933}" type="sibTrans" cxnId="{3655AE2F-93C2-43B1-BDF4-7A579E4CFA2D}">
      <dgm:prSet/>
      <dgm:spPr/>
      <dgm:t>
        <a:bodyPr/>
        <a:lstStyle/>
        <a:p>
          <a:endParaRPr lang="it-IT"/>
        </a:p>
      </dgm:t>
    </dgm:pt>
    <dgm:pt modelId="{559B0334-0892-409C-A630-4FAD4D69688A}">
      <dgm:prSet phldrT="[Testo]" custT="1"/>
      <dgm:spPr/>
      <dgm:t>
        <a:bodyPr/>
        <a:lstStyle/>
        <a:p>
          <a:r>
            <a:rPr lang="it-IT" sz="2700" baseline="0" dirty="0" smtClean="0"/>
            <a:t>FT</a:t>
          </a:r>
          <a:r>
            <a:rPr lang="it-IT" sz="2700" baseline="-25000" dirty="0" smtClean="0"/>
            <a:t>d</a:t>
          </a:r>
          <a:r>
            <a:rPr lang="it-IT" sz="2700" baseline="0" dirty="0" smtClean="0"/>
            <a:t>=10</a:t>
          </a:r>
          <a:r>
            <a:rPr lang="it-IT" sz="2700" baseline="30000" dirty="0" smtClean="0"/>
            <a:t>m</a:t>
          </a:r>
          <a:endParaRPr lang="it-IT" sz="2700" baseline="30000" dirty="0"/>
        </a:p>
      </dgm:t>
    </dgm:pt>
    <dgm:pt modelId="{837EC938-C637-464D-977D-ECD96905E47C}" type="parTrans" cxnId="{42B802A7-8F54-4322-8BAD-871B5DBDD72A}">
      <dgm:prSet/>
      <dgm:spPr/>
      <dgm:t>
        <a:bodyPr/>
        <a:lstStyle/>
        <a:p>
          <a:endParaRPr lang="it-IT"/>
        </a:p>
      </dgm:t>
    </dgm:pt>
    <dgm:pt modelId="{4409E092-2CA6-4914-BEE9-C4DF32A94714}" type="sibTrans" cxnId="{42B802A7-8F54-4322-8BAD-871B5DBDD72A}">
      <dgm:prSet/>
      <dgm:spPr/>
      <dgm:t>
        <a:bodyPr/>
        <a:lstStyle/>
        <a:p>
          <a:endParaRPr lang="it-IT"/>
        </a:p>
      </dgm:t>
    </dgm:pt>
    <dgm:pt modelId="{6B9C8865-BAB3-442A-9101-B3109AAF9B61}">
      <dgm:prSet phldrT="[Testo]" custT="1"/>
      <dgm:spPr/>
      <dgm:t>
        <a:bodyPr/>
        <a:lstStyle/>
        <a:p>
          <a:r>
            <a:rPr lang="it-IT" sz="2000" baseline="0" smtClean="0"/>
            <a:t>TB=237</a:t>
          </a:r>
          <a:r>
            <a:rPr lang="it-IT" sz="2000" baseline="0" dirty="0" smtClean="0"/>
            <a:t>°/42,2 NM.</a:t>
          </a:r>
          <a:endParaRPr lang="it-IT" sz="2000" baseline="0" dirty="0"/>
        </a:p>
      </dgm:t>
    </dgm:pt>
    <dgm:pt modelId="{DD189982-FEFF-455F-8CB1-2090BFD5131E}" type="parTrans" cxnId="{1EF11DA5-8DD9-44AA-B0E2-4BD89F486B4D}">
      <dgm:prSet/>
      <dgm:spPr/>
      <dgm:t>
        <a:bodyPr/>
        <a:lstStyle/>
        <a:p>
          <a:endParaRPr lang="it-IT"/>
        </a:p>
      </dgm:t>
    </dgm:pt>
    <dgm:pt modelId="{67085E35-EF27-4400-9D0B-52C3A143F38B}" type="sibTrans" cxnId="{1EF11DA5-8DD9-44AA-B0E2-4BD89F486B4D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7" custLinFactNeighborX="6337" custLinFactNeighborY="-28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920293-B9B9-49F0-8FA4-88D28408A055}" type="pres">
      <dgm:prSet presAssocID="{EDC92140-F8FD-40F7-83BF-D842E29ECB3B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5A8BFD6-DBEC-4770-B010-E3C739EBE87A}" type="pres">
      <dgm:prSet presAssocID="{FCED0921-9F4B-42E3-8234-70F2E57CDBEC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B5C1AFF0-286B-4785-B671-3A83FBE39562}" type="pres">
      <dgm:prSet presAssocID="{694DF4AD-FCF0-4E4F-AFEB-4B33CBC0BB31}" presName="linNode" presStyleCnt="0"/>
      <dgm:spPr/>
    </dgm:pt>
    <dgm:pt modelId="{0BBCD016-28C3-4EF9-85CE-51228EA4E69A}" type="pres">
      <dgm:prSet presAssocID="{694DF4AD-FCF0-4E4F-AFEB-4B33CBC0BB31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70812A9-FDA8-4B2B-9858-71E8692371F1}" type="pres">
      <dgm:prSet presAssocID="{694DF4AD-FCF0-4E4F-AFEB-4B33CBC0BB31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7833FA-D6CF-4088-95A1-88F682B5685B}" type="pres">
      <dgm:prSet presAssocID="{3799E223-0FEC-4A65-BBAC-68D5BD404FB2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5" presStyleCnt="7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3A38CD-4851-4C03-8FC7-AE265524370F}" type="pres">
      <dgm:prSet presAssocID="{7E6F9B80-796C-4979-9930-186DC038E421}" presName="descendantText" presStyleLbl="alignAccFollowNode1" presStyleIdx="5" presStyleCnt="7" custLinFactNeighborX="267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BCBA9790-5AA3-423A-9C8E-C05E3344117E}" type="pres">
      <dgm:prSet presAssocID="{974FAE5F-DC48-4EC7-ADC6-13E0A51DBA8F}" presName="linNode" presStyleCnt="0"/>
      <dgm:spPr/>
    </dgm:pt>
    <dgm:pt modelId="{FF8DAC6C-1826-4846-9213-56385C4D27CB}" type="pres">
      <dgm:prSet presAssocID="{974FAE5F-DC48-4EC7-ADC6-13E0A51DBA8F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47B9E12-351F-4E64-87D8-88F9B48C3630}" type="pres">
      <dgm:prSet presAssocID="{974FAE5F-DC48-4EC7-ADC6-13E0A51DBA8F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FF0BA3C-25C3-41DF-AFAF-4973FE79BB17}" type="presOf" srcId="{6AC4354C-D4B9-42FD-ABFF-86E1BDF49F41}" destId="{668F6A58-16E6-4358-87BD-3A4181A3B2C8}" srcOrd="0" destOrd="0" presId="urn:microsoft.com/office/officeart/2005/8/layout/vList5"/>
    <dgm:cxn modelId="{F05699A4-ADB7-4B7D-9AD7-E225203C1F65}" type="presOf" srcId="{EDC92140-F8FD-40F7-83BF-D842E29ECB3B}" destId="{C95C735F-731B-428D-9989-73B3911F90C6}" srcOrd="0" destOrd="0" presId="urn:microsoft.com/office/officeart/2005/8/layout/vList5"/>
    <dgm:cxn modelId="{43935622-2E3A-4C61-AD48-1AF108EB22CC}" srcId="{6AC4354C-D4B9-42FD-ABFF-86E1BDF49F41}" destId="{2B8B40EF-4E7A-44F9-86F9-45B4E0084CB3}" srcOrd="0" destOrd="0" parTransId="{F8704C1C-D8EC-43F9-A531-A78D4D7627D1}" sibTransId="{936D72FE-6149-4191-9613-089533F16B13}"/>
    <dgm:cxn modelId="{3655AE2F-93C2-43B1-BDF4-7A579E4CFA2D}" srcId="{694DF4AD-FCF0-4E4F-AFEB-4B33CBC0BB31}" destId="{6756F8A3-0A96-41F7-A8E6-6F0A2442B6BF}" srcOrd="0" destOrd="0" parTransId="{9F31B15C-E001-4AD6-81C7-9A107AD0CE5A}" sibTransId="{F2CEF8D6-9AED-40B6-9D3D-EA9AE8199933}"/>
    <dgm:cxn modelId="{67AE89E6-E448-4D44-A9D4-BFE581B5D1E9}" srcId="{FCED0921-9F4B-42E3-8234-70F2E57CDBEC}" destId="{E6BE3848-6CBF-4196-8D08-424A0599C703}" srcOrd="0" destOrd="0" parTransId="{CDFD5470-36B5-4DD2-9B62-F17930F4B8ED}" sibTransId="{4C9CD120-470A-47C2-853E-F4F0851D381F}"/>
    <dgm:cxn modelId="{42B802A7-8F54-4322-8BAD-871B5DBDD72A}" srcId="{EDC92140-F8FD-40F7-83BF-D842E29ECB3B}" destId="{559B0334-0892-409C-A630-4FAD4D69688A}" srcOrd="0" destOrd="0" parTransId="{837EC938-C637-464D-977D-ECD96905E47C}" sibTransId="{4409E092-2CA6-4914-BEE9-C4DF32A94714}"/>
    <dgm:cxn modelId="{117B6AC0-9798-4C3E-B912-F96D8983DD03}" type="presOf" srcId="{559B0334-0892-409C-A630-4FAD4D69688A}" destId="{7E920293-B9B9-49F0-8FA4-88D28408A055}" srcOrd="0" destOrd="0" presId="urn:microsoft.com/office/officeart/2005/8/layout/vList5"/>
    <dgm:cxn modelId="{3EE917E8-5036-4C5E-AA17-38B4B52BBB4D}" type="presOf" srcId="{FCED0921-9F4B-42E3-8234-70F2E57CDBEC}" destId="{5BB9EB2B-0637-4B0F-91F0-78DDA36134BC}" srcOrd="0" destOrd="0" presId="urn:microsoft.com/office/officeart/2005/8/layout/vList5"/>
    <dgm:cxn modelId="{7EB74976-65A7-4D3A-919C-18E4746E391B}" srcId="{18812DFD-6E13-4CD4-91E1-B0FFFB1E38DD}" destId="{7E6F9B80-796C-4979-9930-186DC038E421}" srcOrd="5" destOrd="0" parTransId="{E91D8914-EDE2-497D-AB71-E66183138AE0}" sibTransId="{E5D201C1-552D-446D-B447-3CB9D66559A9}"/>
    <dgm:cxn modelId="{573A2F56-D7B9-4579-BCDB-84FC255B8CCE}" type="presOf" srcId="{2B8B40EF-4E7A-44F9-86F9-45B4E0084CB3}" destId="{E9F8EBC8-F82E-4EF5-9EC1-001F7155B185}" srcOrd="0" destOrd="0" presId="urn:microsoft.com/office/officeart/2005/8/layout/vList5"/>
    <dgm:cxn modelId="{E48BA1EF-4AF8-4BA9-98C7-F28216F1DBCC}" type="presOf" srcId="{6756F8A3-0A96-41F7-A8E6-6F0A2442B6BF}" destId="{670812A9-FDA8-4B2B-9858-71E8692371F1}" srcOrd="0" destOrd="0" presId="urn:microsoft.com/office/officeart/2005/8/layout/vList5"/>
    <dgm:cxn modelId="{85D8221C-2923-4DBF-984D-25B9148746E5}" type="presOf" srcId="{694DF4AD-FCF0-4E4F-AFEB-4B33CBC0BB31}" destId="{0BBCD016-28C3-4EF9-85CE-51228EA4E69A}" srcOrd="0" destOrd="0" presId="urn:microsoft.com/office/officeart/2005/8/layout/vList5"/>
    <dgm:cxn modelId="{1EF11DA5-8DD9-44AA-B0E2-4BD89F486B4D}" srcId="{6AC4354C-D4B9-42FD-ABFF-86E1BDF49F41}" destId="{6B9C8865-BAB3-442A-9101-B3109AAF9B61}" srcOrd="1" destOrd="0" parTransId="{DD189982-FEFF-455F-8CB1-2090BFD5131E}" sibTransId="{67085E35-EF27-4400-9D0B-52C3A143F38B}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B5F96D34-32E8-4C74-973A-EE062DCB2E27}" type="presOf" srcId="{1C38632A-7651-4F18-9D68-30EE151030B8}" destId="{653A38CD-4851-4C03-8FC7-AE265524370F}" srcOrd="0" destOrd="0" presId="urn:microsoft.com/office/officeart/2005/8/layout/vList5"/>
    <dgm:cxn modelId="{F759798F-65D8-4663-A137-87CF2B89D7ED}" type="presOf" srcId="{C3392C4B-5C98-4FB3-AD66-C571B4FD6907}" destId="{5624ED40-6962-444E-82CE-50EF20FD14ED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A01D1D08-53DF-438B-BCB8-5FD88BF89262}" type="presOf" srcId="{7E6F9B80-796C-4979-9930-186DC038E421}" destId="{4539D06C-FC12-4E89-B63D-3B38551F7418}" srcOrd="0" destOrd="0" presId="urn:microsoft.com/office/officeart/2005/8/layout/vList5"/>
    <dgm:cxn modelId="{506488B0-6025-477D-BB82-7C95505CF973}" type="presOf" srcId="{493278AD-2DA7-42D4-9A52-9A4C977D3915}" destId="{047B9E12-351F-4E64-87D8-88F9B48C3630}" srcOrd="0" destOrd="0" presId="urn:microsoft.com/office/officeart/2005/8/layout/vList5"/>
    <dgm:cxn modelId="{5D0B0A8F-A965-4B34-81DF-C27038DCB1D9}" srcId="{974FAE5F-DC48-4EC7-ADC6-13E0A51DBA8F}" destId="{493278AD-2DA7-42D4-9A52-9A4C977D3915}" srcOrd="0" destOrd="0" parTransId="{319B5A27-3D1E-4396-BEED-80394714D4C9}" sibTransId="{94BBE747-35BE-42C6-AC82-077F2E2539BA}"/>
    <dgm:cxn modelId="{996B3646-F329-4D16-A9CC-F9C492BDC894}" type="presOf" srcId="{8986C736-C011-4FCC-9665-34D96ABB9BB2}" destId="{01E313A1-1D0A-4195-B1CA-C4C9242C8F7F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418AA3FE-E937-4F49-9753-6AFFA1982FBD}" type="presOf" srcId="{974FAE5F-DC48-4EC7-ADC6-13E0A51DBA8F}" destId="{FF8DAC6C-1826-4846-9213-56385C4D27CB}" srcOrd="0" destOrd="0" presId="urn:microsoft.com/office/officeart/2005/8/layout/vList5"/>
    <dgm:cxn modelId="{0D2CFE24-B67E-42EF-9F4E-112BB4CFF135}" srcId="{7E6F9B80-796C-4979-9930-186DC038E421}" destId="{1C38632A-7651-4F18-9D68-30EE151030B8}" srcOrd="0" destOrd="0" parTransId="{D4FA4658-990B-4EFA-AA9D-E54C63F1FBCB}" sibTransId="{77FD92DD-1D3A-4E5F-B894-882866EC8469}"/>
    <dgm:cxn modelId="{E6E82D47-35B5-45AC-8748-CA8422B4992D}" type="presOf" srcId="{18812DFD-6E13-4CD4-91E1-B0FFFB1E38DD}" destId="{431736DF-1099-4F93-99F6-41908D16F927}" srcOrd="0" destOrd="0" presId="urn:microsoft.com/office/officeart/2005/8/layout/vList5"/>
    <dgm:cxn modelId="{5583BC59-613A-46E7-B35A-8FE59F41AD8F}" type="presOf" srcId="{6B9C8865-BAB3-442A-9101-B3109AAF9B61}" destId="{E9F8EBC8-F82E-4EF5-9EC1-001F7155B185}" srcOrd="0" destOrd="1" presId="urn:microsoft.com/office/officeart/2005/8/layout/vList5"/>
    <dgm:cxn modelId="{CE33801B-DCFB-4953-A14A-E309E671A9EF}" srcId="{18812DFD-6E13-4CD4-91E1-B0FFFB1E38DD}" destId="{694DF4AD-FCF0-4E4F-AFEB-4B33CBC0BB31}" srcOrd="4" destOrd="0" parTransId="{FDD1D1CB-BFE6-44BD-A41D-671054CDA604}" sibTransId="{3799E223-0FEC-4A65-BBAC-68D5BD404FB2}"/>
    <dgm:cxn modelId="{AD688715-81DE-42CA-9B14-1530011B72E5}" type="presOf" srcId="{E6BE3848-6CBF-4196-8D08-424A0599C703}" destId="{75A8BFD6-DBEC-4770-B010-E3C739EBE87A}" srcOrd="0" destOrd="0" presId="urn:microsoft.com/office/officeart/2005/8/layout/vList5"/>
    <dgm:cxn modelId="{76718C13-7398-4A44-997C-889FC2BAC792}" srcId="{8986C736-C011-4FCC-9665-34D96ABB9BB2}" destId="{C3392C4B-5C98-4FB3-AD66-C571B4FD6907}" srcOrd="0" destOrd="0" parTransId="{13E2E549-A110-4A80-B581-42EFCB3FF948}" sibTransId="{5B76F0B8-3F9D-468B-B349-5F2A01DE4CD6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A556D057-C3B4-4151-A594-5945F9964030}" srcId="{18812DFD-6E13-4CD4-91E1-B0FFFB1E38DD}" destId="{974FAE5F-DC48-4EC7-ADC6-13E0A51DBA8F}" srcOrd="6" destOrd="0" parTransId="{48A32DEF-DEA9-491A-A43C-19CF3128CA61}" sibTransId="{BAFEB473-3591-414A-B385-EAFCAF1FDBF5}"/>
    <dgm:cxn modelId="{ADBF7EAE-001B-436D-8F48-6B5BEAAC57E5}" type="presParOf" srcId="{431736DF-1099-4F93-99F6-41908D16F927}" destId="{DFAD5C82-E01A-4E90-A6D2-AAEDBDBF7179}" srcOrd="0" destOrd="0" presId="urn:microsoft.com/office/officeart/2005/8/layout/vList5"/>
    <dgm:cxn modelId="{2BFF86DA-79FF-4A14-8185-4F29BE732C87}" type="presParOf" srcId="{DFAD5C82-E01A-4E90-A6D2-AAEDBDBF7179}" destId="{668F6A58-16E6-4358-87BD-3A4181A3B2C8}" srcOrd="0" destOrd="0" presId="urn:microsoft.com/office/officeart/2005/8/layout/vList5"/>
    <dgm:cxn modelId="{5C0AB36D-1407-456F-B688-170500D0D8E0}" type="presParOf" srcId="{DFAD5C82-E01A-4E90-A6D2-AAEDBDBF7179}" destId="{E9F8EBC8-F82E-4EF5-9EC1-001F7155B185}" srcOrd="1" destOrd="0" presId="urn:microsoft.com/office/officeart/2005/8/layout/vList5"/>
    <dgm:cxn modelId="{6AFD8D8B-EC4F-44B7-A881-AD8EB3ABB93D}" type="presParOf" srcId="{431736DF-1099-4F93-99F6-41908D16F927}" destId="{4F538DF5-9E29-41A7-8A2F-04465DAC07C8}" srcOrd="1" destOrd="0" presId="urn:microsoft.com/office/officeart/2005/8/layout/vList5"/>
    <dgm:cxn modelId="{1E3A1B8B-6D3D-4DA9-8866-B1F3A6D4C6DE}" type="presParOf" srcId="{431736DF-1099-4F93-99F6-41908D16F927}" destId="{794C66D0-DF69-43D4-B1F9-E72CE3DD0880}" srcOrd="2" destOrd="0" presId="urn:microsoft.com/office/officeart/2005/8/layout/vList5"/>
    <dgm:cxn modelId="{B39BF344-BE4C-435E-8A8C-63CC4EC9A259}" type="presParOf" srcId="{794C66D0-DF69-43D4-B1F9-E72CE3DD0880}" destId="{01E313A1-1D0A-4195-B1CA-C4C9242C8F7F}" srcOrd="0" destOrd="0" presId="urn:microsoft.com/office/officeart/2005/8/layout/vList5"/>
    <dgm:cxn modelId="{3399961B-CDBF-43DD-AA33-5DA7D966B390}" type="presParOf" srcId="{794C66D0-DF69-43D4-B1F9-E72CE3DD0880}" destId="{5624ED40-6962-444E-82CE-50EF20FD14ED}" srcOrd="1" destOrd="0" presId="urn:microsoft.com/office/officeart/2005/8/layout/vList5"/>
    <dgm:cxn modelId="{6931E63E-0F56-4C86-B662-F8A5B7D28833}" type="presParOf" srcId="{431736DF-1099-4F93-99F6-41908D16F927}" destId="{6CFFD794-A619-42D0-8F44-A50CF35976A7}" srcOrd="3" destOrd="0" presId="urn:microsoft.com/office/officeart/2005/8/layout/vList5"/>
    <dgm:cxn modelId="{DB552CEC-153E-4906-BF18-3A0E46877AC3}" type="presParOf" srcId="{431736DF-1099-4F93-99F6-41908D16F927}" destId="{B4CE908E-F67B-4AC8-8B91-14BEAC333E1D}" srcOrd="4" destOrd="0" presId="urn:microsoft.com/office/officeart/2005/8/layout/vList5"/>
    <dgm:cxn modelId="{17AF8F23-8563-4424-92C6-9191540B2035}" type="presParOf" srcId="{B4CE908E-F67B-4AC8-8B91-14BEAC333E1D}" destId="{C95C735F-731B-428D-9989-73B3911F90C6}" srcOrd="0" destOrd="0" presId="urn:microsoft.com/office/officeart/2005/8/layout/vList5"/>
    <dgm:cxn modelId="{C2848812-32BD-4B4F-B209-B939152FBBD2}" type="presParOf" srcId="{B4CE908E-F67B-4AC8-8B91-14BEAC333E1D}" destId="{7E920293-B9B9-49F0-8FA4-88D28408A055}" srcOrd="1" destOrd="0" presId="urn:microsoft.com/office/officeart/2005/8/layout/vList5"/>
    <dgm:cxn modelId="{62FD1BAF-6439-4D2B-850D-F2AAAD798F72}" type="presParOf" srcId="{431736DF-1099-4F93-99F6-41908D16F927}" destId="{0F088762-0CDA-4963-B201-0511043619D1}" srcOrd="5" destOrd="0" presId="urn:microsoft.com/office/officeart/2005/8/layout/vList5"/>
    <dgm:cxn modelId="{B129E5B4-678D-4C6F-937C-6B8AE5ECB8FD}" type="presParOf" srcId="{431736DF-1099-4F93-99F6-41908D16F927}" destId="{E010C163-8D68-430D-AD2E-51F84AFF1464}" srcOrd="6" destOrd="0" presId="urn:microsoft.com/office/officeart/2005/8/layout/vList5"/>
    <dgm:cxn modelId="{B8D308C4-BB97-4ED6-AD5A-7F48F9495A8D}" type="presParOf" srcId="{E010C163-8D68-430D-AD2E-51F84AFF1464}" destId="{5BB9EB2B-0637-4B0F-91F0-78DDA36134BC}" srcOrd="0" destOrd="0" presId="urn:microsoft.com/office/officeart/2005/8/layout/vList5"/>
    <dgm:cxn modelId="{37231E82-CDF3-419E-B2C4-BF2D8581C000}" type="presParOf" srcId="{E010C163-8D68-430D-AD2E-51F84AFF1464}" destId="{75A8BFD6-DBEC-4770-B010-E3C739EBE87A}" srcOrd="1" destOrd="0" presId="urn:microsoft.com/office/officeart/2005/8/layout/vList5"/>
    <dgm:cxn modelId="{5B7776E7-9DB5-4DD8-B024-812BD7C893E8}" type="presParOf" srcId="{431736DF-1099-4F93-99F6-41908D16F927}" destId="{345EA5BB-4C9E-4D6F-A08D-64AAF07E11AE}" srcOrd="7" destOrd="0" presId="urn:microsoft.com/office/officeart/2005/8/layout/vList5"/>
    <dgm:cxn modelId="{A76BD571-E9F9-40BF-9A56-9389718DB337}" type="presParOf" srcId="{431736DF-1099-4F93-99F6-41908D16F927}" destId="{B5C1AFF0-286B-4785-B671-3A83FBE39562}" srcOrd="8" destOrd="0" presId="urn:microsoft.com/office/officeart/2005/8/layout/vList5"/>
    <dgm:cxn modelId="{6AB6F342-21AD-45BB-A583-770DC9851435}" type="presParOf" srcId="{B5C1AFF0-286B-4785-B671-3A83FBE39562}" destId="{0BBCD016-28C3-4EF9-85CE-51228EA4E69A}" srcOrd="0" destOrd="0" presId="urn:microsoft.com/office/officeart/2005/8/layout/vList5"/>
    <dgm:cxn modelId="{1FB6F344-E7CB-44C8-8A7D-7B36FEB63189}" type="presParOf" srcId="{B5C1AFF0-286B-4785-B671-3A83FBE39562}" destId="{670812A9-FDA8-4B2B-9858-71E8692371F1}" srcOrd="1" destOrd="0" presId="urn:microsoft.com/office/officeart/2005/8/layout/vList5"/>
    <dgm:cxn modelId="{E06E1F5E-0549-4EA3-A9B7-F348E9762B3A}" type="presParOf" srcId="{431736DF-1099-4F93-99F6-41908D16F927}" destId="{B67833FA-D6CF-4088-95A1-88F682B5685B}" srcOrd="9" destOrd="0" presId="urn:microsoft.com/office/officeart/2005/8/layout/vList5"/>
    <dgm:cxn modelId="{CF99EA36-0EFD-4784-B192-897789D72608}" type="presParOf" srcId="{431736DF-1099-4F93-99F6-41908D16F927}" destId="{52931297-502C-4ECC-BB55-B5AE83329871}" srcOrd="10" destOrd="0" presId="urn:microsoft.com/office/officeart/2005/8/layout/vList5"/>
    <dgm:cxn modelId="{3C60B5F6-8CFE-45EE-A9DA-FC98B45DA35C}" type="presParOf" srcId="{52931297-502C-4ECC-BB55-B5AE83329871}" destId="{4539D06C-FC12-4E89-B63D-3B38551F7418}" srcOrd="0" destOrd="0" presId="urn:microsoft.com/office/officeart/2005/8/layout/vList5"/>
    <dgm:cxn modelId="{0D06B88F-91E2-4B00-ABDC-11BE0654432D}" type="presParOf" srcId="{52931297-502C-4ECC-BB55-B5AE83329871}" destId="{653A38CD-4851-4C03-8FC7-AE265524370F}" srcOrd="1" destOrd="0" presId="urn:microsoft.com/office/officeart/2005/8/layout/vList5"/>
    <dgm:cxn modelId="{F25B4504-7838-4540-9D25-8C36F27C545E}" type="presParOf" srcId="{431736DF-1099-4F93-99F6-41908D16F927}" destId="{A4B8B627-EC8D-42D2-9304-4C27A9409C77}" srcOrd="11" destOrd="0" presId="urn:microsoft.com/office/officeart/2005/8/layout/vList5"/>
    <dgm:cxn modelId="{ED5C3D85-68B5-4D77-9835-7EFAED7EA7E8}" type="presParOf" srcId="{431736DF-1099-4F93-99F6-41908D16F927}" destId="{BCBA9790-5AA3-423A-9C8E-C05E3344117E}" srcOrd="12" destOrd="0" presId="urn:microsoft.com/office/officeart/2005/8/layout/vList5"/>
    <dgm:cxn modelId="{1BEB8459-B114-4167-B3DC-DA3EB58F0968}" type="presParOf" srcId="{BCBA9790-5AA3-423A-9C8E-C05E3344117E}" destId="{FF8DAC6C-1826-4846-9213-56385C4D27CB}" srcOrd="0" destOrd="0" presId="urn:microsoft.com/office/officeart/2005/8/layout/vList5"/>
    <dgm:cxn modelId="{28706FAF-5040-4BFF-82ED-B4AE73DF0245}" type="presParOf" srcId="{BCBA9790-5AA3-423A-9C8E-C05E3344117E}" destId="{047B9E12-351F-4E64-87D8-88F9B48C3630}" srcOrd="1" destOrd="0" presId="urn:microsoft.com/office/officeart/2005/8/layout/vList5"/>
  </dgm:cxnLst>
  <dgm:bg/>
  <dgm:whole/>
</dgm:dataModel>
</file>

<file path=ppt/diagrams/data124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8369F9C-4592-4B75-B1A2-97E4BD78E5CA}">
      <dgm:prSet/>
      <dgm:spPr/>
      <dgm:t>
        <a:bodyPr/>
        <a:lstStyle/>
        <a:p>
          <a:r>
            <a:rPr lang="it-IT" dirty="0" smtClean="0"/>
            <a:t>CARTOGRAFIA</a:t>
          </a:r>
          <a:endParaRPr lang="it-IT" dirty="0"/>
        </a:p>
      </dgm:t>
    </dgm:pt>
    <dgm:pt modelId="{D24EED18-230E-4EB3-AC8F-45A95D923520}" type="parTrans" cxnId="{67A494B3-C69C-4759-90BF-2084C6248561}">
      <dgm:prSet/>
      <dgm:spPr/>
    </dgm:pt>
    <dgm:pt modelId="{C6BFD9DD-4E02-4033-ACB6-8B0CFB8F9091}" type="sibTrans" cxnId="{67A494B3-C69C-4759-90BF-2084C6248561}">
      <dgm:prSet/>
      <dgm:spPr/>
    </dgm:pt>
    <dgm:pt modelId="{F76F2AA1-1F81-4AB1-9A8E-EC2C1282F233}">
      <dgm:prSet/>
      <dgm:spPr/>
      <dgm:t>
        <a:bodyPr/>
        <a:lstStyle/>
        <a:p>
          <a:r>
            <a:rPr lang="it-IT" dirty="0" err="1" smtClean="0"/>
            <a:t>Mercatore</a:t>
          </a:r>
          <a:endParaRPr lang="it-IT" dirty="0"/>
        </a:p>
      </dgm:t>
    </dgm:pt>
    <dgm:pt modelId="{75FA2462-4C69-4D01-890A-3918BB80E620}" type="parTrans" cxnId="{1827BA84-8DB5-403C-A001-3377C39964DC}">
      <dgm:prSet/>
      <dgm:spPr/>
    </dgm:pt>
    <dgm:pt modelId="{4F804DD4-F65A-4C6E-80CF-A9A4A5C9F6B2}" type="sibTrans" cxnId="{1827BA84-8DB5-403C-A001-3377C39964DC}">
      <dgm:prSet/>
      <dgm:spPr/>
    </dgm:pt>
    <dgm:pt modelId="{7E3F7026-42D6-42B9-B12F-4CC48A93F1EE}">
      <dgm:prSet/>
      <dgm:spPr/>
      <dgm:t>
        <a:bodyPr/>
        <a:lstStyle/>
        <a:p>
          <a:r>
            <a:rPr lang="it-IT" dirty="0" smtClean="0"/>
            <a:t>Costruzione della carta</a:t>
          </a:r>
          <a:endParaRPr lang="it-IT" dirty="0"/>
        </a:p>
      </dgm:t>
    </dgm:pt>
    <dgm:pt modelId="{8330204F-83AD-4187-A52B-106C532E8552}" type="parTrans" cxnId="{2782F990-4C84-4C66-A581-321A049C359B}">
      <dgm:prSet/>
      <dgm:spPr/>
    </dgm:pt>
    <dgm:pt modelId="{D74FB3ED-D9AF-432D-A2BE-0EC1860DFFE6}" type="sibTrans" cxnId="{2782F990-4C84-4C66-A581-321A049C359B}">
      <dgm:prSet/>
      <dgm:spPr/>
    </dgm:pt>
    <dgm:pt modelId="{99FA54F4-665D-4CE1-8009-AB5BDCDBA31A}">
      <dgm:prSet/>
      <dgm:spPr/>
      <dgm:t>
        <a:bodyPr/>
        <a:lstStyle/>
        <a:p>
          <a:r>
            <a:rPr lang="it-IT" smtClean="0"/>
            <a:t>Relazioni </a:t>
          </a:r>
          <a:r>
            <a:rPr lang="it-IT" dirty="0" smtClean="0"/>
            <a:t>di corrispondenza</a:t>
          </a:r>
          <a:endParaRPr lang="it-IT" dirty="0"/>
        </a:p>
      </dgm:t>
    </dgm:pt>
    <dgm:pt modelId="{65B90DA3-9B3B-4F4E-AB15-7F7CD22E7C78}" type="parTrans" cxnId="{FDF0480C-F91E-41DB-B72C-8A43DE4CF3B9}">
      <dgm:prSet/>
      <dgm:spPr/>
    </dgm:pt>
    <dgm:pt modelId="{AE0DFF0C-95E2-46E5-866F-52013919CE39}" type="sibTrans" cxnId="{FDF0480C-F91E-41DB-B72C-8A43DE4CF3B9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AA8CA09-F9C8-4E64-A794-0A80A8002148}" type="pres">
      <dgm:prSet presAssocID="{E8369F9C-4592-4B75-B1A2-97E4BD78E5CA}" presName="boxAndChildren" presStyleCnt="0"/>
      <dgm:spPr/>
    </dgm:pt>
    <dgm:pt modelId="{F8488D4B-C44A-41E9-944B-FD30B49013A5}" type="pres">
      <dgm:prSet presAssocID="{E8369F9C-4592-4B75-B1A2-97E4BD78E5CA}" presName="parentTextBox" presStyleLbl="node1" presStyleIdx="0" presStyleCnt="1"/>
      <dgm:spPr/>
      <dgm:t>
        <a:bodyPr/>
        <a:lstStyle/>
        <a:p>
          <a:endParaRPr lang="it-IT"/>
        </a:p>
      </dgm:t>
    </dgm:pt>
    <dgm:pt modelId="{810DCA2F-6AAB-4DD5-931D-868CE6DC1171}" type="pres">
      <dgm:prSet presAssocID="{E8369F9C-4592-4B75-B1A2-97E4BD78E5CA}" presName="entireBox" presStyleLbl="node1" presStyleIdx="0" presStyleCnt="1"/>
      <dgm:spPr/>
      <dgm:t>
        <a:bodyPr/>
        <a:lstStyle/>
        <a:p>
          <a:endParaRPr lang="it-IT"/>
        </a:p>
      </dgm:t>
    </dgm:pt>
    <dgm:pt modelId="{2ADBE591-4800-45CC-83A7-5CB02B1CD03C}" type="pres">
      <dgm:prSet presAssocID="{E8369F9C-4592-4B75-B1A2-97E4BD78E5CA}" presName="descendantBox" presStyleCnt="0"/>
      <dgm:spPr/>
    </dgm:pt>
    <dgm:pt modelId="{63566AE5-31B8-4D93-BBE7-474B10281628}" type="pres">
      <dgm:prSet presAssocID="{F76F2AA1-1F81-4AB1-9A8E-EC2C1282F233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1EB928-75A0-4A75-91C7-903634810EDD}" type="pres">
      <dgm:prSet presAssocID="{99FA54F4-665D-4CE1-8009-AB5BDCDBA31A}" presName="childTextBox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DD32E3F-012E-4785-97C5-365AA04ECC98}" type="pres">
      <dgm:prSet presAssocID="{7E3F7026-42D6-42B9-B12F-4CC48A93F1EE}" presName="childTextBox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73C4F54-2291-4F9B-BCC8-D1DF7C69C385}" type="presOf" srcId="{F76F2AA1-1F81-4AB1-9A8E-EC2C1282F233}" destId="{63566AE5-31B8-4D93-BBE7-474B10281628}" srcOrd="0" destOrd="0" presId="urn:microsoft.com/office/officeart/2005/8/layout/process4"/>
    <dgm:cxn modelId="{D3E99654-4A02-41AB-BB6D-5EC05D0AFE43}" type="presOf" srcId="{99FA54F4-665D-4CE1-8009-AB5BDCDBA31A}" destId="{0F1EB928-75A0-4A75-91C7-903634810EDD}" srcOrd="0" destOrd="0" presId="urn:microsoft.com/office/officeart/2005/8/layout/process4"/>
    <dgm:cxn modelId="{67A494B3-C69C-4759-90BF-2084C6248561}" srcId="{4BC4DA22-8CF1-4A31-8AB7-292E7733B0D2}" destId="{E8369F9C-4592-4B75-B1A2-97E4BD78E5CA}" srcOrd="0" destOrd="0" parTransId="{D24EED18-230E-4EB3-AC8F-45A95D923520}" sibTransId="{C6BFD9DD-4E02-4033-ACB6-8B0CFB8F9091}"/>
    <dgm:cxn modelId="{2782F990-4C84-4C66-A581-321A049C359B}" srcId="{E8369F9C-4592-4B75-B1A2-97E4BD78E5CA}" destId="{7E3F7026-42D6-42B9-B12F-4CC48A93F1EE}" srcOrd="2" destOrd="0" parTransId="{8330204F-83AD-4187-A52B-106C532E8552}" sibTransId="{D74FB3ED-D9AF-432D-A2BE-0EC1860DFFE6}"/>
    <dgm:cxn modelId="{1827BA84-8DB5-403C-A001-3377C39964DC}" srcId="{E8369F9C-4592-4B75-B1A2-97E4BD78E5CA}" destId="{F76F2AA1-1F81-4AB1-9A8E-EC2C1282F233}" srcOrd="0" destOrd="0" parTransId="{75FA2462-4C69-4D01-890A-3918BB80E620}" sibTransId="{4F804DD4-F65A-4C6E-80CF-A9A4A5C9F6B2}"/>
    <dgm:cxn modelId="{4071921A-7A00-409A-98DA-EEDA718AFE88}" type="presOf" srcId="{E8369F9C-4592-4B75-B1A2-97E4BD78E5CA}" destId="{F8488D4B-C44A-41E9-944B-FD30B49013A5}" srcOrd="0" destOrd="0" presId="urn:microsoft.com/office/officeart/2005/8/layout/process4"/>
    <dgm:cxn modelId="{20B6D00E-D620-4A72-91D7-CC8EE0CD64EE}" type="presOf" srcId="{E8369F9C-4592-4B75-B1A2-97E4BD78E5CA}" destId="{810DCA2F-6AAB-4DD5-931D-868CE6DC1171}" srcOrd="1" destOrd="0" presId="urn:microsoft.com/office/officeart/2005/8/layout/process4"/>
    <dgm:cxn modelId="{AF5712C9-95B4-4462-96AD-6DE6DB4B4074}" type="presOf" srcId="{7E3F7026-42D6-42B9-B12F-4CC48A93F1EE}" destId="{BDD32E3F-012E-4785-97C5-365AA04ECC98}" srcOrd="0" destOrd="0" presId="urn:microsoft.com/office/officeart/2005/8/layout/process4"/>
    <dgm:cxn modelId="{451DA6DD-A47C-4413-8ACA-EA50CB97D520}" type="presOf" srcId="{4BC4DA22-8CF1-4A31-8AB7-292E7733B0D2}" destId="{F0E07B57-4EBD-4673-A78E-AF8A8469B304}" srcOrd="0" destOrd="0" presId="urn:microsoft.com/office/officeart/2005/8/layout/process4"/>
    <dgm:cxn modelId="{FDF0480C-F91E-41DB-B72C-8A43DE4CF3B9}" srcId="{E8369F9C-4592-4B75-B1A2-97E4BD78E5CA}" destId="{99FA54F4-665D-4CE1-8009-AB5BDCDBA31A}" srcOrd="1" destOrd="0" parTransId="{65B90DA3-9B3B-4F4E-AB15-7F7CD22E7C78}" sibTransId="{AE0DFF0C-95E2-46E5-866F-52013919CE39}"/>
    <dgm:cxn modelId="{D0730401-0C59-4BA6-A1AB-5C5D70E2B864}" type="presParOf" srcId="{F0E07B57-4EBD-4673-A78E-AF8A8469B304}" destId="{7AA8CA09-F9C8-4E64-A794-0A80A8002148}" srcOrd="0" destOrd="0" presId="urn:microsoft.com/office/officeart/2005/8/layout/process4"/>
    <dgm:cxn modelId="{6B3EED4F-0E96-44D7-A3ED-7A5AD1B3BBA5}" type="presParOf" srcId="{7AA8CA09-F9C8-4E64-A794-0A80A8002148}" destId="{F8488D4B-C44A-41E9-944B-FD30B49013A5}" srcOrd="0" destOrd="0" presId="urn:microsoft.com/office/officeart/2005/8/layout/process4"/>
    <dgm:cxn modelId="{67542601-F2B8-4621-994A-A577756618E9}" type="presParOf" srcId="{7AA8CA09-F9C8-4E64-A794-0A80A8002148}" destId="{810DCA2F-6AAB-4DD5-931D-868CE6DC1171}" srcOrd="1" destOrd="0" presId="urn:microsoft.com/office/officeart/2005/8/layout/process4"/>
    <dgm:cxn modelId="{1CD28EE7-144A-43AD-9C73-6474FC4E1E04}" type="presParOf" srcId="{7AA8CA09-F9C8-4E64-A794-0A80A8002148}" destId="{2ADBE591-4800-45CC-83A7-5CB02B1CD03C}" srcOrd="2" destOrd="0" presId="urn:microsoft.com/office/officeart/2005/8/layout/process4"/>
    <dgm:cxn modelId="{AB56A98F-B942-46FB-B978-2A44ED56485F}" type="presParOf" srcId="{2ADBE591-4800-45CC-83A7-5CB02B1CD03C}" destId="{63566AE5-31B8-4D93-BBE7-474B10281628}" srcOrd="0" destOrd="0" presId="urn:microsoft.com/office/officeart/2005/8/layout/process4"/>
    <dgm:cxn modelId="{C8D53F98-C938-4B49-ADFB-558BE58460F4}" type="presParOf" srcId="{2ADBE591-4800-45CC-83A7-5CB02B1CD03C}" destId="{0F1EB928-75A0-4A75-91C7-903634810EDD}" srcOrd="1" destOrd="0" presId="urn:microsoft.com/office/officeart/2005/8/layout/process4"/>
    <dgm:cxn modelId="{19739A83-434C-40CE-860D-1A020E226AF9}" type="presParOf" srcId="{2ADBE591-4800-45CC-83A7-5CB02B1CD03C}" destId="{BDD32E3F-012E-4785-97C5-365AA04ECC98}" srcOrd="2" destOrd="0" presId="urn:microsoft.com/office/officeart/2005/8/layout/process4"/>
  </dgm:cxnLst>
  <dgm:bg/>
  <dgm:whole/>
</dgm:dataModel>
</file>

<file path=ppt/diagrams/data125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le </a:t>
          </a:r>
          <a:r>
            <a:rPr lang="it-IT" dirty="0" err="1" smtClean="0"/>
            <a:t>coordinte</a:t>
          </a:r>
          <a:r>
            <a:rPr lang="it-IT" dirty="0" smtClean="0"/>
            <a:t> del </a:t>
          </a:r>
          <a:r>
            <a:rPr lang="it-IT" dirty="0" err="1" smtClean="0"/>
            <a:t>puntio</a:t>
          </a:r>
          <a:r>
            <a:rPr lang="it-IT" dirty="0" smtClean="0"/>
            <a:t> I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4AA19E7F-C7F7-4944-B302-9AF5AF75A6DF}">
      <dgm:prSet/>
      <dgm:spPr/>
      <dgm:t>
        <a:bodyPr/>
        <a:lstStyle/>
        <a:p>
          <a:r>
            <a:rPr lang="it-IT" dirty="0" smtClean="0"/>
            <a:t>Calcolo le relazioni di corrispondenza della carta</a:t>
          </a:r>
          <a:endParaRPr lang="it-IT" dirty="0"/>
        </a:p>
      </dgm:t>
    </dgm:pt>
    <dgm:pt modelId="{1B0508E0-040E-4E56-AE58-769954166A8D}" type="parTrans" cxnId="{CD9896AD-3B08-4775-81CC-FF680C0BCD9F}">
      <dgm:prSet/>
      <dgm:spPr/>
    </dgm:pt>
    <dgm:pt modelId="{0E48A5BC-A0E3-41F5-93EE-19432301216D}" type="sibTrans" cxnId="{CD9896AD-3B08-4775-81CC-FF680C0BCD9F}">
      <dgm:prSet/>
      <dgm:spPr/>
    </dgm:pt>
    <dgm:pt modelId="{FFF122B2-132D-45F9-A378-F6EFEFE2AA55}">
      <dgm:prSet/>
      <dgm:spPr/>
      <dgm:t>
        <a:bodyPr/>
        <a:lstStyle/>
        <a:p>
          <a:r>
            <a:rPr lang="it-IT" dirty="0" smtClean="0"/>
            <a:t>Costruisco la carta di </a:t>
          </a:r>
          <a:r>
            <a:rPr lang="it-IT" dirty="0" err="1" smtClean="0"/>
            <a:t>Mercatore</a:t>
          </a:r>
          <a:endParaRPr lang="it-IT" dirty="0"/>
        </a:p>
      </dgm:t>
    </dgm:pt>
    <dgm:pt modelId="{9A21B686-0126-4085-B74E-8D6811769D10}" type="parTrans" cxnId="{017BA5D2-D6CE-49DF-9794-FE5FA8AE07E1}">
      <dgm:prSet/>
      <dgm:spPr/>
    </dgm:pt>
    <dgm:pt modelId="{565AD057-2352-4E91-86FD-AF3C0878009E}" type="sibTrans" cxnId="{017BA5D2-D6CE-49DF-9794-FE5FA8AE07E1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7780A8C5-4C3F-4518-BD29-B44E108882C8}" type="pres">
      <dgm:prSet presAssocID="{E19F41FF-CA4F-4296-B8E0-340C53272823}" presName="arrowDiagram3" presStyleCnt="0"/>
      <dgm:spPr/>
    </dgm:pt>
    <dgm:pt modelId="{0BC1C846-8EF2-42D7-9C9F-DBB6CEF93360}" type="pres">
      <dgm:prSet presAssocID="{A7C2AE8E-690F-4EC4-9BDA-90FDB49BBD57}" presName="bullet3a" presStyleLbl="node1" presStyleIdx="0" presStyleCnt="3"/>
      <dgm:spPr/>
    </dgm:pt>
    <dgm:pt modelId="{7469020F-CA24-473E-99BE-2EDCBA8727A8}" type="pres">
      <dgm:prSet presAssocID="{A7C2AE8E-690F-4EC4-9BDA-90FDB49BBD57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2FF573-E760-4B5C-9C25-D57244E3C396}" type="pres">
      <dgm:prSet presAssocID="{4AA19E7F-C7F7-4944-B302-9AF5AF75A6DF}" presName="bullet3b" presStyleLbl="node1" presStyleIdx="1" presStyleCnt="3"/>
      <dgm:spPr/>
    </dgm:pt>
    <dgm:pt modelId="{096F4F12-908B-488D-BAEF-4C9769FE301A}" type="pres">
      <dgm:prSet presAssocID="{4AA19E7F-C7F7-4944-B302-9AF5AF75A6DF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4E4B987-D0CC-4BA3-AE40-71EB2E6E5BCA}" type="pres">
      <dgm:prSet presAssocID="{FFF122B2-132D-45F9-A378-F6EFEFE2AA55}" presName="bullet3c" presStyleLbl="node1" presStyleIdx="2" presStyleCnt="3"/>
      <dgm:spPr/>
    </dgm:pt>
    <dgm:pt modelId="{E8EDB78E-C5FE-46DC-B535-25C355BF782A}" type="pres">
      <dgm:prSet presAssocID="{FFF122B2-132D-45F9-A378-F6EFEFE2AA55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AE96D07-827C-4AE9-BCA4-B766C01713E6}" type="presOf" srcId="{A7C2AE8E-690F-4EC4-9BDA-90FDB49BBD57}" destId="{7469020F-CA24-473E-99BE-2EDCBA8727A8}" srcOrd="0" destOrd="0" presId="urn:microsoft.com/office/officeart/2005/8/layout/arrow2"/>
    <dgm:cxn modelId="{945CB3A3-2E72-4FDD-AD97-3FB3074487BD}" type="presOf" srcId="{E19F41FF-CA4F-4296-B8E0-340C53272823}" destId="{6555694C-60F4-48FD-B317-3722FF98FBB9}" srcOrd="0" destOrd="0" presId="urn:microsoft.com/office/officeart/2005/8/layout/arrow2"/>
    <dgm:cxn modelId="{CD9896AD-3B08-4775-81CC-FF680C0BCD9F}" srcId="{E19F41FF-CA4F-4296-B8E0-340C53272823}" destId="{4AA19E7F-C7F7-4944-B302-9AF5AF75A6DF}" srcOrd="1" destOrd="0" parTransId="{1B0508E0-040E-4E56-AE58-769954166A8D}" sibTransId="{0E48A5BC-A0E3-41F5-93EE-19432301216D}"/>
    <dgm:cxn modelId="{DD35A621-4D44-4B1D-B495-B40081B578DF}" type="presOf" srcId="{FFF122B2-132D-45F9-A378-F6EFEFE2AA55}" destId="{E8EDB78E-C5FE-46DC-B535-25C355BF782A}" srcOrd="0" destOrd="0" presId="urn:microsoft.com/office/officeart/2005/8/layout/arrow2"/>
    <dgm:cxn modelId="{1BC7AE19-C6B7-4C8F-96F3-910A6A47E8DC}" type="presOf" srcId="{4AA19E7F-C7F7-4944-B302-9AF5AF75A6DF}" destId="{096F4F12-908B-488D-BAEF-4C9769FE301A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017BA5D2-D6CE-49DF-9794-FE5FA8AE07E1}" srcId="{E19F41FF-CA4F-4296-B8E0-340C53272823}" destId="{FFF122B2-132D-45F9-A378-F6EFEFE2AA55}" srcOrd="2" destOrd="0" parTransId="{9A21B686-0126-4085-B74E-8D6811769D10}" sibTransId="{565AD057-2352-4E91-86FD-AF3C0878009E}"/>
    <dgm:cxn modelId="{29C2040B-9A53-477F-8819-69560B567423}" type="presParOf" srcId="{6555694C-60F4-48FD-B317-3722FF98FBB9}" destId="{E8E17464-8E84-40F9-8AE2-1E89CEC3D5FA}" srcOrd="0" destOrd="0" presId="urn:microsoft.com/office/officeart/2005/8/layout/arrow2"/>
    <dgm:cxn modelId="{3682DC98-9AD2-41B6-9D4D-D78394E4E820}" type="presParOf" srcId="{6555694C-60F4-48FD-B317-3722FF98FBB9}" destId="{7780A8C5-4C3F-4518-BD29-B44E108882C8}" srcOrd="1" destOrd="0" presId="urn:microsoft.com/office/officeart/2005/8/layout/arrow2"/>
    <dgm:cxn modelId="{EF887B53-A1AC-4B16-B15E-8B4BCE80F45B}" type="presParOf" srcId="{7780A8C5-4C3F-4518-BD29-B44E108882C8}" destId="{0BC1C846-8EF2-42D7-9C9F-DBB6CEF93360}" srcOrd="0" destOrd="0" presId="urn:microsoft.com/office/officeart/2005/8/layout/arrow2"/>
    <dgm:cxn modelId="{184B1F62-CF8B-41A2-B21B-A37FFEE65220}" type="presParOf" srcId="{7780A8C5-4C3F-4518-BD29-B44E108882C8}" destId="{7469020F-CA24-473E-99BE-2EDCBA8727A8}" srcOrd="1" destOrd="0" presId="urn:microsoft.com/office/officeart/2005/8/layout/arrow2"/>
    <dgm:cxn modelId="{9A98DD81-DA0F-4597-82CC-FBDB9E62358A}" type="presParOf" srcId="{7780A8C5-4C3F-4518-BD29-B44E108882C8}" destId="{BF2FF573-E760-4B5C-9C25-D57244E3C396}" srcOrd="2" destOrd="0" presId="urn:microsoft.com/office/officeart/2005/8/layout/arrow2"/>
    <dgm:cxn modelId="{E23FA3C8-0964-48C6-B63C-75452ABC025F}" type="presParOf" srcId="{7780A8C5-4C3F-4518-BD29-B44E108882C8}" destId="{096F4F12-908B-488D-BAEF-4C9769FE301A}" srcOrd="3" destOrd="0" presId="urn:microsoft.com/office/officeart/2005/8/layout/arrow2"/>
    <dgm:cxn modelId="{C2CA1364-05DC-4215-BE98-AACC60ECA2C3}" type="presParOf" srcId="{7780A8C5-4C3F-4518-BD29-B44E108882C8}" destId="{C4E4B987-D0CC-4BA3-AE40-71EB2E6E5BCA}" srcOrd="4" destOrd="0" presId="urn:microsoft.com/office/officeart/2005/8/layout/arrow2"/>
    <dgm:cxn modelId="{197A2DDA-1B64-474A-9104-50B1A849841B}" type="presParOf" srcId="{7780A8C5-4C3F-4518-BD29-B44E108882C8}" destId="{E8EDB78E-C5FE-46DC-B535-25C355BF782A}" srcOrd="5" destOrd="0" presId="urn:microsoft.com/office/officeart/2005/8/layout/arrow2"/>
  </dgm:cxnLst>
  <dgm:bg/>
  <dgm:whole/>
</dgm:dataModel>
</file>

<file path=ppt/diagrams/data126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1</a:t>
          </a:r>
          <a:endParaRPr lang="it-IT" sz="28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2</a:t>
          </a:r>
          <a:endParaRPr lang="it-IT" sz="28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3</a:t>
          </a:r>
          <a:endParaRPr lang="it-IT" sz="28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1</a:t>
          </a:r>
          <a:endParaRPr lang="it-IT" sz="28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Costruzione della carta</a:t>
          </a:r>
          <a:endParaRPr lang="it-IT" sz="2800" dirty="0"/>
        </a:p>
      </dgm:t>
    </dgm:pt>
    <dgm:pt modelId="{97E9BC50-11E9-4053-A382-075258B9215D}" type="parTrans" cxnId="{1D28D3F0-5F8D-47EE-AF91-43FDCCB81A06}">
      <dgm:prSet/>
      <dgm:spPr/>
    </dgm:pt>
    <dgm:pt modelId="{7B8E5879-E990-458E-9332-5B6C8CE1F567}" type="sibTrans" cxnId="{1D28D3F0-5F8D-47EE-AF91-43FDCCB81A06}">
      <dgm:prSet/>
      <dgm:spPr/>
    </dgm:pt>
    <dgm:pt modelId="{578850F8-2EC9-4889-9809-F57F3CE8B387}">
      <dgm:prSet phldrT="[Testo]" custT="1"/>
      <dgm:spPr/>
      <dgm:t>
        <a:bodyPr/>
        <a:lstStyle/>
        <a:p>
          <a:r>
            <a:rPr lang="it-IT" sz="2800" dirty="0" smtClean="0"/>
            <a:t>I(40°50’N; 014°10’E)</a:t>
          </a:r>
          <a:endParaRPr lang="it-IT" sz="2800" dirty="0"/>
        </a:p>
      </dgm:t>
    </dgm:pt>
    <dgm:pt modelId="{629C152E-A7B3-4615-AF44-586C12223F05}" type="parTrans" cxnId="{8A3CE5BA-A124-40E5-9D91-257665750B83}">
      <dgm:prSet/>
      <dgm:spPr/>
    </dgm:pt>
    <dgm:pt modelId="{758FE251-D53A-4B00-BE42-5FC7EF7473CC}" type="sibTrans" cxnId="{8A3CE5BA-A124-40E5-9D91-257665750B83}">
      <dgm:prSet/>
      <dgm:spPr/>
    </dgm:pt>
    <dgm:pt modelId="{4DDA0A2B-DCDC-4F54-A254-BAA743AC0A04}">
      <dgm:prSet phldrT="[Testo]" custT="1"/>
      <dgm:spPr/>
      <dgm:t>
        <a:bodyPr/>
        <a:lstStyle/>
        <a:p>
          <a:r>
            <a:rPr lang="it-IT" sz="2800" dirty="0" smtClean="0"/>
            <a:t>X</a:t>
          </a:r>
          <a:r>
            <a:rPr lang="it-IT" sz="2800" baseline="-25000" dirty="0" smtClean="0"/>
            <a:t>IN</a:t>
          </a:r>
          <a:r>
            <a:rPr lang="it-IT" sz="2800" dirty="0" smtClean="0"/>
            <a:t>=7cm; X</a:t>
          </a:r>
          <a:r>
            <a:rPr lang="it-IT" sz="2800" baseline="-25000" dirty="0" smtClean="0"/>
            <a:t>NS</a:t>
          </a:r>
          <a:r>
            <a:rPr lang="it-IT" sz="2800" dirty="0" smtClean="0"/>
            <a:t>=3cm</a:t>
          </a:r>
          <a:endParaRPr lang="it-IT" sz="2800" dirty="0"/>
        </a:p>
      </dgm:t>
    </dgm:pt>
    <dgm:pt modelId="{143014B8-CBB7-46F7-B964-2C201C73B279}" type="parTrans" cxnId="{957546F2-E200-4EF1-AA2C-8CB4F442147B}">
      <dgm:prSet/>
      <dgm:spPr/>
    </dgm:pt>
    <dgm:pt modelId="{6ACD67F1-2F5C-406F-9322-9959858B3321}" type="sibTrans" cxnId="{957546F2-E200-4EF1-AA2C-8CB4F442147B}">
      <dgm:prSet/>
      <dgm:spPr/>
    </dgm:pt>
    <dgm:pt modelId="{2D085184-A000-4CFC-BD87-FDD11B2AA03B}">
      <dgm:prSet phldrT="[Testo]" custT="1"/>
      <dgm:spPr/>
      <dgm:t>
        <a:bodyPr/>
        <a:lstStyle/>
        <a:p>
          <a:r>
            <a:rPr lang="it-IT" sz="2800" dirty="0" smtClean="0">
              <a:sym typeface="Symbol"/>
            </a:rPr>
            <a:t>Y</a:t>
          </a:r>
          <a:r>
            <a:rPr lang="it-IT" sz="2800" baseline="-25000" dirty="0" smtClean="0">
              <a:sym typeface="Symbol"/>
            </a:rPr>
            <a:t>SI</a:t>
          </a:r>
          <a:r>
            <a:rPr lang="it-IT" sz="2800" dirty="0" smtClean="0">
              <a:sym typeface="Symbol"/>
            </a:rPr>
            <a:t>=19,9 cm; Y</a:t>
          </a:r>
          <a:r>
            <a:rPr lang="it-IT" sz="2800" baseline="-25000" dirty="0" smtClean="0">
              <a:sym typeface="Symbol"/>
            </a:rPr>
            <a:t>IN</a:t>
          </a:r>
          <a:r>
            <a:rPr lang="it-IT" sz="2800" dirty="0" smtClean="0">
              <a:sym typeface="Symbol"/>
            </a:rPr>
            <a:t>=4cm</a:t>
          </a:r>
          <a:endParaRPr lang="it-IT" sz="2800" dirty="0"/>
        </a:p>
      </dgm:t>
    </dgm:pt>
    <dgm:pt modelId="{E53323EA-E0FC-4CEA-A9FD-3A4ABF9B2014}" type="parTrans" cxnId="{934B683E-3B87-4BC9-9421-15973505E280}">
      <dgm:prSet/>
      <dgm:spPr/>
    </dgm:pt>
    <dgm:pt modelId="{C76E1739-7333-4E3E-BD3B-2942B7E92629}" type="sibTrans" cxnId="{934B683E-3B87-4BC9-9421-15973505E280}">
      <dgm:prSet/>
      <dgm:spPr/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346F8FD-F409-4652-8C1A-1A522312CFDF}" type="pres">
      <dgm:prSet presAssocID="{6AC4354C-D4B9-42FD-ABFF-86E1BDF49F41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FE61971-9D53-48EE-BB5E-3B37D0B78320}" type="pres">
      <dgm:prSet presAssocID="{8986C736-C011-4FCC-9665-34D96ABB9BB2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A17D973-23F1-40B7-B980-6FCEBB3D5B7C}" type="pres">
      <dgm:prSet presAssocID="{EDC92140-F8FD-40F7-83BF-D842E29ECB3B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3" presStyleCnt="4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CC0B5BA-2F62-4E42-89B3-738A931EF3D0}" type="pres">
      <dgm:prSet presAssocID="{7E6F9B80-796C-4979-9930-186DC038E421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DDF6797-B3E9-4617-967B-3EF2DE3A1FC0}" type="presOf" srcId="{9B8A609B-AC5F-4218-BC52-A10BA7FB9D4E}" destId="{2CC0B5BA-2F62-4E42-89B3-738A931EF3D0}" srcOrd="0" destOrd="0" presId="urn:microsoft.com/office/officeart/2005/8/layout/vList5"/>
    <dgm:cxn modelId="{455B574F-7534-47D5-A422-35F4ADC258C3}" type="presOf" srcId="{8986C736-C011-4FCC-9665-34D96ABB9BB2}" destId="{01E313A1-1D0A-4195-B1CA-C4C9242C8F7F}" srcOrd="0" destOrd="0" presId="urn:microsoft.com/office/officeart/2005/8/layout/vList5"/>
    <dgm:cxn modelId="{934B683E-3B87-4BC9-9421-15973505E280}" srcId="{EDC92140-F8FD-40F7-83BF-D842E29ECB3B}" destId="{2D085184-A000-4CFC-BD87-FDD11B2AA03B}" srcOrd="0" destOrd="0" parTransId="{E53323EA-E0FC-4CEA-A9FD-3A4ABF9B2014}" sibTransId="{C76E1739-7333-4E3E-BD3B-2942B7E92629}"/>
    <dgm:cxn modelId="{7EB74976-65A7-4D3A-919C-18E4746E391B}" srcId="{18812DFD-6E13-4CD4-91E1-B0FFFB1E38DD}" destId="{7E6F9B80-796C-4979-9930-186DC038E421}" srcOrd="3" destOrd="0" parTransId="{E91D8914-EDE2-497D-AB71-E66183138AE0}" sibTransId="{E5D201C1-552D-446D-B447-3CB9D66559A9}"/>
    <dgm:cxn modelId="{1D28D3F0-5F8D-47EE-AF91-43FDCCB81A06}" srcId="{7E6F9B80-796C-4979-9930-186DC038E421}" destId="{9B8A609B-AC5F-4218-BC52-A10BA7FB9D4E}" srcOrd="0" destOrd="0" parTransId="{97E9BC50-11E9-4053-A382-075258B9215D}" sibTransId="{7B8E5879-E990-458E-9332-5B6C8CE1F567}"/>
    <dgm:cxn modelId="{9C7E4747-DA3B-4B3B-98CB-FB817E43BD39}" type="presOf" srcId="{578850F8-2EC9-4889-9809-F57F3CE8B387}" destId="{4346F8FD-F409-4652-8C1A-1A522312CFDF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7E7ACD97-D4C8-4B44-9461-925FBAC8A92B}" type="presOf" srcId="{EDC92140-F8FD-40F7-83BF-D842E29ECB3B}" destId="{C95C735F-731B-428D-9989-73B3911F90C6}" srcOrd="0" destOrd="0" presId="urn:microsoft.com/office/officeart/2005/8/layout/vList5"/>
    <dgm:cxn modelId="{957546F2-E200-4EF1-AA2C-8CB4F442147B}" srcId="{8986C736-C011-4FCC-9665-34D96ABB9BB2}" destId="{4DDA0A2B-DCDC-4F54-A254-BAA743AC0A04}" srcOrd="0" destOrd="0" parTransId="{143014B8-CBB7-46F7-B964-2C201C73B279}" sibTransId="{6ACD67F1-2F5C-406F-9322-9959858B3321}"/>
    <dgm:cxn modelId="{43DC683B-F05F-4197-ACFB-5A1B5D4E50E7}" type="presOf" srcId="{18812DFD-6E13-4CD4-91E1-B0FFFB1E38DD}" destId="{431736DF-1099-4F93-99F6-41908D16F927}" srcOrd="0" destOrd="0" presId="urn:microsoft.com/office/officeart/2005/8/layout/vList5"/>
    <dgm:cxn modelId="{8A3CE5BA-A124-40E5-9D91-257665750B83}" srcId="{6AC4354C-D4B9-42FD-ABFF-86E1BDF49F41}" destId="{578850F8-2EC9-4889-9809-F57F3CE8B387}" srcOrd="0" destOrd="0" parTransId="{629C152E-A7B3-4615-AF44-586C12223F05}" sibTransId="{758FE251-D53A-4B00-BE42-5FC7EF7473CC}"/>
    <dgm:cxn modelId="{156C46C9-2E73-4A20-8410-795E655B9B2F}" type="presOf" srcId="{7E6F9B80-796C-4979-9930-186DC038E421}" destId="{4539D06C-FC12-4E89-B63D-3B38551F7418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B8998C15-C47F-4A3A-83C7-8A4DDFA1398C}" type="presOf" srcId="{6AC4354C-D4B9-42FD-ABFF-86E1BDF49F41}" destId="{668F6A58-16E6-4358-87BD-3A4181A3B2C8}" srcOrd="0" destOrd="0" presId="urn:microsoft.com/office/officeart/2005/8/layout/vList5"/>
    <dgm:cxn modelId="{BBF8A569-B3F2-42F8-BFE6-7CBB1AD4AA62}" type="presOf" srcId="{4DDA0A2B-DCDC-4F54-A254-BAA743AC0A04}" destId="{9FE61971-9D53-48EE-BB5E-3B37D0B78320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CE583033-F5B0-4FC4-BDB4-15D4EE8B1F84}" type="presOf" srcId="{2D085184-A000-4CFC-BD87-FDD11B2AA03B}" destId="{AA17D973-23F1-40B7-B980-6FCEBB3D5B7C}" srcOrd="0" destOrd="0" presId="urn:microsoft.com/office/officeart/2005/8/layout/vList5"/>
    <dgm:cxn modelId="{53FF4419-E40D-43FF-9900-37E455962F2F}" type="presParOf" srcId="{431736DF-1099-4F93-99F6-41908D16F927}" destId="{DFAD5C82-E01A-4E90-A6D2-AAEDBDBF7179}" srcOrd="0" destOrd="0" presId="urn:microsoft.com/office/officeart/2005/8/layout/vList5"/>
    <dgm:cxn modelId="{8DFD9A6A-7490-407A-AC90-00E76BE7F9D4}" type="presParOf" srcId="{DFAD5C82-E01A-4E90-A6D2-AAEDBDBF7179}" destId="{668F6A58-16E6-4358-87BD-3A4181A3B2C8}" srcOrd="0" destOrd="0" presId="urn:microsoft.com/office/officeart/2005/8/layout/vList5"/>
    <dgm:cxn modelId="{83824B9D-1300-4A1D-975D-4255A2E87CF7}" type="presParOf" srcId="{DFAD5C82-E01A-4E90-A6D2-AAEDBDBF7179}" destId="{4346F8FD-F409-4652-8C1A-1A522312CFDF}" srcOrd="1" destOrd="0" presId="urn:microsoft.com/office/officeart/2005/8/layout/vList5"/>
    <dgm:cxn modelId="{F69217EB-CD7E-427F-A7C0-F565CC0EAE8D}" type="presParOf" srcId="{431736DF-1099-4F93-99F6-41908D16F927}" destId="{4F538DF5-9E29-41A7-8A2F-04465DAC07C8}" srcOrd="1" destOrd="0" presId="urn:microsoft.com/office/officeart/2005/8/layout/vList5"/>
    <dgm:cxn modelId="{D088135C-633A-4BE1-B5AC-02FD69D05215}" type="presParOf" srcId="{431736DF-1099-4F93-99F6-41908D16F927}" destId="{794C66D0-DF69-43D4-B1F9-E72CE3DD0880}" srcOrd="2" destOrd="0" presId="urn:microsoft.com/office/officeart/2005/8/layout/vList5"/>
    <dgm:cxn modelId="{8DFE0A28-A52E-4C7B-A9B4-12331FA7F82D}" type="presParOf" srcId="{794C66D0-DF69-43D4-B1F9-E72CE3DD0880}" destId="{01E313A1-1D0A-4195-B1CA-C4C9242C8F7F}" srcOrd="0" destOrd="0" presId="urn:microsoft.com/office/officeart/2005/8/layout/vList5"/>
    <dgm:cxn modelId="{BE6CBDC8-5683-4C4B-878B-C837E8DB6015}" type="presParOf" srcId="{794C66D0-DF69-43D4-B1F9-E72CE3DD0880}" destId="{9FE61971-9D53-48EE-BB5E-3B37D0B78320}" srcOrd="1" destOrd="0" presId="urn:microsoft.com/office/officeart/2005/8/layout/vList5"/>
    <dgm:cxn modelId="{61EF6D06-872B-4604-8049-0E0182A8EED8}" type="presParOf" srcId="{431736DF-1099-4F93-99F6-41908D16F927}" destId="{6CFFD794-A619-42D0-8F44-A50CF35976A7}" srcOrd="3" destOrd="0" presId="urn:microsoft.com/office/officeart/2005/8/layout/vList5"/>
    <dgm:cxn modelId="{200CB572-1554-4635-BE79-3CF5BB031981}" type="presParOf" srcId="{431736DF-1099-4F93-99F6-41908D16F927}" destId="{B4CE908E-F67B-4AC8-8B91-14BEAC333E1D}" srcOrd="4" destOrd="0" presId="urn:microsoft.com/office/officeart/2005/8/layout/vList5"/>
    <dgm:cxn modelId="{DF5D7255-EE5C-46B0-AF96-9F69A9A30FC6}" type="presParOf" srcId="{B4CE908E-F67B-4AC8-8B91-14BEAC333E1D}" destId="{C95C735F-731B-428D-9989-73B3911F90C6}" srcOrd="0" destOrd="0" presId="urn:microsoft.com/office/officeart/2005/8/layout/vList5"/>
    <dgm:cxn modelId="{23A2EBD3-3599-440F-A4E9-A7659AC36413}" type="presParOf" srcId="{B4CE908E-F67B-4AC8-8B91-14BEAC333E1D}" destId="{AA17D973-23F1-40B7-B980-6FCEBB3D5B7C}" srcOrd="1" destOrd="0" presId="urn:microsoft.com/office/officeart/2005/8/layout/vList5"/>
    <dgm:cxn modelId="{E7059E95-BAE0-4790-AB89-C0AC15487DC6}" type="presParOf" srcId="{431736DF-1099-4F93-99F6-41908D16F927}" destId="{0F088762-0CDA-4963-B201-0511043619D1}" srcOrd="5" destOrd="0" presId="urn:microsoft.com/office/officeart/2005/8/layout/vList5"/>
    <dgm:cxn modelId="{84B1E110-C3DE-47CD-BC9C-C2EB2F0F1C41}" type="presParOf" srcId="{431736DF-1099-4F93-99F6-41908D16F927}" destId="{52931297-502C-4ECC-BB55-B5AE83329871}" srcOrd="6" destOrd="0" presId="urn:microsoft.com/office/officeart/2005/8/layout/vList5"/>
    <dgm:cxn modelId="{854C1DB7-9F3E-4678-AF53-9B3F66402CDD}" type="presParOf" srcId="{52931297-502C-4ECC-BB55-B5AE83329871}" destId="{4539D06C-FC12-4E89-B63D-3B38551F7418}" srcOrd="0" destOrd="0" presId="urn:microsoft.com/office/officeart/2005/8/layout/vList5"/>
    <dgm:cxn modelId="{F4570BF3-C0C4-4D69-9901-3F7BF47D394E}" type="presParOf" srcId="{52931297-502C-4ECC-BB55-B5AE83329871}" destId="{2CC0B5BA-2F62-4E42-89B3-738A931EF3D0}" srcOrd="1" destOrd="0" presId="urn:microsoft.com/office/officeart/2005/8/layout/vList5"/>
  </dgm:cxnLst>
  <dgm:bg/>
  <dgm:whole/>
</dgm:dataModel>
</file>

<file path=ppt/diagrams/data127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LOSSODROMIA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49812EF0-8CF8-4706-8634-EA8F077DA32B}">
      <dgm:prSet phldrT="[Testo]" custT="1"/>
      <dgm:spPr/>
      <dgm:t>
        <a:bodyPr/>
        <a:lstStyle/>
        <a:p>
          <a:r>
            <a:rPr lang="it-IT" sz="1600" dirty="0" smtClean="0"/>
            <a:t>Calcolo TB e D</a:t>
          </a:r>
          <a:endParaRPr lang="it-IT" sz="1600" dirty="0"/>
        </a:p>
      </dgm:t>
    </dgm:pt>
    <dgm:pt modelId="{01CB76D7-BC21-4F47-93E9-6B34594A96CB}" type="parTrans" cxnId="{BC220583-2D73-48B8-9FC2-16DEC4719774}">
      <dgm:prSet/>
      <dgm:spPr/>
    </dgm:pt>
    <dgm:pt modelId="{8123728A-9301-4BCA-A7D6-39C0A2EF06CC}" type="sibTrans" cxnId="{BC220583-2D73-48B8-9FC2-16DEC4719774}">
      <dgm:prSet/>
      <dgm:spPr/>
    </dgm:pt>
    <dgm:pt modelId="{0E9C7F50-E2B6-4416-9390-3D7F69F75013}">
      <dgm:prSet phldrT="[Testo]" custT="1"/>
      <dgm:spPr/>
      <dgm:t>
        <a:bodyPr/>
        <a:lstStyle/>
        <a:p>
          <a:r>
            <a:rPr lang="it-IT" sz="1600" dirty="0" smtClean="0"/>
            <a:t>TEMPO</a:t>
          </a:r>
          <a:endParaRPr lang="it-IT" sz="1600" dirty="0"/>
        </a:p>
      </dgm:t>
    </dgm:pt>
    <dgm:pt modelId="{2B5B3273-E658-4078-9835-FE2F3382B37C}" type="parTrans" cxnId="{E8E65B64-958E-4244-A583-AEE77633FE90}">
      <dgm:prSet/>
      <dgm:spPr/>
    </dgm:pt>
    <dgm:pt modelId="{B88C02C8-D50B-4BC4-B2EB-D2DB2E3AD122}" type="sibTrans" cxnId="{E8E65B64-958E-4244-A583-AEE77633FE90}">
      <dgm:prSet/>
      <dgm:spPr/>
    </dgm:pt>
    <dgm:pt modelId="{A6EDE122-A805-47A6-886C-1F292DBD780C}">
      <dgm:prSet phldrT="[Testo]" custT="1"/>
      <dgm:spPr/>
      <dgm:t>
        <a:bodyPr/>
        <a:lstStyle/>
        <a:p>
          <a:r>
            <a:rPr lang="it-IT" sz="1600" dirty="0" smtClean="0"/>
            <a:t>GMT</a:t>
          </a:r>
          <a:endParaRPr lang="it-IT" sz="1600" dirty="0"/>
        </a:p>
      </dgm:t>
    </dgm:pt>
    <dgm:pt modelId="{DA111D96-7543-4DA1-90B5-61EFDA681C60}" type="parTrans" cxnId="{D21D472B-5447-4609-BCA3-194A51EAFD42}">
      <dgm:prSet/>
      <dgm:spPr/>
    </dgm:pt>
    <dgm:pt modelId="{5791873D-6BA2-4273-AB62-3ADBB8EF11B6}" type="sibTrans" cxnId="{D21D472B-5447-4609-BCA3-194A51EAFD42}">
      <dgm:prSet/>
      <dgm:spPr/>
    </dgm:pt>
    <dgm:pt modelId="{07A0AF9F-25A7-4065-BF79-07130861F5D7}">
      <dgm:prSet phldrT="[Testo]" custT="1"/>
      <dgm:spPr/>
      <dgm:t>
        <a:bodyPr/>
        <a:lstStyle/>
        <a:p>
          <a:r>
            <a:rPr lang="it-IT" sz="1600" dirty="0" smtClean="0"/>
            <a:t>MOTI RELATIVI</a:t>
          </a:r>
          <a:endParaRPr lang="it-IT" sz="1600" dirty="0"/>
        </a:p>
      </dgm:t>
    </dgm:pt>
    <dgm:pt modelId="{0D30CCAD-B9FA-4524-AC57-C803929E1388}" type="parTrans" cxnId="{0309DA8F-75F7-49B3-AEB1-50B12B3ED57D}">
      <dgm:prSet/>
      <dgm:spPr/>
    </dgm:pt>
    <dgm:pt modelId="{52542768-C815-4910-A26B-B45FD574E5C1}" type="sibTrans" cxnId="{0309DA8F-75F7-49B3-AEB1-50B12B3ED57D}">
      <dgm:prSet/>
      <dgm:spPr/>
    </dgm:pt>
    <dgm:pt modelId="{DE08C645-EFAE-4BF8-929C-953D9B42D342}">
      <dgm:prSet phldrT="[Testo]" custT="1"/>
      <dgm:spPr/>
      <dgm:t>
        <a:bodyPr/>
        <a:lstStyle/>
        <a:p>
          <a:r>
            <a:rPr lang="it-IT" sz="1600" dirty="0" smtClean="0"/>
            <a:t>Intercettamento</a:t>
          </a:r>
          <a:endParaRPr lang="it-IT" sz="1600" dirty="0"/>
        </a:p>
      </dgm:t>
    </dgm:pt>
    <dgm:pt modelId="{8D0AF8A6-670D-4D8D-8CF7-275F3A7C927B}" type="parTrans" cxnId="{1536E3D6-85FD-46F5-A997-A32C4A8181A5}">
      <dgm:prSet/>
      <dgm:spPr/>
    </dgm:pt>
    <dgm:pt modelId="{70A98B2D-7B1F-41FB-A454-CE678905B677}" type="sibTrans" cxnId="{1536E3D6-85FD-46F5-A997-A32C4A8181A5}">
      <dgm:prSet/>
      <dgm:spPr/>
    </dgm:pt>
    <dgm:pt modelId="{4B28EFA7-14F5-4ADA-873B-2F3F8280AB37}">
      <dgm:prSet phldrT="[Testo]" custT="1"/>
      <dgm:spPr/>
      <dgm:t>
        <a:bodyPr/>
        <a:lstStyle/>
        <a:p>
          <a:r>
            <a:rPr lang="it-IT" sz="1600" dirty="0" smtClean="0"/>
            <a:t>Calcolo LAT e LONG</a:t>
          </a:r>
          <a:endParaRPr lang="it-IT" sz="1600" dirty="0"/>
        </a:p>
      </dgm:t>
    </dgm:pt>
    <dgm:pt modelId="{47D3B294-9FAD-42F6-B091-494C31ED6A60}" type="parTrans" cxnId="{D7D678AC-3726-43B6-9477-8A3F8B9C6BEE}">
      <dgm:prSet/>
      <dgm:spPr/>
    </dgm:pt>
    <dgm:pt modelId="{30F35F9C-6555-4700-92A5-284C2CC86858}" type="sibTrans" cxnId="{D7D678AC-3726-43B6-9477-8A3F8B9C6BEE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F5A3BBD-DAF5-4FE6-BA75-F6B8BC2E33E4}" type="pres">
      <dgm:prSet presAssocID="{07A0AF9F-25A7-4065-BF79-07130861F5D7}" presName="boxAndChildren" presStyleCnt="0"/>
      <dgm:spPr/>
    </dgm:pt>
    <dgm:pt modelId="{D7B51651-E01E-4993-A494-81D67CB22399}" type="pres">
      <dgm:prSet presAssocID="{07A0AF9F-25A7-4065-BF79-07130861F5D7}" presName="parentTextBox" presStyleLbl="node1" presStyleIdx="0" presStyleCnt="3"/>
      <dgm:spPr/>
      <dgm:t>
        <a:bodyPr/>
        <a:lstStyle/>
        <a:p>
          <a:endParaRPr lang="it-IT"/>
        </a:p>
      </dgm:t>
    </dgm:pt>
    <dgm:pt modelId="{1C52DC36-C985-4438-9062-C050D758FDA8}" type="pres">
      <dgm:prSet presAssocID="{07A0AF9F-25A7-4065-BF79-07130861F5D7}" presName="entireBox" presStyleLbl="node1" presStyleIdx="0" presStyleCnt="3"/>
      <dgm:spPr/>
      <dgm:t>
        <a:bodyPr/>
        <a:lstStyle/>
        <a:p>
          <a:endParaRPr lang="it-IT"/>
        </a:p>
      </dgm:t>
    </dgm:pt>
    <dgm:pt modelId="{C2ACC21E-95F8-404B-ACC9-40CB3AADF346}" type="pres">
      <dgm:prSet presAssocID="{07A0AF9F-25A7-4065-BF79-07130861F5D7}" presName="descendantBox" presStyleCnt="0"/>
      <dgm:spPr/>
    </dgm:pt>
    <dgm:pt modelId="{4C9C4F44-1062-4164-AA6A-F366BDDAA243}" type="pres">
      <dgm:prSet presAssocID="{DE08C645-EFAE-4BF8-929C-953D9B42D342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3BEA93A-6A44-4748-82DE-563D53B4347A}" type="pres">
      <dgm:prSet presAssocID="{B88C02C8-D50B-4BC4-B2EB-D2DB2E3AD122}" presName="sp" presStyleCnt="0"/>
      <dgm:spPr/>
    </dgm:pt>
    <dgm:pt modelId="{B2AFDFCF-9C51-4C5B-8D1C-E6E912172A39}" type="pres">
      <dgm:prSet presAssocID="{0E9C7F50-E2B6-4416-9390-3D7F69F75013}" presName="arrowAndChildren" presStyleCnt="0"/>
      <dgm:spPr/>
    </dgm:pt>
    <dgm:pt modelId="{5FA3F6FD-5F55-4918-B9A2-3522E6F121CF}" type="pres">
      <dgm:prSet presAssocID="{0E9C7F50-E2B6-4416-9390-3D7F69F75013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A04DD510-1D12-4151-8C08-C3805E7FC499}" type="pres">
      <dgm:prSet presAssocID="{0E9C7F50-E2B6-4416-9390-3D7F69F75013}" presName="arrow" presStyleLbl="node1" presStyleIdx="1" presStyleCnt="3"/>
      <dgm:spPr/>
      <dgm:t>
        <a:bodyPr/>
        <a:lstStyle/>
        <a:p>
          <a:endParaRPr lang="it-IT"/>
        </a:p>
      </dgm:t>
    </dgm:pt>
    <dgm:pt modelId="{A6398B43-4951-4EA5-9918-2419F41837B4}" type="pres">
      <dgm:prSet presAssocID="{0E9C7F50-E2B6-4416-9390-3D7F69F75013}" presName="descendantArrow" presStyleCnt="0"/>
      <dgm:spPr/>
    </dgm:pt>
    <dgm:pt modelId="{FF593D1C-C4B1-4008-A6AF-CD33CE2AB09A}" type="pres">
      <dgm:prSet presAssocID="{A6EDE122-A805-47A6-886C-1F292DBD780C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A6BA55-5A78-4788-8FAF-EA1570640C2A}" type="pres">
      <dgm:prSet presAssocID="{70B038A9-5CE7-4A0C-952C-331955CCF74B}" presName="sp" presStyleCnt="0"/>
      <dgm:spPr/>
    </dgm:pt>
    <dgm:pt modelId="{2A1B6976-D397-4FF2-8DC0-9DB568141E25}" type="pres">
      <dgm:prSet presAssocID="{A9B269A0-9580-4592-BC29-670CF40D47F8}" presName="arrowAndChildren" presStyleCnt="0"/>
      <dgm:spPr/>
    </dgm:pt>
    <dgm:pt modelId="{76C332F1-C693-485D-9F47-AE6A83634BAC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00B8A06C-9000-4BA4-BD6D-8D25C810DED3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E047211C-65BB-45D6-9CCB-578A160647FC}" type="pres">
      <dgm:prSet presAssocID="{A9B269A0-9580-4592-BC29-670CF40D47F8}" presName="descendantArrow" presStyleCnt="0"/>
      <dgm:spPr/>
    </dgm:pt>
    <dgm:pt modelId="{DD2738F3-8FBA-4A4D-A889-62E205A74C72}" type="pres">
      <dgm:prSet presAssocID="{49812EF0-8CF8-4706-8634-EA8F077DA32B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CAF473-2D5B-4982-8A04-D8FF88E396AE}" type="pres">
      <dgm:prSet presAssocID="{4B28EFA7-14F5-4ADA-873B-2F3F8280AB37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9078A2E-85A9-4A09-BB63-1E5F3E6F9A3B}" type="presOf" srcId="{07A0AF9F-25A7-4065-BF79-07130861F5D7}" destId="{D7B51651-E01E-4993-A494-81D67CB22399}" srcOrd="0" destOrd="0" presId="urn:microsoft.com/office/officeart/2005/8/layout/process4"/>
    <dgm:cxn modelId="{D21D472B-5447-4609-BCA3-194A51EAFD42}" srcId="{0E9C7F50-E2B6-4416-9390-3D7F69F75013}" destId="{A6EDE122-A805-47A6-886C-1F292DBD780C}" srcOrd="0" destOrd="0" parTransId="{DA111D96-7543-4DA1-90B5-61EFDA681C60}" sibTransId="{5791873D-6BA2-4273-AB62-3ADBB8EF11B6}"/>
    <dgm:cxn modelId="{E8E65B64-958E-4244-A583-AEE77633FE90}" srcId="{4BC4DA22-8CF1-4A31-8AB7-292E7733B0D2}" destId="{0E9C7F50-E2B6-4416-9390-3D7F69F75013}" srcOrd="1" destOrd="0" parTransId="{2B5B3273-E658-4078-9835-FE2F3382B37C}" sibTransId="{B88C02C8-D50B-4BC4-B2EB-D2DB2E3AD122}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CBEDCC32-9091-41D9-ABE3-396803B81366}" type="presOf" srcId="{A9B269A0-9580-4592-BC29-670CF40D47F8}" destId="{76C332F1-C693-485D-9F47-AE6A83634BAC}" srcOrd="0" destOrd="0" presId="urn:microsoft.com/office/officeart/2005/8/layout/process4"/>
    <dgm:cxn modelId="{D7D678AC-3726-43B6-9477-8A3F8B9C6BEE}" srcId="{A9B269A0-9580-4592-BC29-670CF40D47F8}" destId="{4B28EFA7-14F5-4ADA-873B-2F3F8280AB37}" srcOrd="1" destOrd="0" parTransId="{47D3B294-9FAD-42F6-B091-494C31ED6A60}" sibTransId="{30F35F9C-6555-4700-92A5-284C2CC86858}"/>
    <dgm:cxn modelId="{4FADA492-D82E-401C-A090-1DF544D627DF}" type="presOf" srcId="{49812EF0-8CF8-4706-8634-EA8F077DA32B}" destId="{DD2738F3-8FBA-4A4D-A889-62E205A74C72}" srcOrd="0" destOrd="0" presId="urn:microsoft.com/office/officeart/2005/8/layout/process4"/>
    <dgm:cxn modelId="{5E7DF342-8B1F-485F-B807-BB6F73131711}" type="presOf" srcId="{A9B269A0-9580-4592-BC29-670CF40D47F8}" destId="{00B8A06C-9000-4BA4-BD6D-8D25C810DED3}" srcOrd="1" destOrd="0" presId="urn:microsoft.com/office/officeart/2005/8/layout/process4"/>
    <dgm:cxn modelId="{1536E3D6-85FD-46F5-A997-A32C4A8181A5}" srcId="{07A0AF9F-25A7-4065-BF79-07130861F5D7}" destId="{DE08C645-EFAE-4BF8-929C-953D9B42D342}" srcOrd="0" destOrd="0" parTransId="{8D0AF8A6-670D-4D8D-8CF7-275F3A7C927B}" sibTransId="{70A98B2D-7B1F-41FB-A454-CE678905B677}"/>
    <dgm:cxn modelId="{AD177C6D-3576-464F-9BD1-1E27E8907CB0}" type="presOf" srcId="{DE08C645-EFAE-4BF8-929C-953D9B42D342}" destId="{4C9C4F44-1062-4164-AA6A-F366BDDAA243}" srcOrd="0" destOrd="0" presId="urn:microsoft.com/office/officeart/2005/8/layout/process4"/>
    <dgm:cxn modelId="{F22367E8-6CF6-4529-8DC1-1CBA8ACCBB04}" type="presOf" srcId="{0E9C7F50-E2B6-4416-9390-3D7F69F75013}" destId="{5FA3F6FD-5F55-4918-B9A2-3522E6F121CF}" srcOrd="0" destOrd="0" presId="urn:microsoft.com/office/officeart/2005/8/layout/process4"/>
    <dgm:cxn modelId="{BBFCD9A6-7916-4374-A492-48B49ABF5808}" type="presOf" srcId="{4BC4DA22-8CF1-4A31-8AB7-292E7733B0D2}" destId="{F0E07B57-4EBD-4673-A78E-AF8A8469B304}" srcOrd="0" destOrd="0" presId="urn:microsoft.com/office/officeart/2005/8/layout/process4"/>
    <dgm:cxn modelId="{561BEE31-421B-4CE7-B920-65C1D4DF1089}" type="presOf" srcId="{4B28EFA7-14F5-4ADA-873B-2F3F8280AB37}" destId="{BFCAF473-2D5B-4982-8A04-D8FF88E396AE}" srcOrd="0" destOrd="0" presId="urn:microsoft.com/office/officeart/2005/8/layout/process4"/>
    <dgm:cxn modelId="{57DBC89C-4B64-4860-AE45-79AF2F224267}" type="presOf" srcId="{A6EDE122-A805-47A6-886C-1F292DBD780C}" destId="{FF593D1C-C4B1-4008-A6AF-CD33CE2AB09A}" srcOrd="0" destOrd="0" presId="urn:microsoft.com/office/officeart/2005/8/layout/process4"/>
    <dgm:cxn modelId="{BC220583-2D73-48B8-9FC2-16DEC4719774}" srcId="{A9B269A0-9580-4592-BC29-670CF40D47F8}" destId="{49812EF0-8CF8-4706-8634-EA8F077DA32B}" srcOrd="0" destOrd="0" parTransId="{01CB76D7-BC21-4F47-93E9-6B34594A96CB}" sibTransId="{8123728A-9301-4BCA-A7D6-39C0A2EF06CC}"/>
    <dgm:cxn modelId="{9D60DF79-A6D1-43ED-9FEC-4A9F41BCF26A}" type="presOf" srcId="{07A0AF9F-25A7-4065-BF79-07130861F5D7}" destId="{1C52DC36-C985-4438-9062-C050D758FDA8}" srcOrd="1" destOrd="0" presId="urn:microsoft.com/office/officeart/2005/8/layout/process4"/>
    <dgm:cxn modelId="{0309DA8F-75F7-49B3-AEB1-50B12B3ED57D}" srcId="{4BC4DA22-8CF1-4A31-8AB7-292E7733B0D2}" destId="{07A0AF9F-25A7-4065-BF79-07130861F5D7}" srcOrd="2" destOrd="0" parTransId="{0D30CCAD-B9FA-4524-AC57-C803929E1388}" sibTransId="{52542768-C815-4910-A26B-B45FD574E5C1}"/>
    <dgm:cxn modelId="{CC2DA066-F104-45D7-81AC-FC9B85F68246}" type="presOf" srcId="{0E9C7F50-E2B6-4416-9390-3D7F69F75013}" destId="{A04DD510-1D12-4151-8C08-C3805E7FC499}" srcOrd="1" destOrd="0" presId="urn:microsoft.com/office/officeart/2005/8/layout/process4"/>
    <dgm:cxn modelId="{6FE30A3D-BF46-4DA6-AD41-E1E57F4E292E}" type="presParOf" srcId="{F0E07B57-4EBD-4673-A78E-AF8A8469B304}" destId="{CF5A3BBD-DAF5-4FE6-BA75-F6B8BC2E33E4}" srcOrd="0" destOrd="0" presId="urn:microsoft.com/office/officeart/2005/8/layout/process4"/>
    <dgm:cxn modelId="{501F5B57-F13A-4E32-AABF-95F18DC56E01}" type="presParOf" srcId="{CF5A3BBD-DAF5-4FE6-BA75-F6B8BC2E33E4}" destId="{D7B51651-E01E-4993-A494-81D67CB22399}" srcOrd="0" destOrd="0" presId="urn:microsoft.com/office/officeart/2005/8/layout/process4"/>
    <dgm:cxn modelId="{29FB80F3-9939-44EC-A973-B9C246F6F691}" type="presParOf" srcId="{CF5A3BBD-DAF5-4FE6-BA75-F6B8BC2E33E4}" destId="{1C52DC36-C985-4438-9062-C050D758FDA8}" srcOrd="1" destOrd="0" presId="urn:microsoft.com/office/officeart/2005/8/layout/process4"/>
    <dgm:cxn modelId="{57E890FA-4939-47DF-A794-4EF7307B6CCF}" type="presParOf" srcId="{CF5A3BBD-DAF5-4FE6-BA75-F6B8BC2E33E4}" destId="{C2ACC21E-95F8-404B-ACC9-40CB3AADF346}" srcOrd="2" destOrd="0" presId="urn:microsoft.com/office/officeart/2005/8/layout/process4"/>
    <dgm:cxn modelId="{F2C8A3C2-DD7A-41A0-A161-37434FE9E427}" type="presParOf" srcId="{C2ACC21E-95F8-404B-ACC9-40CB3AADF346}" destId="{4C9C4F44-1062-4164-AA6A-F366BDDAA243}" srcOrd="0" destOrd="0" presId="urn:microsoft.com/office/officeart/2005/8/layout/process4"/>
    <dgm:cxn modelId="{E6EF9BC5-F8A1-4B53-A932-069961A3820A}" type="presParOf" srcId="{F0E07B57-4EBD-4673-A78E-AF8A8469B304}" destId="{93BEA93A-6A44-4748-82DE-563D53B4347A}" srcOrd="1" destOrd="0" presId="urn:microsoft.com/office/officeart/2005/8/layout/process4"/>
    <dgm:cxn modelId="{0007C9EB-773F-41B8-BA1B-2BB848DF6E70}" type="presParOf" srcId="{F0E07B57-4EBD-4673-A78E-AF8A8469B304}" destId="{B2AFDFCF-9C51-4C5B-8D1C-E6E912172A39}" srcOrd="2" destOrd="0" presId="urn:microsoft.com/office/officeart/2005/8/layout/process4"/>
    <dgm:cxn modelId="{0F59C235-5F29-44BC-8321-02325F6FD11E}" type="presParOf" srcId="{B2AFDFCF-9C51-4C5B-8D1C-E6E912172A39}" destId="{5FA3F6FD-5F55-4918-B9A2-3522E6F121CF}" srcOrd="0" destOrd="0" presId="urn:microsoft.com/office/officeart/2005/8/layout/process4"/>
    <dgm:cxn modelId="{BB7A5944-76A4-44D7-BE3C-EB9AD6E8B331}" type="presParOf" srcId="{B2AFDFCF-9C51-4C5B-8D1C-E6E912172A39}" destId="{A04DD510-1D12-4151-8C08-C3805E7FC499}" srcOrd="1" destOrd="0" presId="urn:microsoft.com/office/officeart/2005/8/layout/process4"/>
    <dgm:cxn modelId="{451C41E4-1953-4E32-AF30-985311FA5C81}" type="presParOf" srcId="{B2AFDFCF-9C51-4C5B-8D1C-E6E912172A39}" destId="{A6398B43-4951-4EA5-9918-2419F41837B4}" srcOrd="2" destOrd="0" presId="urn:microsoft.com/office/officeart/2005/8/layout/process4"/>
    <dgm:cxn modelId="{CFCD7842-61C6-4C3E-9627-F9F15AC4E99C}" type="presParOf" srcId="{A6398B43-4951-4EA5-9918-2419F41837B4}" destId="{FF593D1C-C4B1-4008-A6AF-CD33CE2AB09A}" srcOrd="0" destOrd="0" presId="urn:microsoft.com/office/officeart/2005/8/layout/process4"/>
    <dgm:cxn modelId="{7D3FBF73-2402-4509-A1CC-98C80A9C6BDF}" type="presParOf" srcId="{F0E07B57-4EBD-4673-A78E-AF8A8469B304}" destId="{B9A6BA55-5A78-4788-8FAF-EA1570640C2A}" srcOrd="3" destOrd="0" presId="urn:microsoft.com/office/officeart/2005/8/layout/process4"/>
    <dgm:cxn modelId="{9BF56D5A-0D19-440B-A30C-48C493FD32F8}" type="presParOf" srcId="{F0E07B57-4EBD-4673-A78E-AF8A8469B304}" destId="{2A1B6976-D397-4FF2-8DC0-9DB568141E25}" srcOrd="4" destOrd="0" presId="urn:microsoft.com/office/officeart/2005/8/layout/process4"/>
    <dgm:cxn modelId="{E11FFC30-1589-489C-A368-C83F7D67A0D8}" type="presParOf" srcId="{2A1B6976-D397-4FF2-8DC0-9DB568141E25}" destId="{76C332F1-C693-485D-9F47-AE6A83634BAC}" srcOrd="0" destOrd="0" presId="urn:microsoft.com/office/officeart/2005/8/layout/process4"/>
    <dgm:cxn modelId="{9576725C-553B-4FEA-9B84-62B9DBD5AB71}" type="presParOf" srcId="{2A1B6976-D397-4FF2-8DC0-9DB568141E25}" destId="{00B8A06C-9000-4BA4-BD6D-8D25C810DED3}" srcOrd="1" destOrd="0" presId="urn:microsoft.com/office/officeart/2005/8/layout/process4"/>
    <dgm:cxn modelId="{C43697CA-BC2E-447F-92A4-3E9BA9E4C310}" type="presParOf" srcId="{2A1B6976-D397-4FF2-8DC0-9DB568141E25}" destId="{E047211C-65BB-45D6-9CCB-578A160647FC}" srcOrd="2" destOrd="0" presId="urn:microsoft.com/office/officeart/2005/8/layout/process4"/>
    <dgm:cxn modelId="{DF46E052-42FB-4775-BA84-B83950F26E72}" type="presParOf" srcId="{E047211C-65BB-45D6-9CCB-578A160647FC}" destId="{DD2738F3-8FBA-4A4D-A889-62E205A74C72}" srcOrd="0" destOrd="0" presId="urn:microsoft.com/office/officeart/2005/8/layout/process4"/>
    <dgm:cxn modelId="{D2C20EA1-4EA9-462B-90BB-337172460E45}" type="presParOf" srcId="{E047211C-65BB-45D6-9CCB-578A160647FC}" destId="{BFCAF473-2D5B-4982-8A04-D8FF88E396AE}" srcOrd="1" destOrd="0" presId="urn:microsoft.com/office/officeart/2005/8/layout/process4"/>
  </dgm:cxnLst>
  <dgm:bg/>
  <dgm:whole/>
</dgm:dataModel>
</file>

<file path=ppt/diagrams/data128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TB e D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B42AE8A7-3FA2-4A5A-A93A-F46C479A4F02}">
      <dgm:prSet/>
      <dgm:spPr/>
      <dgm:t>
        <a:bodyPr/>
        <a:lstStyle/>
        <a:p>
          <a:r>
            <a:rPr lang="it-IT" dirty="0" smtClean="0"/>
            <a:t>Calcolo GMT</a:t>
          </a:r>
          <a:endParaRPr lang="it-IT" dirty="0"/>
        </a:p>
      </dgm:t>
    </dgm:pt>
    <dgm:pt modelId="{F3EB7C07-95B2-46A0-B70A-05F2F9A3B603}" type="parTrans" cxnId="{CB4FBF5B-B8CF-4E22-9033-2305C60908F8}">
      <dgm:prSet/>
      <dgm:spPr/>
      <dgm:t>
        <a:bodyPr/>
        <a:lstStyle/>
        <a:p>
          <a:endParaRPr lang="it-IT"/>
        </a:p>
      </dgm:t>
    </dgm:pt>
    <dgm:pt modelId="{0A147E91-0E4D-47EE-84E5-C16DAEB83785}" type="sibTrans" cxnId="{CB4FBF5B-B8CF-4E22-9033-2305C60908F8}">
      <dgm:prSet/>
      <dgm:spPr/>
      <dgm:t>
        <a:bodyPr/>
        <a:lstStyle/>
        <a:p>
          <a:endParaRPr lang="it-IT"/>
        </a:p>
      </dgm:t>
    </dgm:pt>
    <dgm:pt modelId="{684C4EB3-7814-4C19-83C4-E81F6A614933}">
      <dgm:prSet/>
      <dgm:spPr/>
      <dgm:t>
        <a:bodyPr/>
        <a:lstStyle/>
        <a:p>
          <a:r>
            <a:rPr lang="it-IT" dirty="0" smtClean="0"/>
            <a:t>Intercettamento</a:t>
          </a:r>
          <a:endParaRPr lang="it-IT" dirty="0"/>
        </a:p>
      </dgm:t>
    </dgm:pt>
    <dgm:pt modelId="{D250981A-3151-4B31-B3CC-D264D5469DD2}" type="parTrans" cxnId="{21008ECB-50F4-4BD4-AAAC-B0804C045786}">
      <dgm:prSet/>
      <dgm:spPr/>
      <dgm:t>
        <a:bodyPr/>
        <a:lstStyle/>
        <a:p>
          <a:endParaRPr lang="it-IT"/>
        </a:p>
      </dgm:t>
    </dgm:pt>
    <dgm:pt modelId="{FBD2E73D-559F-48C9-9E6A-99969F51787B}" type="sibTrans" cxnId="{21008ECB-50F4-4BD4-AAAC-B0804C045786}">
      <dgm:prSet/>
      <dgm:spPr/>
      <dgm:t>
        <a:bodyPr/>
        <a:lstStyle/>
        <a:p>
          <a:endParaRPr lang="it-IT"/>
        </a:p>
      </dgm:t>
    </dgm:pt>
    <dgm:pt modelId="{B10F10B6-5CDF-4CA2-A5EB-9D6118BCC227}">
      <dgm:prSet/>
      <dgm:spPr/>
      <dgm:t>
        <a:bodyPr/>
        <a:lstStyle/>
        <a:p>
          <a:r>
            <a:rPr lang="it-IT" dirty="0" smtClean="0"/>
            <a:t>Calcolo coordinate punto di intercettamento</a:t>
          </a:r>
          <a:endParaRPr lang="it-IT" dirty="0"/>
        </a:p>
      </dgm:t>
    </dgm:pt>
    <dgm:pt modelId="{C0DA3D05-1544-48A4-BE14-D0226FF0E8E9}" type="parTrans" cxnId="{68398143-4E87-480C-8851-24BF878F3EE6}">
      <dgm:prSet/>
      <dgm:spPr/>
      <dgm:t>
        <a:bodyPr/>
        <a:lstStyle/>
        <a:p>
          <a:endParaRPr lang="it-IT"/>
        </a:p>
      </dgm:t>
    </dgm:pt>
    <dgm:pt modelId="{80776FF6-E1A3-405A-AD15-647DBED49516}" type="sibTrans" cxnId="{68398143-4E87-480C-8851-24BF878F3EE6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799DFB53-8349-49B0-86AD-9EED2E8F6C3B}" type="pres">
      <dgm:prSet presAssocID="{E19F41FF-CA4F-4296-B8E0-340C53272823}" presName="arrowDiagram4" presStyleCnt="0"/>
      <dgm:spPr/>
    </dgm:pt>
    <dgm:pt modelId="{C1548563-0E83-4713-B7B0-125276C1F4B0}" type="pres">
      <dgm:prSet presAssocID="{A7C2AE8E-690F-4EC4-9BDA-90FDB49BBD57}" presName="bullet4a" presStyleLbl="node1" presStyleIdx="0" presStyleCnt="4"/>
      <dgm:spPr/>
    </dgm:pt>
    <dgm:pt modelId="{CE25393B-23BD-4969-83B8-45ECA31D0A99}" type="pres">
      <dgm:prSet presAssocID="{A7C2AE8E-690F-4EC4-9BDA-90FDB49BBD57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3E01A9F-71EA-462C-B3D3-A7D809D74C4B}" type="pres">
      <dgm:prSet presAssocID="{B42AE8A7-3FA2-4A5A-A93A-F46C479A4F02}" presName="bullet4b" presStyleLbl="node1" presStyleIdx="1" presStyleCnt="4"/>
      <dgm:spPr/>
    </dgm:pt>
    <dgm:pt modelId="{FA2B95AB-81CF-416B-9863-AAD8BE20D340}" type="pres">
      <dgm:prSet presAssocID="{B42AE8A7-3FA2-4A5A-A93A-F46C479A4F02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8AE2EE1-FB30-4E3D-9BA7-F1B05F8ED3E0}" type="pres">
      <dgm:prSet presAssocID="{684C4EB3-7814-4C19-83C4-E81F6A614933}" presName="bullet4c" presStyleLbl="node1" presStyleIdx="2" presStyleCnt="4"/>
      <dgm:spPr/>
    </dgm:pt>
    <dgm:pt modelId="{7AF5302B-3D8F-4EF7-ACE9-12F2E1A235BE}" type="pres">
      <dgm:prSet presAssocID="{684C4EB3-7814-4C19-83C4-E81F6A614933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2C30FA7-F265-4A86-B7B7-48F0E15615E8}" type="pres">
      <dgm:prSet presAssocID="{B10F10B6-5CDF-4CA2-A5EB-9D6118BCC227}" presName="bullet4d" presStyleLbl="node1" presStyleIdx="3" presStyleCnt="4"/>
      <dgm:spPr/>
    </dgm:pt>
    <dgm:pt modelId="{5910DC36-5FB0-4EF8-999A-E68E1E9E7E25}" type="pres">
      <dgm:prSet presAssocID="{B10F10B6-5CDF-4CA2-A5EB-9D6118BCC227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B4FBF5B-B8CF-4E22-9033-2305C60908F8}" srcId="{E19F41FF-CA4F-4296-B8E0-340C53272823}" destId="{B42AE8A7-3FA2-4A5A-A93A-F46C479A4F02}" srcOrd="1" destOrd="0" parTransId="{F3EB7C07-95B2-46A0-B70A-05F2F9A3B603}" sibTransId="{0A147E91-0E4D-47EE-84E5-C16DAEB83785}"/>
    <dgm:cxn modelId="{21008ECB-50F4-4BD4-AAAC-B0804C045786}" srcId="{E19F41FF-CA4F-4296-B8E0-340C53272823}" destId="{684C4EB3-7814-4C19-83C4-E81F6A614933}" srcOrd="2" destOrd="0" parTransId="{D250981A-3151-4B31-B3CC-D264D5469DD2}" sibTransId="{FBD2E73D-559F-48C9-9E6A-99969F51787B}"/>
    <dgm:cxn modelId="{68398143-4E87-480C-8851-24BF878F3EE6}" srcId="{E19F41FF-CA4F-4296-B8E0-340C53272823}" destId="{B10F10B6-5CDF-4CA2-A5EB-9D6118BCC227}" srcOrd="3" destOrd="0" parTransId="{C0DA3D05-1544-48A4-BE14-D0226FF0E8E9}" sibTransId="{80776FF6-E1A3-405A-AD15-647DBED49516}"/>
    <dgm:cxn modelId="{C324C1CE-4B13-4572-8ABF-1627B700196A}" type="presOf" srcId="{B10F10B6-5CDF-4CA2-A5EB-9D6118BCC227}" destId="{5910DC36-5FB0-4EF8-999A-E68E1E9E7E25}" srcOrd="0" destOrd="0" presId="urn:microsoft.com/office/officeart/2005/8/layout/arrow2"/>
    <dgm:cxn modelId="{2DB99486-F44D-4E32-8339-8A8C1E379E5A}" type="presOf" srcId="{B42AE8A7-3FA2-4A5A-A93A-F46C479A4F02}" destId="{FA2B95AB-81CF-416B-9863-AAD8BE20D340}" srcOrd="0" destOrd="0" presId="urn:microsoft.com/office/officeart/2005/8/layout/arrow2"/>
    <dgm:cxn modelId="{3B4815EA-2FCB-4F59-BC3C-7F922E21985A}" type="presOf" srcId="{E19F41FF-CA4F-4296-B8E0-340C53272823}" destId="{6555694C-60F4-48FD-B317-3722FF98FBB9}" srcOrd="0" destOrd="0" presId="urn:microsoft.com/office/officeart/2005/8/layout/arrow2"/>
    <dgm:cxn modelId="{2FFE0EA7-C391-4823-A7EA-D6FB0A1B5992}" type="presOf" srcId="{A7C2AE8E-690F-4EC4-9BDA-90FDB49BBD57}" destId="{CE25393B-23BD-4969-83B8-45ECA31D0A99}" srcOrd="0" destOrd="0" presId="urn:microsoft.com/office/officeart/2005/8/layout/arrow2"/>
    <dgm:cxn modelId="{A398BA3F-AF47-4070-AA7C-329FE91BEB3F}" type="presOf" srcId="{684C4EB3-7814-4C19-83C4-E81F6A614933}" destId="{7AF5302B-3D8F-4EF7-ACE9-12F2E1A235BE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DEC624B2-B8FC-44F5-B2FA-BB49EBFA65CC}" type="presParOf" srcId="{6555694C-60F4-48FD-B317-3722FF98FBB9}" destId="{E8E17464-8E84-40F9-8AE2-1E89CEC3D5FA}" srcOrd="0" destOrd="0" presId="urn:microsoft.com/office/officeart/2005/8/layout/arrow2"/>
    <dgm:cxn modelId="{4E8FF780-4C8B-48C1-ABBC-106CF712C03D}" type="presParOf" srcId="{6555694C-60F4-48FD-B317-3722FF98FBB9}" destId="{799DFB53-8349-49B0-86AD-9EED2E8F6C3B}" srcOrd="1" destOrd="0" presId="urn:microsoft.com/office/officeart/2005/8/layout/arrow2"/>
    <dgm:cxn modelId="{9C64DA89-E803-4E26-BB7F-2C88BBEF8727}" type="presParOf" srcId="{799DFB53-8349-49B0-86AD-9EED2E8F6C3B}" destId="{C1548563-0E83-4713-B7B0-125276C1F4B0}" srcOrd="0" destOrd="0" presId="urn:microsoft.com/office/officeart/2005/8/layout/arrow2"/>
    <dgm:cxn modelId="{F79354BA-3CE9-41E8-A64A-6E9E880CFF3F}" type="presParOf" srcId="{799DFB53-8349-49B0-86AD-9EED2E8F6C3B}" destId="{CE25393B-23BD-4969-83B8-45ECA31D0A99}" srcOrd="1" destOrd="0" presId="urn:microsoft.com/office/officeart/2005/8/layout/arrow2"/>
    <dgm:cxn modelId="{CAA802C2-7B92-46BB-87C6-F9596347B486}" type="presParOf" srcId="{799DFB53-8349-49B0-86AD-9EED2E8F6C3B}" destId="{53E01A9F-71EA-462C-B3D3-A7D809D74C4B}" srcOrd="2" destOrd="0" presId="urn:microsoft.com/office/officeart/2005/8/layout/arrow2"/>
    <dgm:cxn modelId="{9157D853-9795-4719-A5A9-BEECCEDC483B}" type="presParOf" srcId="{799DFB53-8349-49B0-86AD-9EED2E8F6C3B}" destId="{FA2B95AB-81CF-416B-9863-AAD8BE20D340}" srcOrd="3" destOrd="0" presId="urn:microsoft.com/office/officeart/2005/8/layout/arrow2"/>
    <dgm:cxn modelId="{BCA6B9E2-5CC9-4369-96ED-B203B45A5550}" type="presParOf" srcId="{799DFB53-8349-49B0-86AD-9EED2E8F6C3B}" destId="{78AE2EE1-FB30-4E3D-9BA7-F1B05F8ED3E0}" srcOrd="4" destOrd="0" presId="urn:microsoft.com/office/officeart/2005/8/layout/arrow2"/>
    <dgm:cxn modelId="{85534DCE-D2A4-41A3-A514-B97474CF9822}" type="presParOf" srcId="{799DFB53-8349-49B0-86AD-9EED2E8F6C3B}" destId="{7AF5302B-3D8F-4EF7-ACE9-12F2E1A235BE}" srcOrd="5" destOrd="0" presId="urn:microsoft.com/office/officeart/2005/8/layout/arrow2"/>
    <dgm:cxn modelId="{217E665D-72AD-434C-AE72-9F843EDB6381}" type="presParOf" srcId="{799DFB53-8349-49B0-86AD-9EED2E8F6C3B}" destId="{12C30FA7-F265-4A86-B7B7-48F0E15615E8}" srcOrd="6" destOrd="0" presId="urn:microsoft.com/office/officeart/2005/8/layout/arrow2"/>
    <dgm:cxn modelId="{45FFF00F-A401-422F-AC9A-ECD598A12E3D}" type="presParOf" srcId="{799DFB53-8349-49B0-86AD-9EED2E8F6C3B}" destId="{5910DC36-5FB0-4EF8-999A-E68E1E9E7E25}" srcOrd="7" destOrd="0" presId="urn:microsoft.com/office/officeart/2005/8/layout/arrow2"/>
  </dgm:cxnLst>
  <dgm:bg/>
  <dgm:whole/>
</dgm:dataModel>
</file>

<file path=ppt/diagrams/data129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1</a:t>
          </a:r>
          <a:endParaRPr lang="it-IT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2B8B40EF-4E7A-44F9-86F9-45B4E0084CB3}">
      <dgm:prSet phldrT="[Testo]" custT="1"/>
      <dgm:spPr/>
      <dgm:t>
        <a:bodyPr/>
        <a:lstStyle/>
        <a:p>
          <a:r>
            <a:rPr lang="it-IT" sz="2700" baseline="0" dirty="0" smtClean="0"/>
            <a:t>TB=19°/68,7 NM; </a:t>
          </a:r>
          <a:endParaRPr lang="it-IT" sz="2700" baseline="0" dirty="0"/>
        </a:p>
      </dgm:t>
    </dgm:pt>
    <dgm:pt modelId="{F8704C1C-D8EC-43F9-A531-A78D4D7627D1}" type="parTrans" cxnId="{43935622-2E3A-4C61-AD48-1AF108EB22CC}">
      <dgm:prSet/>
      <dgm:spPr/>
      <dgm:t>
        <a:bodyPr/>
        <a:lstStyle/>
        <a:p>
          <a:endParaRPr lang="it-IT"/>
        </a:p>
      </dgm:t>
    </dgm:pt>
    <dgm:pt modelId="{936D72FE-6149-4191-9613-089533F16B13}" type="sibTrans" cxnId="{43935622-2E3A-4C61-AD48-1AF108EB22CC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2</a:t>
          </a:r>
          <a:endParaRPr lang="it-IT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C3392C4B-5C98-4FB3-AD66-C571B4FD6907}">
      <dgm:prSet phldrT="[Testo]" custT="1"/>
      <dgm:spPr/>
      <dgm:t>
        <a:bodyPr/>
        <a:lstStyle/>
        <a:p>
          <a:r>
            <a:rPr lang="it-IT" sz="2700" dirty="0" smtClean="0"/>
            <a:t>GMT=6</a:t>
          </a:r>
          <a:r>
            <a:rPr lang="it-IT" sz="2700" baseline="30000" dirty="0" smtClean="0"/>
            <a:t>h</a:t>
          </a:r>
          <a:r>
            <a:rPr lang="it-IT" sz="2700" dirty="0" smtClean="0"/>
            <a:t>20</a:t>
          </a:r>
          <a:r>
            <a:rPr lang="it-IT" sz="2700" baseline="30000" dirty="0" smtClean="0"/>
            <a:t>m</a:t>
          </a:r>
          <a:endParaRPr lang="it-IT" sz="2700" baseline="30000" dirty="0"/>
        </a:p>
      </dgm:t>
    </dgm:pt>
    <dgm:pt modelId="{13E2E549-A110-4A80-B581-42EFCB3FF948}" type="parTrans" cxnId="{76718C13-7398-4A44-997C-889FC2BAC792}">
      <dgm:prSet/>
      <dgm:spPr/>
      <dgm:t>
        <a:bodyPr/>
        <a:lstStyle/>
        <a:p>
          <a:endParaRPr lang="it-IT"/>
        </a:p>
      </dgm:t>
    </dgm:pt>
    <dgm:pt modelId="{5B76F0B8-3F9D-468B-B349-5F2A01DE4CD6}" type="sibTrans" cxnId="{76718C13-7398-4A44-997C-889FC2BAC792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3</a:t>
          </a:r>
          <a:endParaRPr lang="it-IT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493278AD-2DA7-42D4-9A52-9A4C977D3915}">
      <dgm:prSet phldrT="[Testo]" custT="1"/>
      <dgm:spPr/>
      <dgm:t>
        <a:bodyPr/>
        <a:lstStyle/>
        <a:p>
          <a:r>
            <a:rPr lang="it-IT" sz="2400" baseline="0" dirty="0" smtClean="0"/>
            <a:t>LAT</a:t>
          </a:r>
          <a:r>
            <a:rPr lang="it-IT" sz="2400" baseline="-25000" dirty="0" smtClean="0"/>
            <a:t>i</a:t>
          </a:r>
          <a:r>
            <a:rPr lang="it-IT" sz="2400" baseline="0" dirty="0" smtClean="0"/>
            <a:t>=37°27’; LONG</a:t>
          </a:r>
          <a:r>
            <a:rPr lang="it-IT" sz="2400" baseline="-25000" dirty="0" smtClean="0"/>
            <a:t>i</a:t>
          </a:r>
          <a:r>
            <a:rPr lang="it-IT" sz="2400" baseline="0" dirty="0" smtClean="0"/>
            <a:t>=012°47’</a:t>
          </a:r>
          <a:endParaRPr lang="it-IT" sz="2400" baseline="0" dirty="0"/>
        </a:p>
      </dgm:t>
    </dgm:pt>
    <dgm:pt modelId="{319B5A27-3D1E-4396-BEED-80394714D4C9}" type="parTrans" cxnId="{5D0B0A8F-A965-4B34-81DF-C27038DCB1D9}">
      <dgm:prSet/>
      <dgm:spPr/>
      <dgm:t>
        <a:bodyPr/>
        <a:lstStyle/>
        <a:p>
          <a:endParaRPr lang="it-IT"/>
        </a:p>
      </dgm:t>
    </dgm:pt>
    <dgm:pt modelId="{94BBE747-35BE-42C6-AC82-077F2E2539BA}" type="sibTrans" cxnId="{5D0B0A8F-A965-4B34-81DF-C27038DCB1D9}">
      <dgm:prSet/>
      <dgm:spPr/>
      <dgm:t>
        <a:bodyPr/>
        <a:lstStyle/>
        <a:p>
          <a:endParaRPr lang="it-IT"/>
        </a:p>
      </dgm:t>
    </dgm:pt>
    <dgm:pt modelId="{974FAE5F-DC48-4EC7-ADC6-13E0A51DBA8F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2</a:t>
          </a:r>
          <a:endParaRPr lang="it-IT" sz="3200" dirty="0"/>
        </a:p>
      </dgm:t>
    </dgm:pt>
    <dgm:pt modelId="{48A32DEF-DEA9-491A-A43C-19CF3128CA61}" type="parTrans" cxnId="{A556D057-C3B4-4151-A594-5945F9964030}">
      <dgm:prSet/>
      <dgm:spPr/>
      <dgm:t>
        <a:bodyPr/>
        <a:lstStyle/>
        <a:p>
          <a:endParaRPr lang="it-IT"/>
        </a:p>
      </dgm:t>
    </dgm:pt>
    <dgm:pt modelId="{BAFEB473-3591-414A-B385-EAFCAF1FDBF5}" type="sibTrans" cxnId="{A556D057-C3B4-4151-A594-5945F9964030}">
      <dgm:prSet/>
      <dgm:spPr/>
      <dgm:t>
        <a:bodyPr/>
        <a:lstStyle/>
        <a:p>
          <a:endParaRPr lang="it-IT"/>
        </a:p>
      </dgm:t>
    </dgm:pt>
    <dgm:pt modelId="{1C38632A-7651-4F18-9D68-30EE151030B8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TAS=73</a:t>
          </a:r>
          <a:r>
            <a:rPr lang="it-IT" sz="3200" baseline="30000" dirty="0" smtClean="0"/>
            <a:t>k</a:t>
          </a:r>
          <a:endParaRPr lang="it-IT" sz="3200" baseline="30000" dirty="0"/>
        </a:p>
      </dgm:t>
    </dgm:pt>
    <dgm:pt modelId="{D4FA4658-990B-4EFA-AA9D-E54C63F1FBCB}" type="parTrans" cxnId="{0D2CFE24-B67E-42EF-9F4E-112BB4CFF135}">
      <dgm:prSet/>
      <dgm:spPr/>
      <dgm:t>
        <a:bodyPr/>
        <a:lstStyle/>
        <a:p>
          <a:endParaRPr lang="it-IT"/>
        </a:p>
      </dgm:t>
    </dgm:pt>
    <dgm:pt modelId="{77FD92DD-1D3A-4E5F-B894-882866EC8469}" type="sibTrans" cxnId="{0D2CFE24-B67E-42EF-9F4E-112BB4CFF135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3400" dirty="0" err="1" smtClean="0"/>
            <a:t>Step</a:t>
          </a:r>
          <a:r>
            <a:rPr lang="it-IT" sz="3400" dirty="0" smtClean="0"/>
            <a:t> 4</a:t>
          </a:r>
          <a:endParaRPr lang="it-IT" sz="34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E6BE3848-6CBF-4196-8D08-424A0599C703}">
      <dgm:prSet phldrT="[Testo]" custT="1"/>
      <dgm:spPr/>
      <dgm:t>
        <a:bodyPr/>
        <a:lstStyle/>
        <a:p>
          <a:r>
            <a:rPr lang="it-IT" sz="2700" baseline="0" dirty="0" smtClean="0"/>
            <a:t>TAS=380</a:t>
          </a:r>
          <a:r>
            <a:rPr lang="it-IT" sz="2700" baseline="30000" dirty="0" smtClean="0"/>
            <a:t>k</a:t>
          </a:r>
          <a:endParaRPr lang="it-IT" sz="2700" baseline="30000" dirty="0"/>
        </a:p>
      </dgm:t>
    </dgm:pt>
    <dgm:pt modelId="{CDFD5470-36B5-4DD2-9B62-F17930F4B8ED}" type="parTrans" cxnId="{67AE89E6-E448-4D44-A9D4-BFE581B5D1E9}">
      <dgm:prSet/>
      <dgm:spPr/>
      <dgm:t>
        <a:bodyPr/>
        <a:lstStyle/>
        <a:p>
          <a:endParaRPr lang="it-IT"/>
        </a:p>
      </dgm:t>
    </dgm:pt>
    <dgm:pt modelId="{4C9CD120-470A-47C2-853E-F4F0851D381F}" type="sibTrans" cxnId="{67AE89E6-E448-4D44-A9D4-BFE581B5D1E9}">
      <dgm:prSet/>
      <dgm:spPr/>
      <dgm:t>
        <a:bodyPr/>
        <a:lstStyle/>
        <a:p>
          <a:endParaRPr lang="it-IT"/>
        </a:p>
      </dgm:t>
    </dgm:pt>
    <dgm:pt modelId="{694DF4AD-FCF0-4E4F-AFEB-4B33CBC0BB3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400" dirty="0" err="1" smtClean="0"/>
            <a:t>Step</a:t>
          </a:r>
          <a:r>
            <a:rPr lang="it-IT" sz="3400" dirty="0" smtClean="0"/>
            <a:t> 5</a:t>
          </a:r>
          <a:endParaRPr lang="it-IT" sz="3400" dirty="0"/>
        </a:p>
      </dgm:t>
    </dgm:pt>
    <dgm:pt modelId="{FDD1D1CB-BFE6-44BD-A41D-671054CDA604}" type="parTrans" cxnId="{CE33801B-DCFB-4953-A14A-E309E671A9EF}">
      <dgm:prSet/>
      <dgm:spPr/>
      <dgm:t>
        <a:bodyPr/>
        <a:lstStyle/>
        <a:p>
          <a:endParaRPr lang="it-IT"/>
        </a:p>
      </dgm:t>
    </dgm:pt>
    <dgm:pt modelId="{3799E223-0FEC-4A65-BBAC-68D5BD404FB2}" type="sibTrans" cxnId="{CE33801B-DCFB-4953-A14A-E309E671A9EF}">
      <dgm:prSet/>
      <dgm:spPr/>
      <dgm:t>
        <a:bodyPr/>
        <a:lstStyle/>
        <a:p>
          <a:endParaRPr lang="it-IT"/>
        </a:p>
      </dgm:t>
    </dgm:pt>
    <dgm:pt modelId="{6756F8A3-0A96-41F7-A8E6-6F0A2442B6BF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W/Vr=045°/30</a:t>
          </a:r>
          <a:r>
            <a:rPr lang="it-IT" sz="3200" baseline="30000" dirty="0" smtClean="0"/>
            <a:t>k</a:t>
          </a:r>
          <a:endParaRPr lang="it-IT" sz="3200" baseline="30000" dirty="0"/>
        </a:p>
      </dgm:t>
    </dgm:pt>
    <dgm:pt modelId="{9F31B15C-E001-4AD6-81C7-9A107AD0CE5A}" type="parTrans" cxnId="{3655AE2F-93C2-43B1-BDF4-7A579E4CFA2D}">
      <dgm:prSet/>
      <dgm:spPr/>
      <dgm:t>
        <a:bodyPr/>
        <a:lstStyle/>
        <a:p>
          <a:endParaRPr lang="it-IT"/>
        </a:p>
      </dgm:t>
    </dgm:pt>
    <dgm:pt modelId="{F2CEF8D6-9AED-40B6-9D3D-EA9AE8199933}" type="sibTrans" cxnId="{3655AE2F-93C2-43B1-BDF4-7A579E4CFA2D}">
      <dgm:prSet/>
      <dgm:spPr/>
      <dgm:t>
        <a:bodyPr/>
        <a:lstStyle/>
        <a:p>
          <a:endParaRPr lang="it-IT"/>
        </a:p>
      </dgm:t>
    </dgm:pt>
    <dgm:pt modelId="{559B0334-0892-409C-A630-4FAD4D69688A}">
      <dgm:prSet phldrT="[Testo]" custT="1"/>
      <dgm:spPr/>
      <dgm:t>
        <a:bodyPr/>
        <a:lstStyle/>
        <a:p>
          <a:r>
            <a:rPr lang="it-IT" sz="2700" baseline="0" dirty="0" smtClean="0"/>
            <a:t>W/Vr=45°/30</a:t>
          </a:r>
          <a:r>
            <a:rPr lang="it-IT" sz="2700" baseline="30000" dirty="0" smtClean="0"/>
            <a:t>k</a:t>
          </a:r>
          <a:endParaRPr lang="it-IT" sz="2700" baseline="30000" dirty="0"/>
        </a:p>
      </dgm:t>
    </dgm:pt>
    <dgm:pt modelId="{837EC938-C637-464D-977D-ECD96905E47C}" type="parTrans" cxnId="{42B802A7-8F54-4322-8BAD-871B5DBDD72A}">
      <dgm:prSet/>
      <dgm:spPr/>
      <dgm:t>
        <a:bodyPr/>
        <a:lstStyle/>
        <a:p>
          <a:endParaRPr lang="it-IT"/>
        </a:p>
      </dgm:t>
    </dgm:pt>
    <dgm:pt modelId="{4409E092-2CA6-4914-BEE9-C4DF32A94714}" type="sibTrans" cxnId="{42B802A7-8F54-4322-8BAD-871B5DBDD72A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7" custLinFactNeighborX="6337" custLinFactNeighborY="-28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920293-B9B9-49F0-8FA4-88D28408A055}" type="pres">
      <dgm:prSet presAssocID="{EDC92140-F8FD-40F7-83BF-D842E29ECB3B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7" custLinFactNeighborX="1502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5A8BFD6-DBEC-4770-B010-E3C739EBE87A}" type="pres">
      <dgm:prSet presAssocID="{FCED0921-9F4B-42E3-8234-70F2E57CDBEC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B5C1AFF0-286B-4785-B671-3A83FBE39562}" type="pres">
      <dgm:prSet presAssocID="{694DF4AD-FCF0-4E4F-AFEB-4B33CBC0BB31}" presName="linNode" presStyleCnt="0"/>
      <dgm:spPr/>
    </dgm:pt>
    <dgm:pt modelId="{0BBCD016-28C3-4EF9-85CE-51228EA4E69A}" type="pres">
      <dgm:prSet presAssocID="{694DF4AD-FCF0-4E4F-AFEB-4B33CBC0BB31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70812A9-FDA8-4B2B-9858-71E8692371F1}" type="pres">
      <dgm:prSet presAssocID="{694DF4AD-FCF0-4E4F-AFEB-4B33CBC0BB31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7833FA-D6CF-4088-95A1-88F682B5685B}" type="pres">
      <dgm:prSet presAssocID="{3799E223-0FEC-4A65-BBAC-68D5BD404FB2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5" presStyleCnt="7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3A38CD-4851-4C03-8FC7-AE265524370F}" type="pres">
      <dgm:prSet presAssocID="{7E6F9B80-796C-4979-9930-186DC038E421}" presName="descendantText" presStyleLbl="alignAccFollowNode1" presStyleIdx="5" presStyleCnt="7" custLinFactNeighborX="267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BCBA9790-5AA3-423A-9C8E-C05E3344117E}" type="pres">
      <dgm:prSet presAssocID="{974FAE5F-DC48-4EC7-ADC6-13E0A51DBA8F}" presName="linNode" presStyleCnt="0"/>
      <dgm:spPr/>
    </dgm:pt>
    <dgm:pt modelId="{FF8DAC6C-1826-4846-9213-56385C4D27CB}" type="pres">
      <dgm:prSet presAssocID="{974FAE5F-DC48-4EC7-ADC6-13E0A51DBA8F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47B9E12-351F-4E64-87D8-88F9B48C3630}" type="pres">
      <dgm:prSet presAssocID="{974FAE5F-DC48-4EC7-ADC6-13E0A51DBA8F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3935622-2E3A-4C61-AD48-1AF108EB22CC}" srcId="{6AC4354C-D4B9-42FD-ABFF-86E1BDF49F41}" destId="{2B8B40EF-4E7A-44F9-86F9-45B4E0084CB3}" srcOrd="0" destOrd="0" parTransId="{F8704C1C-D8EC-43F9-A531-A78D4D7627D1}" sibTransId="{936D72FE-6149-4191-9613-089533F16B13}"/>
    <dgm:cxn modelId="{3655AE2F-93C2-43B1-BDF4-7A579E4CFA2D}" srcId="{694DF4AD-FCF0-4E4F-AFEB-4B33CBC0BB31}" destId="{6756F8A3-0A96-41F7-A8E6-6F0A2442B6BF}" srcOrd="0" destOrd="0" parTransId="{9F31B15C-E001-4AD6-81C7-9A107AD0CE5A}" sibTransId="{F2CEF8D6-9AED-40B6-9D3D-EA9AE8199933}"/>
    <dgm:cxn modelId="{DCEAA198-B411-4FF0-8642-C9C9FB9F7508}" type="presOf" srcId="{FCED0921-9F4B-42E3-8234-70F2E57CDBEC}" destId="{5BB9EB2B-0637-4B0F-91F0-78DDA36134BC}" srcOrd="0" destOrd="0" presId="urn:microsoft.com/office/officeart/2005/8/layout/vList5"/>
    <dgm:cxn modelId="{67AE89E6-E448-4D44-A9D4-BFE581B5D1E9}" srcId="{FCED0921-9F4B-42E3-8234-70F2E57CDBEC}" destId="{E6BE3848-6CBF-4196-8D08-424A0599C703}" srcOrd="0" destOrd="0" parTransId="{CDFD5470-36B5-4DD2-9B62-F17930F4B8ED}" sibTransId="{4C9CD120-470A-47C2-853E-F4F0851D381F}"/>
    <dgm:cxn modelId="{42B802A7-8F54-4322-8BAD-871B5DBDD72A}" srcId="{EDC92140-F8FD-40F7-83BF-D842E29ECB3B}" destId="{559B0334-0892-409C-A630-4FAD4D69688A}" srcOrd="0" destOrd="0" parTransId="{837EC938-C637-464D-977D-ECD96905E47C}" sibTransId="{4409E092-2CA6-4914-BEE9-C4DF32A94714}"/>
    <dgm:cxn modelId="{C57F3E0E-DCFF-4BAF-9FAA-1AB9E54BC0CC}" type="presOf" srcId="{7E6F9B80-796C-4979-9930-186DC038E421}" destId="{4539D06C-FC12-4E89-B63D-3B38551F7418}" srcOrd="0" destOrd="0" presId="urn:microsoft.com/office/officeart/2005/8/layout/vList5"/>
    <dgm:cxn modelId="{7EB74976-65A7-4D3A-919C-18E4746E391B}" srcId="{18812DFD-6E13-4CD4-91E1-B0FFFB1E38DD}" destId="{7E6F9B80-796C-4979-9930-186DC038E421}" srcOrd="5" destOrd="0" parTransId="{E91D8914-EDE2-497D-AB71-E66183138AE0}" sibTransId="{E5D201C1-552D-446D-B447-3CB9D66559A9}"/>
    <dgm:cxn modelId="{63D18435-7BD6-49DE-A180-599C13CE6F5F}" type="presOf" srcId="{8986C736-C011-4FCC-9665-34D96ABB9BB2}" destId="{01E313A1-1D0A-4195-B1CA-C4C9242C8F7F}" srcOrd="0" destOrd="0" presId="urn:microsoft.com/office/officeart/2005/8/layout/vList5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8E9EF787-3DAC-42AD-B275-E6EFBFBB3780}" type="presOf" srcId="{6756F8A3-0A96-41F7-A8E6-6F0A2442B6BF}" destId="{670812A9-FDA8-4B2B-9858-71E8692371F1}" srcOrd="0" destOrd="0" presId="urn:microsoft.com/office/officeart/2005/8/layout/vList5"/>
    <dgm:cxn modelId="{7223D49D-A0F5-492A-B450-ADCB2CEBAC76}" type="presOf" srcId="{EDC92140-F8FD-40F7-83BF-D842E29ECB3B}" destId="{C95C735F-731B-428D-9989-73B3911F90C6}" srcOrd="0" destOrd="0" presId="urn:microsoft.com/office/officeart/2005/8/layout/vList5"/>
    <dgm:cxn modelId="{50CF4C6D-9742-46BF-9A54-21E4D048B6D7}" type="presOf" srcId="{493278AD-2DA7-42D4-9A52-9A4C977D3915}" destId="{047B9E12-351F-4E64-87D8-88F9B48C3630}" srcOrd="0" destOrd="0" presId="urn:microsoft.com/office/officeart/2005/8/layout/vList5"/>
    <dgm:cxn modelId="{34AADF58-1419-44D1-9EAD-FA255AEAB5E4}" type="presOf" srcId="{694DF4AD-FCF0-4E4F-AFEB-4B33CBC0BB31}" destId="{0BBCD016-28C3-4EF9-85CE-51228EA4E69A}" srcOrd="0" destOrd="0" presId="urn:microsoft.com/office/officeart/2005/8/layout/vList5"/>
    <dgm:cxn modelId="{4EB7FF42-C037-4CE9-B160-2F7FC907A7D2}" type="presOf" srcId="{6AC4354C-D4B9-42FD-ABFF-86E1BDF49F41}" destId="{668F6A58-16E6-4358-87BD-3A4181A3B2C8}" srcOrd="0" destOrd="0" presId="urn:microsoft.com/office/officeart/2005/8/layout/vList5"/>
    <dgm:cxn modelId="{3F0208E5-4B49-41FF-907B-85ECDF0EACBF}" type="presOf" srcId="{E6BE3848-6CBF-4196-8D08-424A0599C703}" destId="{75A8BFD6-DBEC-4770-B010-E3C739EBE87A}" srcOrd="0" destOrd="0" presId="urn:microsoft.com/office/officeart/2005/8/layout/vList5"/>
    <dgm:cxn modelId="{5D0B0A8F-A965-4B34-81DF-C27038DCB1D9}" srcId="{974FAE5F-DC48-4EC7-ADC6-13E0A51DBA8F}" destId="{493278AD-2DA7-42D4-9A52-9A4C977D3915}" srcOrd="0" destOrd="0" parTransId="{319B5A27-3D1E-4396-BEED-80394714D4C9}" sibTransId="{94BBE747-35BE-42C6-AC82-077F2E2539BA}"/>
    <dgm:cxn modelId="{33223ABB-22C6-4C53-9E03-3E1DD2D24492}" type="presOf" srcId="{974FAE5F-DC48-4EC7-ADC6-13E0A51DBA8F}" destId="{FF8DAC6C-1826-4846-9213-56385C4D27CB}" srcOrd="0" destOrd="0" presId="urn:microsoft.com/office/officeart/2005/8/layout/vList5"/>
    <dgm:cxn modelId="{12F267C9-28A0-41CB-89D6-E5CF165ACFBF}" type="presOf" srcId="{18812DFD-6E13-4CD4-91E1-B0FFFB1E38DD}" destId="{431736DF-1099-4F93-99F6-41908D16F927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CAC800E9-3537-48AE-A23D-9D13EF8BE4CA}" type="presOf" srcId="{559B0334-0892-409C-A630-4FAD4D69688A}" destId="{7E920293-B9B9-49F0-8FA4-88D28408A055}" srcOrd="0" destOrd="0" presId="urn:microsoft.com/office/officeart/2005/8/layout/vList5"/>
    <dgm:cxn modelId="{0D2CFE24-B67E-42EF-9F4E-112BB4CFF135}" srcId="{7E6F9B80-796C-4979-9930-186DC038E421}" destId="{1C38632A-7651-4F18-9D68-30EE151030B8}" srcOrd="0" destOrd="0" parTransId="{D4FA4658-990B-4EFA-AA9D-E54C63F1FBCB}" sibTransId="{77FD92DD-1D3A-4E5F-B894-882866EC8469}"/>
    <dgm:cxn modelId="{14B1497D-00D3-4AFE-AD31-23A749D68E44}" type="presOf" srcId="{C3392C4B-5C98-4FB3-AD66-C571B4FD6907}" destId="{5624ED40-6962-444E-82CE-50EF20FD14ED}" srcOrd="0" destOrd="0" presId="urn:microsoft.com/office/officeart/2005/8/layout/vList5"/>
    <dgm:cxn modelId="{CE33801B-DCFB-4953-A14A-E309E671A9EF}" srcId="{18812DFD-6E13-4CD4-91E1-B0FFFB1E38DD}" destId="{694DF4AD-FCF0-4E4F-AFEB-4B33CBC0BB31}" srcOrd="4" destOrd="0" parTransId="{FDD1D1CB-BFE6-44BD-A41D-671054CDA604}" sibTransId="{3799E223-0FEC-4A65-BBAC-68D5BD404FB2}"/>
    <dgm:cxn modelId="{4D3CA0F5-6AFE-4B31-9DF9-AA470A480A91}" type="presOf" srcId="{1C38632A-7651-4F18-9D68-30EE151030B8}" destId="{653A38CD-4851-4C03-8FC7-AE265524370F}" srcOrd="0" destOrd="0" presId="urn:microsoft.com/office/officeart/2005/8/layout/vList5"/>
    <dgm:cxn modelId="{76718C13-7398-4A44-997C-889FC2BAC792}" srcId="{8986C736-C011-4FCC-9665-34D96ABB9BB2}" destId="{C3392C4B-5C98-4FB3-AD66-C571B4FD6907}" srcOrd="0" destOrd="0" parTransId="{13E2E549-A110-4A80-B581-42EFCB3FF948}" sibTransId="{5B76F0B8-3F9D-468B-B349-5F2A01DE4CD6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A556D057-C3B4-4151-A594-5945F9964030}" srcId="{18812DFD-6E13-4CD4-91E1-B0FFFB1E38DD}" destId="{974FAE5F-DC48-4EC7-ADC6-13E0A51DBA8F}" srcOrd="6" destOrd="0" parTransId="{48A32DEF-DEA9-491A-A43C-19CF3128CA61}" sibTransId="{BAFEB473-3591-414A-B385-EAFCAF1FDBF5}"/>
    <dgm:cxn modelId="{3172C9E3-6178-415A-8618-EA7DBE34317B}" type="presOf" srcId="{2B8B40EF-4E7A-44F9-86F9-45B4E0084CB3}" destId="{E9F8EBC8-F82E-4EF5-9EC1-001F7155B185}" srcOrd="0" destOrd="0" presId="urn:microsoft.com/office/officeart/2005/8/layout/vList5"/>
    <dgm:cxn modelId="{1B5F19E3-7739-4222-BCEF-BE09BE308158}" type="presParOf" srcId="{431736DF-1099-4F93-99F6-41908D16F927}" destId="{DFAD5C82-E01A-4E90-A6D2-AAEDBDBF7179}" srcOrd="0" destOrd="0" presId="urn:microsoft.com/office/officeart/2005/8/layout/vList5"/>
    <dgm:cxn modelId="{C4B108D5-B5FD-4C12-AF74-3EB362E5EB3B}" type="presParOf" srcId="{DFAD5C82-E01A-4E90-A6D2-AAEDBDBF7179}" destId="{668F6A58-16E6-4358-87BD-3A4181A3B2C8}" srcOrd="0" destOrd="0" presId="urn:microsoft.com/office/officeart/2005/8/layout/vList5"/>
    <dgm:cxn modelId="{DA459065-4A4E-41EC-8FFC-D2D91A7B21F0}" type="presParOf" srcId="{DFAD5C82-E01A-4E90-A6D2-AAEDBDBF7179}" destId="{E9F8EBC8-F82E-4EF5-9EC1-001F7155B185}" srcOrd="1" destOrd="0" presId="urn:microsoft.com/office/officeart/2005/8/layout/vList5"/>
    <dgm:cxn modelId="{46510BBC-8B66-49BD-8529-09831AFE4D92}" type="presParOf" srcId="{431736DF-1099-4F93-99F6-41908D16F927}" destId="{4F538DF5-9E29-41A7-8A2F-04465DAC07C8}" srcOrd="1" destOrd="0" presId="urn:microsoft.com/office/officeart/2005/8/layout/vList5"/>
    <dgm:cxn modelId="{889F842B-6B92-4518-BB15-C6A3573DC096}" type="presParOf" srcId="{431736DF-1099-4F93-99F6-41908D16F927}" destId="{794C66D0-DF69-43D4-B1F9-E72CE3DD0880}" srcOrd="2" destOrd="0" presId="urn:microsoft.com/office/officeart/2005/8/layout/vList5"/>
    <dgm:cxn modelId="{C6FF22DC-FB91-47FB-97E1-5BA8B2862DEA}" type="presParOf" srcId="{794C66D0-DF69-43D4-B1F9-E72CE3DD0880}" destId="{01E313A1-1D0A-4195-B1CA-C4C9242C8F7F}" srcOrd="0" destOrd="0" presId="urn:microsoft.com/office/officeart/2005/8/layout/vList5"/>
    <dgm:cxn modelId="{07FA24E1-CC6E-49C3-9035-D0B64D1413B4}" type="presParOf" srcId="{794C66D0-DF69-43D4-B1F9-E72CE3DD0880}" destId="{5624ED40-6962-444E-82CE-50EF20FD14ED}" srcOrd="1" destOrd="0" presId="urn:microsoft.com/office/officeart/2005/8/layout/vList5"/>
    <dgm:cxn modelId="{9A07B8BE-1FE6-4797-AC0C-09FD1447B6EE}" type="presParOf" srcId="{431736DF-1099-4F93-99F6-41908D16F927}" destId="{6CFFD794-A619-42D0-8F44-A50CF35976A7}" srcOrd="3" destOrd="0" presId="urn:microsoft.com/office/officeart/2005/8/layout/vList5"/>
    <dgm:cxn modelId="{77D29482-AEC9-4798-A7A4-4AE4008FEF0D}" type="presParOf" srcId="{431736DF-1099-4F93-99F6-41908D16F927}" destId="{B4CE908E-F67B-4AC8-8B91-14BEAC333E1D}" srcOrd="4" destOrd="0" presId="urn:microsoft.com/office/officeart/2005/8/layout/vList5"/>
    <dgm:cxn modelId="{E370B5AD-8477-47CB-BAFE-D9586C0C0D2B}" type="presParOf" srcId="{B4CE908E-F67B-4AC8-8B91-14BEAC333E1D}" destId="{C95C735F-731B-428D-9989-73B3911F90C6}" srcOrd="0" destOrd="0" presId="urn:microsoft.com/office/officeart/2005/8/layout/vList5"/>
    <dgm:cxn modelId="{C75CB226-20E0-4761-9B6C-2C34B60569CD}" type="presParOf" srcId="{B4CE908E-F67B-4AC8-8B91-14BEAC333E1D}" destId="{7E920293-B9B9-49F0-8FA4-88D28408A055}" srcOrd="1" destOrd="0" presId="urn:microsoft.com/office/officeart/2005/8/layout/vList5"/>
    <dgm:cxn modelId="{D5F52E96-12C0-4AEF-B96C-1430C9456706}" type="presParOf" srcId="{431736DF-1099-4F93-99F6-41908D16F927}" destId="{0F088762-0CDA-4963-B201-0511043619D1}" srcOrd="5" destOrd="0" presId="urn:microsoft.com/office/officeart/2005/8/layout/vList5"/>
    <dgm:cxn modelId="{2CC1CAA3-5C28-42F2-8BFB-DD3ABE63BC86}" type="presParOf" srcId="{431736DF-1099-4F93-99F6-41908D16F927}" destId="{E010C163-8D68-430D-AD2E-51F84AFF1464}" srcOrd="6" destOrd="0" presId="urn:microsoft.com/office/officeart/2005/8/layout/vList5"/>
    <dgm:cxn modelId="{B844F7F2-5E0A-4801-BE1B-BC01376D8184}" type="presParOf" srcId="{E010C163-8D68-430D-AD2E-51F84AFF1464}" destId="{5BB9EB2B-0637-4B0F-91F0-78DDA36134BC}" srcOrd="0" destOrd="0" presId="urn:microsoft.com/office/officeart/2005/8/layout/vList5"/>
    <dgm:cxn modelId="{78406516-F22B-4D6C-8DB1-8404EFD16734}" type="presParOf" srcId="{E010C163-8D68-430D-AD2E-51F84AFF1464}" destId="{75A8BFD6-DBEC-4770-B010-E3C739EBE87A}" srcOrd="1" destOrd="0" presId="urn:microsoft.com/office/officeart/2005/8/layout/vList5"/>
    <dgm:cxn modelId="{06B4F14D-C7E3-45AF-9C5B-97F8E90AD87B}" type="presParOf" srcId="{431736DF-1099-4F93-99F6-41908D16F927}" destId="{345EA5BB-4C9E-4D6F-A08D-64AAF07E11AE}" srcOrd="7" destOrd="0" presId="urn:microsoft.com/office/officeart/2005/8/layout/vList5"/>
    <dgm:cxn modelId="{35FC55D7-0EAB-494C-985F-5805DC3B1432}" type="presParOf" srcId="{431736DF-1099-4F93-99F6-41908D16F927}" destId="{B5C1AFF0-286B-4785-B671-3A83FBE39562}" srcOrd="8" destOrd="0" presId="urn:microsoft.com/office/officeart/2005/8/layout/vList5"/>
    <dgm:cxn modelId="{FF88D026-02D0-46DB-9175-FA4560F196A0}" type="presParOf" srcId="{B5C1AFF0-286B-4785-B671-3A83FBE39562}" destId="{0BBCD016-28C3-4EF9-85CE-51228EA4E69A}" srcOrd="0" destOrd="0" presId="urn:microsoft.com/office/officeart/2005/8/layout/vList5"/>
    <dgm:cxn modelId="{2EDC3174-4E9B-4827-9F26-B94B75272AAD}" type="presParOf" srcId="{B5C1AFF0-286B-4785-B671-3A83FBE39562}" destId="{670812A9-FDA8-4B2B-9858-71E8692371F1}" srcOrd="1" destOrd="0" presId="urn:microsoft.com/office/officeart/2005/8/layout/vList5"/>
    <dgm:cxn modelId="{DF422FA0-7256-4F09-BCB4-9421EFEAA0AD}" type="presParOf" srcId="{431736DF-1099-4F93-99F6-41908D16F927}" destId="{B67833FA-D6CF-4088-95A1-88F682B5685B}" srcOrd="9" destOrd="0" presId="urn:microsoft.com/office/officeart/2005/8/layout/vList5"/>
    <dgm:cxn modelId="{A2395CCA-B2E0-448C-A599-58C4CC8C5C5D}" type="presParOf" srcId="{431736DF-1099-4F93-99F6-41908D16F927}" destId="{52931297-502C-4ECC-BB55-B5AE83329871}" srcOrd="10" destOrd="0" presId="urn:microsoft.com/office/officeart/2005/8/layout/vList5"/>
    <dgm:cxn modelId="{2163D0B6-D494-4DB1-89FD-64FDFF4CB0DE}" type="presParOf" srcId="{52931297-502C-4ECC-BB55-B5AE83329871}" destId="{4539D06C-FC12-4E89-B63D-3B38551F7418}" srcOrd="0" destOrd="0" presId="urn:microsoft.com/office/officeart/2005/8/layout/vList5"/>
    <dgm:cxn modelId="{4DE3DA6A-C021-4F34-9550-1FC1B5FAE224}" type="presParOf" srcId="{52931297-502C-4ECC-BB55-B5AE83329871}" destId="{653A38CD-4851-4C03-8FC7-AE265524370F}" srcOrd="1" destOrd="0" presId="urn:microsoft.com/office/officeart/2005/8/layout/vList5"/>
    <dgm:cxn modelId="{3193D27F-769F-4EA3-B04B-3CFF22D13BF6}" type="presParOf" srcId="{431736DF-1099-4F93-99F6-41908D16F927}" destId="{A4B8B627-EC8D-42D2-9304-4C27A9409C77}" srcOrd="11" destOrd="0" presId="urn:microsoft.com/office/officeart/2005/8/layout/vList5"/>
    <dgm:cxn modelId="{1042F6D8-3284-4770-99BC-803A21CD5FAE}" type="presParOf" srcId="{431736DF-1099-4F93-99F6-41908D16F927}" destId="{BCBA9790-5AA3-423A-9C8E-C05E3344117E}" srcOrd="12" destOrd="0" presId="urn:microsoft.com/office/officeart/2005/8/layout/vList5"/>
    <dgm:cxn modelId="{8BA7774D-D21E-4A8F-9BAF-0B951B71DD20}" type="presParOf" srcId="{BCBA9790-5AA3-423A-9C8E-C05E3344117E}" destId="{FF8DAC6C-1826-4846-9213-56385C4D27CB}" srcOrd="0" destOrd="0" presId="urn:microsoft.com/office/officeart/2005/8/layout/vList5"/>
    <dgm:cxn modelId="{D6B2B661-10B9-45D6-B995-680F8B4CD94D}" type="presParOf" srcId="{BCBA9790-5AA3-423A-9C8E-C05E3344117E}" destId="{047B9E12-351F-4E64-87D8-88F9B48C3630}" srcOrd="1" destOrd="0" presId="urn:microsoft.com/office/officeart/2005/8/layout/vList5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B5084B7-FCE5-450D-93F7-386162077C96}">
      <dgm:prSet/>
      <dgm:spPr/>
      <dgm:t>
        <a:bodyPr/>
        <a:lstStyle/>
        <a:p>
          <a:r>
            <a:rPr lang="it-IT" dirty="0" smtClean="0"/>
            <a:t>DIREZIONALE GIROSCOPICO</a:t>
          </a:r>
          <a:endParaRPr lang="it-IT" dirty="0"/>
        </a:p>
      </dgm:t>
    </dgm:pt>
    <dgm:pt modelId="{72DEEED3-3261-4D50-B722-636DF738B551}" type="parTrans" cxnId="{D46FCD03-AA7E-4EB3-BEFD-1E2233BA0CFC}">
      <dgm:prSet/>
      <dgm:spPr/>
    </dgm:pt>
    <dgm:pt modelId="{8389A8DD-501B-443E-80D3-CBB3D0C93814}" type="sibTrans" cxnId="{D46FCD03-AA7E-4EB3-BEFD-1E2233BA0CFC}">
      <dgm:prSet/>
      <dgm:spPr/>
    </dgm:pt>
    <dgm:pt modelId="{F91D5D79-605D-4349-B9E6-5E0F34F222CA}">
      <dgm:prSet/>
      <dgm:spPr/>
      <dgm:t>
        <a:bodyPr/>
        <a:lstStyle/>
        <a:p>
          <a:r>
            <a:rPr lang="it-IT" dirty="0" smtClean="0"/>
            <a:t>PRECESSIONI APPARENTI</a:t>
          </a:r>
          <a:endParaRPr lang="it-IT" dirty="0"/>
        </a:p>
      </dgm:t>
    </dgm:pt>
    <dgm:pt modelId="{C6E3BEBF-674D-4DA2-AFBE-F988B3505D0D}" type="parTrans" cxnId="{3BA15BF2-5EAD-422D-A556-51613F6E9A1F}">
      <dgm:prSet/>
      <dgm:spPr/>
    </dgm:pt>
    <dgm:pt modelId="{4638FE77-6101-4931-8080-67848553A2B3}" type="sibTrans" cxnId="{3BA15BF2-5EAD-422D-A556-51613F6E9A1F}">
      <dgm:prSet/>
      <dgm:spPr/>
    </dgm:pt>
    <dgm:pt modelId="{395DD4B7-264B-45B4-A911-0A4C459AE84A}">
      <dgm:prSet/>
      <dgm:spPr/>
      <dgm:t>
        <a:bodyPr/>
        <a:lstStyle/>
        <a:p>
          <a:r>
            <a:rPr lang="it-IT" dirty="0" smtClean="0"/>
            <a:t>BUSSOLA</a:t>
          </a:r>
          <a:endParaRPr lang="it-IT" dirty="0"/>
        </a:p>
      </dgm:t>
    </dgm:pt>
    <dgm:pt modelId="{15B3033E-0A70-4D6C-8989-3125A71E5602}" type="parTrans" cxnId="{6080E9B3-B723-41E4-9C62-DF5A096EF7A7}">
      <dgm:prSet/>
      <dgm:spPr/>
    </dgm:pt>
    <dgm:pt modelId="{7B553E60-8FB0-4267-BED7-1A8C94A2FBF3}" type="sibTrans" cxnId="{6080E9B3-B723-41E4-9C62-DF5A096EF7A7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BF555D5-5873-4640-9110-3BFA6C3665F8}" type="pres">
      <dgm:prSet presAssocID="{0B5084B7-FCE5-450D-93F7-386162077C96}" presName="boxAndChildren" presStyleCnt="0"/>
      <dgm:spPr/>
    </dgm:pt>
    <dgm:pt modelId="{93F70466-72C3-4D38-BC17-F957BED6AE16}" type="pres">
      <dgm:prSet presAssocID="{0B5084B7-FCE5-450D-93F7-386162077C96}" presName="parentTextBox" presStyleLbl="node1" presStyleIdx="0" presStyleCnt="1"/>
      <dgm:spPr/>
      <dgm:t>
        <a:bodyPr/>
        <a:lstStyle/>
        <a:p>
          <a:endParaRPr lang="it-IT"/>
        </a:p>
      </dgm:t>
    </dgm:pt>
    <dgm:pt modelId="{B2672AB3-87A5-45CC-940D-3AE81DDEA292}" type="pres">
      <dgm:prSet presAssocID="{0B5084B7-FCE5-450D-93F7-386162077C96}" presName="entireBox" presStyleLbl="node1" presStyleIdx="0" presStyleCnt="1"/>
      <dgm:spPr/>
      <dgm:t>
        <a:bodyPr/>
        <a:lstStyle/>
        <a:p>
          <a:endParaRPr lang="it-IT"/>
        </a:p>
      </dgm:t>
    </dgm:pt>
    <dgm:pt modelId="{217B39E9-6753-4454-A09D-A77A639BDE65}" type="pres">
      <dgm:prSet presAssocID="{0B5084B7-FCE5-450D-93F7-386162077C96}" presName="descendantBox" presStyleCnt="0"/>
      <dgm:spPr/>
    </dgm:pt>
    <dgm:pt modelId="{EFF28427-A32C-487C-9898-4E62FB6C9B5A}" type="pres">
      <dgm:prSet presAssocID="{F91D5D79-605D-4349-B9E6-5E0F34F222CA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064FC0A-CB18-44B5-A418-50DB4D514BF0}" type="pres">
      <dgm:prSet presAssocID="{395DD4B7-264B-45B4-A911-0A4C459AE84A}" presName="childTextBox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46FCD03-AA7E-4EB3-BEFD-1E2233BA0CFC}" srcId="{4BC4DA22-8CF1-4A31-8AB7-292E7733B0D2}" destId="{0B5084B7-FCE5-450D-93F7-386162077C96}" srcOrd="0" destOrd="0" parTransId="{72DEEED3-3261-4D50-B722-636DF738B551}" sibTransId="{8389A8DD-501B-443E-80D3-CBB3D0C93814}"/>
    <dgm:cxn modelId="{8906A5F4-4B3C-4021-95EE-FF4E5261A1FC}" type="presOf" srcId="{4BC4DA22-8CF1-4A31-8AB7-292E7733B0D2}" destId="{F0E07B57-4EBD-4673-A78E-AF8A8469B304}" srcOrd="0" destOrd="0" presId="urn:microsoft.com/office/officeart/2005/8/layout/process4"/>
    <dgm:cxn modelId="{6D43AD87-4D42-4A1E-86F0-67A438E1558C}" type="presOf" srcId="{395DD4B7-264B-45B4-A911-0A4C459AE84A}" destId="{E064FC0A-CB18-44B5-A418-50DB4D514BF0}" srcOrd="0" destOrd="0" presId="urn:microsoft.com/office/officeart/2005/8/layout/process4"/>
    <dgm:cxn modelId="{3BA15BF2-5EAD-422D-A556-51613F6E9A1F}" srcId="{0B5084B7-FCE5-450D-93F7-386162077C96}" destId="{F91D5D79-605D-4349-B9E6-5E0F34F222CA}" srcOrd="0" destOrd="0" parTransId="{C6E3BEBF-674D-4DA2-AFBE-F988B3505D0D}" sibTransId="{4638FE77-6101-4931-8080-67848553A2B3}"/>
    <dgm:cxn modelId="{75F3BA45-A903-4426-A793-11A6BCC2DEC3}" type="presOf" srcId="{0B5084B7-FCE5-450D-93F7-386162077C96}" destId="{B2672AB3-87A5-45CC-940D-3AE81DDEA292}" srcOrd="1" destOrd="0" presId="urn:microsoft.com/office/officeart/2005/8/layout/process4"/>
    <dgm:cxn modelId="{13DAAEAA-A355-4086-95D3-E2187AAEBD5F}" type="presOf" srcId="{F91D5D79-605D-4349-B9E6-5E0F34F222CA}" destId="{EFF28427-A32C-487C-9898-4E62FB6C9B5A}" srcOrd="0" destOrd="0" presId="urn:microsoft.com/office/officeart/2005/8/layout/process4"/>
    <dgm:cxn modelId="{13F5C164-4972-4EC7-A608-1D1A0B553A92}" type="presOf" srcId="{0B5084B7-FCE5-450D-93F7-386162077C96}" destId="{93F70466-72C3-4D38-BC17-F957BED6AE16}" srcOrd="0" destOrd="0" presId="urn:microsoft.com/office/officeart/2005/8/layout/process4"/>
    <dgm:cxn modelId="{6080E9B3-B723-41E4-9C62-DF5A096EF7A7}" srcId="{0B5084B7-FCE5-450D-93F7-386162077C96}" destId="{395DD4B7-264B-45B4-A911-0A4C459AE84A}" srcOrd="1" destOrd="0" parTransId="{15B3033E-0A70-4D6C-8989-3125A71E5602}" sibTransId="{7B553E60-8FB0-4267-BED7-1A8C94A2FBF3}"/>
    <dgm:cxn modelId="{FD209D71-5393-4175-9165-E44A0264EA22}" type="presParOf" srcId="{F0E07B57-4EBD-4673-A78E-AF8A8469B304}" destId="{5BF555D5-5873-4640-9110-3BFA6C3665F8}" srcOrd="0" destOrd="0" presId="urn:microsoft.com/office/officeart/2005/8/layout/process4"/>
    <dgm:cxn modelId="{F6E648FB-B201-4A80-8E7B-1C8502618049}" type="presParOf" srcId="{5BF555D5-5873-4640-9110-3BFA6C3665F8}" destId="{93F70466-72C3-4D38-BC17-F957BED6AE16}" srcOrd="0" destOrd="0" presId="urn:microsoft.com/office/officeart/2005/8/layout/process4"/>
    <dgm:cxn modelId="{B971F60D-DC2B-4E2B-B85B-4129B452A2D8}" type="presParOf" srcId="{5BF555D5-5873-4640-9110-3BFA6C3665F8}" destId="{B2672AB3-87A5-45CC-940D-3AE81DDEA292}" srcOrd="1" destOrd="0" presId="urn:microsoft.com/office/officeart/2005/8/layout/process4"/>
    <dgm:cxn modelId="{CFC93403-290A-4907-B62D-FD5F0CD32AF7}" type="presParOf" srcId="{5BF555D5-5873-4640-9110-3BFA6C3665F8}" destId="{217B39E9-6753-4454-A09D-A77A639BDE65}" srcOrd="2" destOrd="0" presId="urn:microsoft.com/office/officeart/2005/8/layout/process4"/>
    <dgm:cxn modelId="{96B1BBDE-40DE-420B-871D-A63AB48713C8}" type="presParOf" srcId="{217B39E9-6753-4454-A09D-A77A639BDE65}" destId="{EFF28427-A32C-487C-9898-4E62FB6C9B5A}" srcOrd="0" destOrd="0" presId="urn:microsoft.com/office/officeart/2005/8/layout/process4"/>
    <dgm:cxn modelId="{79650346-8FCD-4871-A8D0-236B7A94914E}" type="presParOf" srcId="{217B39E9-6753-4454-A09D-A77A639BDE65}" destId="{E064FC0A-CB18-44B5-A418-50DB4D514BF0}" srcOrd="1" destOrd="0" presId="urn:microsoft.com/office/officeart/2005/8/layout/process4"/>
  </dgm:cxnLst>
  <dgm:bg/>
  <dgm:whole/>
</dgm:dataModel>
</file>

<file path=ppt/diagrams/data130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LOSSODROMIA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C1E2E73B-2A9A-4462-9DF3-CC2EFE0F7918}">
      <dgm:prSet phldrT="[Testo]" custT="1"/>
      <dgm:spPr/>
      <dgm:t>
        <a:bodyPr/>
        <a:lstStyle/>
        <a:p>
          <a:r>
            <a:rPr lang="it-IT" sz="1600" dirty="0" smtClean="0"/>
            <a:t>Calcolo TB e D</a:t>
          </a:r>
          <a:endParaRPr lang="it-IT" sz="1600" dirty="0"/>
        </a:p>
      </dgm:t>
    </dgm:pt>
    <dgm:pt modelId="{C75506C5-9F1B-4013-B0AC-6CC488FEE220}" type="parTrans" cxnId="{3A6982B8-324A-4B0A-A30D-4F0BF4075D1B}">
      <dgm:prSet/>
      <dgm:spPr/>
    </dgm:pt>
    <dgm:pt modelId="{04CCB7A1-8A4B-4AD7-865D-4BDA21CBA130}" type="sibTrans" cxnId="{3A6982B8-324A-4B0A-A30D-4F0BF4075D1B}">
      <dgm:prSet/>
      <dgm:spPr/>
    </dgm:pt>
    <dgm:pt modelId="{AFCCE267-12B9-4AB2-91C0-1E2943067C1F}">
      <dgm:prSet phldrT="[Testo]" custT="1"/>
      <dgm:spPr/>
      <dgm:t>
        <a:bodyPr/>
        <a:lstStyle/>
        <a:p>
          <a:r>
            <a:rPr lang="it-IT" sz="1600" dirty="0" smtClean="0"/>
            <a:t>Calcolo coordinate</a:t>
          </a:r>
          <a:endParaRPr lang="it-IT" sz="1600" dirty="0"/>
        </a:p>
      </dgm:t>
    </dgm:pt>
    <dgm:pt modelId="{B5D367C0-3F53-4B94-B026-91D94BB6F645}" type="parTrans" cxnId="{B17F2219-7580-4F83-8C4D-B2F98D5B01AB}">
      <dgm:prSet/>
      <dgm:spPr/>
    </dgm:pt>
    <dgm:pt modelId="{3F56DA58-A0D3-4851-BE83-68A360F5528C}" type="sibTrans" cxnId="{B17F2219-7580-4F83-8C4D-B2F98D5B01AB}">
      <dgm:prSet/>
      <dgm:spPr/>
    </dgm:pt>
    <dgm:pt modelId="{6726A661-7A53-4383-BA30-31C1C3BECC75}">
      <dgm:prSet phldrT="[Testo]" custT="1"/>
      <dgm:spPr/>
      <dgm:t>
        <a:bodyPr/>
        <a:lstStyle/>
        <a:p>
          <a:r>
            <a:rPr lang="it-IT" sz="1600" dirty="0" smtClean="0"/>
            <a:t>MOTI RELATIVI</a:t>
          </a:r>
          <a:endParaRPr lang="it-IT" sz="1600" dirty="0"/>
        </a:p>
      </dgm:t>
    </dgm:pt>
    <dgm:pt modelId="{1E41E213-9030-4E4F-8703-C2233C80B3D4}" type="parTrans" cxnId="{3A674E4D-8E6F-41F8-ABCF-B8C0DAA8C926}">
      <dgm:prSet/>
      <dgm:spPr/>
    </dgm:pt>
    <dgm:pt modelId="{8C193F66-C123-4CEE-87FA-13656EB6B7F8}" type="sibTrans" cxnId="{3A674E4D-8E6F-41F8-ABCF-B8C0DAA8C926}">
      <dgm:prSet/>
      <dgm:spPr/>
    </dgm:pt>
    <dgm:pt modelId="{C847F259-1722-457C-8132-1DB71DF26EF8}">
      <dgm:prSet phldrT="[Testo]" custT="1"/>
      <dgm:spPr/>
      <dgm:t>
        <a:bodyPr/>
        <a:lstStyle/>
        <a:p>
          <a:r>
            <a:rPr lang="it-IT" sz="1600" dirty="0" smtClean="0"/>
            <a:t>PNR ALTERNATO</a:t>
          </a:r>
          <a:endParaRPr lang="it-IT" sz="1600" dirty="0"/>
        </a:p>
      </dgm:t>
    </dgm:pt>
    <dgm:pt modelId="{168F9B08-5147-4E88-8A54-83CEEFD5D2D1}" type="parTrans" cxnId="{A2427A46-D6B2-4E63-826D-151784940D69}">
      <dgm:prSet/>
      <dgm:spPr/>
    </dgm:pt>
    <dgm:pt modelId="{05506C7F-D8EB-4DF6-9B63-D76EFE4A4A9E}" type="sibTrans" cxnId="{A2427A46-D6B2-4E63-826D-151784940D69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00486D4-5E83-4D20-9935-843F0D87195E}" type="pres">
      <dgm:prSet presAssocID="{6726A661-7A53-4383-BA30-31C1C3BECC75}" presName="boxAndChildren" presStyleCnt="0"/>
      <dgm:spPr/>
    </dgm:pt>
    <dgm:pt modelId="{8AF6944F-7465-4D48-9DBE-AEE354741E41}" type="pres">
      <dgm:prSet presAssocID="{6726A661-7A53-4383-BA30-31C1C3BECC75}" presName="parentTextBox" presStyleLbl="node1" presStyleIdx="0" presStyleCnt="2"/>
      <dgm:spPr/>
      <dgm:t>
        <a:bodyPr/>
        <a:lstStyle/>
        <a:p>
          <a:endParaRPr lang="it-IT"/>
        </a:p>
      </dgm:t>
    </dgm:pt>
    <dgm:pt modelId="{AD05967F-1562-4939-ADC7-02779F629599}" type="pres">
      <dgm:prSet presAssocID="{6726A661-7A53-4383-BA30-31C1C3BECC75}" presName="entireBox" presStyleLbl="node1" presStyleIdx="0" presStyleCnt="2"/>
      <dgm:spPr/>
      <dgm:t>
        <a:bodyPr/>
        <a:lstStyle/>
        <a:p>
          <a:endParaRPr lang="it-IT"/>
        </a:p>
      </dgm:t>
    </dgm:pt>
    <dgm:pt modelId="{36B61DB7-A03D-45A3-AA0E-AD5162A0FAF7}" type="pres">
      <dgm:prSet presAssocID="{6726A661-7A53-4383-BA30-31C1C3BECC75}" presName="descendantBox" presStyleCnt="0"/>
      <dgm:spPr/>
    </dgm:pt>
    <dgm:pt modelId="{A8B58E5B-61BA-464A-ABA9-F0A9AFEF60B0}" type="pres">
      <dgm:prSet presAssocID="{C847F259-1722-457C-8132-1DB71DF26EF8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829CB62-FABA-4C30-90B6-B14748425F36}" type="pres">
      <dgm:prSet presAssocID="{70B038A9-5CE7-4A0C-952C-331955CCF74B}" presName="sp" presStyleCnt="0"/>
      <dgm:spPr/>
    </dgm:pt>
    <dgm:pt modelId="{DD33AEE0-C930-4D79-A847-624258805C2C}" type="pres">
      <dgm:prSet presAssocID="{A9B269A0-9580-4592-BC29-670CF40D47F8}" presName="arrowAndChildren" presStyleCnt="0"/>
      <dgm:spPr/>
    </dgm:pt>
    <dgm:pt modelId="{35E2537A-1087-4813-9967-90B61E4A7B8F}" type="pres">
      <dgm:prSet presAssocID="{A9B269A0-9580-4592-BC29-670CF40D47F8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EF262AE7-682A-4B44-B1AA-F3FE52B54B35}" type="pres">
      <dgm:prSet presAssocID="{A9B269A0-9580-4592-BC29-670CF40D47F8}" presName="arrow" presStyleLbl="node1" presStyleIdx="1" presStyleCnt="2"/>
      <dgm:spPr/>
      <dgm:t>
        <a:bodyPr/>
        <a:lstStyle/>
        <a:p>
          <a:endParaRPr lang="it-IT"/>
        </a:p>
      </dgm:t>
    </dgm:pt>
    <dgm:pt modelId="{29555A8C-A2D1-4EB9-BF5C-FE24820AECA2}" type="pres">
      <dgm:prSet presAssocID="{A9B269A0-9580-4592-BC29-670CF40D47F8}" presName="descendantArrow" presStyleCnt="0"/>
      <dgm:spPr/>
    </dgm:pt>
    <dgm:pt modelId="{B3BBEC48-C76B-4C52-84EA-9DA449026932}" type="pres">
      <dgm:prSet presAssocID="{C1E2E73B-2A9A-4462-9DF3-CC2EFE0F7918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5A9E49D-6B38-4183-AEF0-7489E1763C6D}" type="pres">
      <dgm:prSet presAssocID="{AFCCE267-12B9-4AB2-91C0-1E2943067C1F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D82D9E1-7559-4D2E-BF54-4D04B908F967}" type="presOf" srcId="{C847F259-1722-457C-8132-1DB71DF26EF8}" destId="{A8B58E5B-61BA-464A-ABA9-F0A9AFEF60B0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EE3E0247-2514-4EFE-9353-1BE2EC88B730}" type="presOf" srcId="{C1E2E73B-2A9A-4462-9DF3-CC2EFE0F7918}" destId="{B3BBEC48-C76B-4C52-84EA-9DA449026932}" srcOrd="0" destOrd="0" presId="urn:microsoft.com/office/officeart/2005/8/layout/process4"/>
    <dgm:cxn modelId="{A2427A46-D6B2-4E63-826D-151784940D69}" srcId="{6726A661-7A53-4383-BA30-31C1C3BECC75}" destId="{C847F259-1722-457C-8132-1DB71DF26EF8}" srcOrd="0" destOrd="0" parTransId="{168F9B08-5147-4E88-8A54-83CEEFD5D2D1}" sibTransId="{05506C7F-D8EB-4DF6-9B63-D76EFE4A4A9E}"/>
    <dgm:cxn modelId="{B17F2219-7580-4F83-8C4D-B2F98D5B01AB}" srcId="{A9B269A0-9580-4592-BC29-670CF40D47F8}" destId="{AFCCE267-12B9-4AB2-91C0-1E2943067C1F}" srcOrd="1" destOrd="0" parTransId="{B5D367C0-3F53-4B94-B026-91D94BB6F645}" sibTransId="{3F56DA58-A0D3-4851-BE83-68A360F5528C}"/>
    <dgm:cxn modelId="{9FFDD9E9-3C66-4E45-AB7E-ECB4899D72A9}" type="presOf" srcId="{A9B269A0-9580-4592-BC29-670CF40D47F8}" destId="{EF262AE7-682A-4B44-B1AA-F3FE52B54B35}" srcOrd="1" destOrd="0" presId="urn:microsoft.com/office/officeart/2005/8/layout/process4"/>
    <dgm:cxn modelId="{A0C662B7-6CAF-4B72-9CD8-94A5F3646261}" type="presOf" srcId="{4BC4DA22-8CF1-4A31-8AB7-292E7733B0D2}" destId="{F0E07B57-4EBD-4673-A78E-AF8A8469B304}" srcOrd="0" destOrd="0" presId="urn:microsoft.com/office/officeart/2005/8/layout/process4"/>
    <dgm:cxn modelId="{3A674E4D-8E6F-41F8-ABCF-B8C0DAA8C926}" srcId="{4BC4DA22-8CF1-4A31-8AB7-292E7733B0D2}" destId="{6726A661-7A53-4383-BA30-31C1C3BECC75}" srcOrd="1" destOrd="0" parTransId="{1E41E213-9030-4E4F-8703-C2233C80B3D4}" sibTransId="{8C193F66-C123-4CEE-87FA-13656EB6B7F8}"/>
    <dgm:cxn modelId="{652FDCFD-1EAA-4B9D-ADA7-954E69761652}" type="presOf" srcId="{6726A661-7A53-4383-BA30-31C1C3BECC75}" destId="{8AF6944F-7465-4D48-9DBE-AEE354741E41}" srcOrd="0" destOrd="0" presId="urn:microsoft.com/office/officeart/2005/8/layout/process4"/>
    <dgm:cxn modelId="{1C8FB00B-2729-4285-8EC7-BFE7ADC2794E}" type="presOf" srcId="{A9B269A0-9580-4592-BC29-670CF40D47F8}" destId="{35E2537A-1087-4813-9967-90B61E4A7B8F}" srcOrd="0" destOrd="0" presId="urn:microsoft.com/office/officeart/2005/8/layout/process4"/>
    <dgm:cxn modelId="{3A6982B8-324A-4B0A-A30D-4F0BF4075D1B}" srcId="{A9B269A0-9580-4592-BC29-670CF40D47F8}" destId="{C1E2E73B-2A9A-4462-9DF3-CC2EFE0F7918}" srcOrd="0" destOrd="0" parTransId="{C75506C5-9F1B-4013-B0AC-6CC488FEE220}" sibTransId="{04CCB7A1-8A4B-4AD7-865D-4BDA21CBA130}"/>
    <dgm:cxn modelId="{06F1722A-0691-4078-9A11-B6703E7C60C6}" type="presOf" srcId="{6726A661-7A53-4383-BA30-31C1C3BECC75}" destId="{AD05967F-1562-4939-ADC7-02779F629599}" srcOrd="1" destOrd="0" presId="urn:microsoft.com/office/officeart/2005/8/layout/process4"/>
    <dgm:cxn modelId="{102069A7-0C1D-471C-8F6A-68B803873CE6}" type="presOf" srcId="{AFCCE267-12B9-4AB2-91C0-1E2943067C1F}" destId="{E5A9E49D-6B38-4183-AEF0-7489E1763C6D}" srcOrd="0" destOrd="0" presId="urn:microsoft.com/office/officeart/2005/8/layout/process4"/>
    <dgm:cxn modelId="{1871CBF8-3F02-4AD1-A00E-525628869A56}" type="presParOf" srcId="{F0E07B57-4EBD-4673-A78E-AF8A8469B304}" destId="{A00486D4-5E83-4D20-9935-843F0D87195E}" srcOrd="0" destOrd="0" presId="urn:microsoft.com/office/officeart/2005/8/layout/process4"/>
    <dgm:cxn modelId="{5E1C8619-36C7-48B0-A9DA-79BDDB027268}" type="presParOf" srcId="{A00486D4-5E83-4D20-9935-843F0D87195E}" destId="{8AF6944F-7465-4D48-9DBE-AEE354741E41}" srcOrd="0" destOrd="0" presId="urn:microsoft.com/office/officeart/2005/8/layout/process4"/>
    <dgm:cxn modelId="{4C17BB93-3F5D-4A24-B933-82F096D80E64}" type="presParOf" srcId="{A00486D4-5E83-4D20-9935-843F0D87195E}" destId="{AD05967F-1562-4939-ADC7-02779F629599}" srcOrd="1" destOrd="0" presId="urn:microsoft.com/office/officeart/2005/8/layout/process4"/>
    <dgm:cxn modelId="{3A6A8CF4-529E-478B-BFED-39EBE261631D}" type="presParOf" srcId="{A00486D4-5E83-4D20-9935-843F0D87195E}" destId="{36B61DB7-A03D-45A3-AA0E-AD5162A0FAF7}" srcOrd="2" destOrd="0" presId="urn:microsoft.com/office/officeart/2005/8/layout/process4"/>
    <dgm:cxn modelId="{5E5797DD-6C8B-4AA8-935A-E7832146890C}" type="presParOf" srcId="{36B61DB7-A03D-45A3-AA0E-AD5162A0FAF7}" destId="{A8B58E5B-61BA-464A-ABA9-F0A9AFEF60B0}" srcOrd="0" destOrd="0" presId="urn:microsoft.com/office/officeart/2005/8/layout/process4"/>
    <dgm:cxn modelId="{2132FB89-A6D2-4B8C-9403-80319D939B0A}" type="presParOf" srcId="{F0E07B57-4EBD-4673-A78E-AF8A8469B304}" destId="{7829CB62-FABA-4C30-90B6-B14748425F36}" srcOrd="1" destOrd="0" presId="urn:microsoft.com/office/officeart/2005/8/layout/process4"/>
    <dgm:cxn modelId="{6FF36811-9937-40B4-94C2-48E33C0F78C7}" type="presParOf" srcId="{F0E07B57-4EBD-4673-A78E-AF8A8469B304}" destId="{DD33AEE0-C930-4D79-A847-624258805C2C}" srcOrd="2" destOrd="0" presId="urn:microsoft.com/office/officeart/2005/8/layout/process4"/>
    <dgm:cxn modelId="{D34B350D-C704-4CEF-AAAF-535728A17EEF}" type="presParOf" srcId="{DD33AEE0-C930-4D79-A847-624258805C2C}" destId="{35E2537A-1087-4813-9967-90B61E4A7B8F}" srcOrd="0" destOrd="0" presId="urn:microsoft.com/office/officeart/2005/8/layout/process4"/>
    <dgm:cxn modelId="{BC4B7FB5-0F8A-47FE-9E21-F35782611F4B}" type="presParOf" srcId="{DD33AEE0-C930-4D79-A847-624258805C2C}" destId="{EF262AE7-682A-4B44-B1AA-F3FE52B54B35}" srcOrd="1" destOrd="0" presId="urn:microsoft.com/office/officeart/2005/8/layout/process4"/>
    <dgm:cxn modelId="{FF3F9B15-E774-4F21-B268-3F2136B1E1FC}" type="presParOf" srcId="{DD33AEE0-C930-4D79-A847-624258805C2C}" destId="{29555A8C-A2D1-4EB9-BF5C-FE24820AECA2}" srcOrd="2" destOrd="0" presId="urn:microsoft.com/office/officeart/2005/8/layout/process4"/>
    <dgm:cxn modelId="{65E1162C-1E6B-48FF-AA1A-783D877EA3F3}" type="presParOf" srcId="{29555A8C-A2D1-4EB9-BF5C-FE24820AECA2}" destId="{B3BBEC48-C76B-4C52-84EA-9DA449026932}" srcOrd="0" destOrd="0" presId="urn:microsoft.com/office/officeart/2005/8/layout/process4"/>
    <dgm:cxn modelId="{9A823343-E42D-412F-8649-96FF1E4ACF05}" type="presParOf" srcId="{29555A8C-A2D1-4EB9-BF5C-FE24820AECA2}" destId="{E5A9E49D-6B38-4183-AEF0-7489E1763C6D}" srcOrd="1" destOrd="0" presId="urn:microsoft.com/office/officeart/2005/8/layout/process4"/>
  </dgm:cxnLst>
  <dgm:bg/>
  <dgm:whole/>
</dgm:dataModel>
</file>

<file path=ppt/diagrams/data131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TB e D tra Napoli e Pratica di Mare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18FC35C9-FBB3-4836-80FF-7BAB42182182}">
      <dgm:prSet/>
      <dgm:spPr/>
      <dgm:t>
        <a:bodyPr/>
        <a:lstStyle/>
        <a:p>
          <a:r>
            <a:rPr lang="it-IT" dirty="0" smtClean="0"/>
            <a:t>Calcolo TB e D tra Napoli e Maddalena</a:t>
          </a:r>
          <a:endParaRPr lang="it-IT" dirty="0"/>
        </a:p>
      </dgm:t>
    </dgm:pt>
    <dgm:pt modelId="{CFDAD289-9C88-4122-B77B-9AD7147EC1D1}" type="parTrans" cxnId="{1B7FF836-2A04-436A-8F46-739453962299}">
      <dgm:prSet/>
      <dgm:spPr/>
    </dgm:pt>
    <dgm:pt modelId="{AF8D93F5-BB8B-4BAD-9972-FF0106C28968}" type="sibTrans" cxnId="{1B7FF836-2A04-436A-8F46-739453962299}">
      <dgm:prSet/>
      <dgm:spPr/>
    </dgm:pt>
    <dgm:pt modelId="{21B83B93-282D-4696-8B42-AFCCC5F1DD1E}">
      <dgm:prSet/>
      <dgm:spPr/>
      <dgm:t>
        <a:bodyPr/>
        <a:lstStyle/>
        <a:p>
          <a:r>
            <a:rPr lang="it-IT" dirty="0" smtClean="0"/>
            <a:t>Calcolo il RAZ su base alternata</a:t>
          </a:r>
          <a:endParaRPr lang="it-IT" dirty="0"/>
        </a:p>
      </dgm:t>
    </dgm:pt>
    <dgm:pt modelId="{27D0A49C-4B91-4AFE-8D32-353BA0AAC699}" type="parTrans" cxnId="{475EF44E-5181-42BD-B2D0-EFA200EB2B05}">
      <dgm:prSet/>
      <dgm:spPr/>
    </dgm:pt>
    <dgm:pt modelId="{FFE16335-42FD-4858-9355-B8FEB5F41467}" type="sibTrans" cxnId="{475EF44E-5181-42BD-B2D0-EFA200EB2B05}">
      <dgm:prSet/>
      <dgm:spPr/>
    </dgm:pt>
    <dgm:pt modelId="{FCC7D3EF-A1C6-47D6-A3D3-C33146BC601B}">
      <dgm:prSet/>
      <dgm:spPr/>
      <dgm:t>
        <a:bodyPr/>
        <a:lstStyle/>
        <a:p>
          <a:r>
            <a:rPr lang="it-IT" dirty="0" smtClean="0"/>
            <a:t>Calcolo le coordinate del RAZ</a:t>
          </a:r>
          <a:endParaRPr lang="it-IT" dirty="0"/>
        </a:p>
      </dgm:t>
    </dgm:pt>
    <dgm:pt modelId="{74C5D88D-1578-4DB4-B250-55C544EBF559}" type="parTrans" cxnId="{9601743E-B4F7-42F5-962E-DAFCEB176E76}">
      <dgm:prSet/>
      <dgm:spPr/>
    </dgm:pt>
    <dgm:pt modelId="{404F9D29-874C-41EB-95A5-4E123951201D}" type="sibTrans" cxnId="{9601743E-B4F7-42F5-962E-DAFCEB176E76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6B61B022-1C1E-4D38-BBAC-60E058E39A40}" type="pres">
      <dgm:prSet presAssocID="{E19F41FF-CA4F-4296-B8E0-340C53272823}" presName="arrowDiagram4" presStyleCnt="0"/>
      <dgm:spPr/>
    </dgm:pt>
    <dgm:pt modelId="{424B87CC-4AA1-4E65-B67E-AD5FDD363D39}" type="pres">
      <dgm:prSet presAssocID="{A7C2AE8E-690F-4EC4-9BDA-90FDB49BBD57}" presName="bullet4a" presStyleLbl="node1" presStyleIdx="0" presStyleCnt="4"/>
      <dgm:spPr/>
    </dgm:pt>
    <dgm:pt modelId="{F96DECC3-873D-4B15-840E-070E3F8AA319}" type="pres">
      <dgm:prSet presAssocID="{A7C2AE8E-690F-4EC4-9BDA-90FDB49BBD57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0C3B2EC-F46B-4ECA-8C69-E5158ED5F500}" type="pres">
      <dgm:prSet presAssocID="{18FC35C9-FBB3-4836-80FF-7BAB42182182}" presName="bullet4b" presStyleLbl="node1" presStyleIdx="1" presStyleCnt="4"/>
      <dgm:spPr/>
    </dgm:pt>
    <dgm:pt modelId="{6AB804F9-9908-4863-A238-A8CA005B743D}" type="pres">
      <dgm:prSet presAssocID="{18FC35C9-FBB3-4836-80FF-7BAB42182182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5193BC9-8549-4238-9D85-BFACEA7DDDED}" type="pres">
      <dgm:prSet presAssocID="{21B83B93-282D-4696-8B42-AFCCC5F1DD1E}" presName="bullet4c" presStyleLbl="node1" presStyleIdx="2" presStyleCnt="4"/>
      <dgm:spPr/>
    </dgm:pt>
    <dgm:pt modelId="{C80A6100-B8D9-47DE-B90A-5417CE56B531}" type="pres">
      <dgm:prSet presAssocID="{21B83B93-282D-4696-8B42-AFCCC5F1DD1E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80C3DCA-5456-4D7D-9190-39C06F8C1EDF}" type="pres">
      <dgm:prSet presAssocID="{FCC7D3EF-A1C6-47D6-A3D3-C33146BC601B}" presName="bullet4d" presStyleLbl="node1" presStyleIdx="3" presStyleCnt="4"/>
      <dgm:spPr/>
    </dgm:pt>
    <dgm:pt modelId="{D4304746-4A85-46D8-913F-DE96F56204AA}" type="pres">
      <dgm:prSet presAssocID="{FCC7D3EF-A1C6-47D6-A3D3-C33146BC601B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925EB78-B127-493E-98C6-8B1D35F4F267}" type="presOf" srcId="{18FC35C9-FBB3-4836-80FF-7BAB42182182}" destId="{6AB804F9-9908-4863-A238-A8CA005B743D}" srcOrd="0" destOrd="0" presId="urn:microsoft.com/office/officeart/2005/8/layout/arrow2"/>
    <dgm:cxn modelId="{1B7FF836-2A04-436A-8F46-739453962299}" srcId="{E19F41FF-CA4F-4296-B8E0-340C53272823}" destId="{18FC35C9-FBB3-4836-80FF-7BAB42182182}" srcOrd="1" destOrd="0" parTransId="{CFDAD289-9C88-4122-B77B-9AD7147EC1D1}" sibTransId="{AF8D93F5-BB8B-4BAD-9972-FF0106C28968}"/>
    <dgm:cxn modelId="{9601743E-B4F7-42F5-962E-DAFCEB176E76}" srcId="{E19F41FF-CA4F-4296-B8E0-340C53272823}" destId="{FCC7D3EF-A1C6-47D6-A3D3-C33146BC601B}" srcOrd="3" destOrd="0" parTransId="{74C5D88D-1578-4DB4-B250-55C544EBF559}" sibTransId="{404F9D29-874C-41EB-95A5-4E123951201D}"/>
    <dgm:cxn modelId="{D66FF7AB-732E-4F33-9239-8597A787BCA5}" type="presOf" srcId="{E19F41FF-CA4F-4296-B8E0-340C53272823}" destId="{6555694C-60F4-48FD-B317-3722FF98FBB9}" srcOrd="0" destOrd="0" presId="urn:microsoft.com/office/officeart/2005/8/layout/arrow2"/>
    <dgm:cxn modelId="{EC302E68-EB3C-4E40-B7C2-201E2F06137C}" type="presOf" srcId="{A7C2AE8E-690F-4EC4-9BDA-90FDB49BBD57}" destId="{F96DECC3-873D-4B15-840E-070E3F8AA319}" srcOrd="0" destOrd="0" presId="urn:microsoft.com/office/officeart/2005/8/layout/arrow2"/>
    <dgm:cxn modelId="{475EF44E-5181-42BD-B2D0-EFA200EB2B05}" srcId="{E19F41FF-CA4F-4296-B8E0-340C53272823}" destId="{21B83B93-282D-4696-8B42-AFCCC5F1DD1E}" srcOrd="2" destOrd="0" parTransId="{27D0A49C-4B91-4AFE-8D32-353BA0AAC699}" sibTransId="{FFE16335-42FD-4858-9355-B8FEB5F41467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D75907F7-1E85-48ED-A1AB-C9DA8E385929}" type="presOf" srcId="{21B83B93-282D-4696-8B42-AFCCC5F1DD1E}" destId="{C80A6100-B8D9-47DE-B90A-5417CE56B531}" srcOrd="0" destOrd="0" presId="urn:microsoft.com/office/officeart/2005/8/layout/arrow2"/>
    <dgm:cxn modelId="{C4D502EB-9E2D-485D-8989-46E3EE23BC2A}" type="presOf" srcId="{FCC7D3EF-A1C6-47D6-A3D3-C33146BC601B}" destId="{D4304746-4A85-46D8-913F-DE96F56204AA}" srcOrd="0" destOrd="0" presId="urn:microsoft.com/office/officeart/2005/8/layout/arrow2"/>
    <dgm:cxn modelId="{518763DA-B2F9-4E75-9CCE-31561411E0B8}" type="presParOf" srcId="{6555694C-60F4-48FD-B317-3722FF98FBB9}" destId="{E8E17464-8E84-40F9-8AE2-1E89CEC3D5FA}" srcOrd="0" destOrd="0" presId="urn:microsoft.com/office/officeart/2005/8/layout/arrow2"/>
    <dgm:cxn modelId="{61A7CFE7-6796-435C-AE31-3DCB142428DB}" type="presParOf" srcId="{6555694C-60F4-48FD-B317-3722FF98FBB9}" destId="{6B61B022-1C1E-4D38-BBAC-60E058E39A40}" srcOrd="1" destOrd="0" presId="urn:microsoft.com/office/officeart/2005/8/layout/arrow2"/>
    <dgm:cxn modelId="{1A93392F-23EB-46E0-AB4D-AA69DDB33044}" type="presParOf" srcId="{6B61B022-1C1E-4D38-BBAC-60E058E39A40}" destId="{424B87CC-4AA1-4E65-B67E-AD5FDD363D39}" srcOrd="0" destOrd="0" presId="urn:microsoft.com/office/officeart/2005/8/layout/arrow2"/>
    <dgm:cxn modelId="{6F5B5AEA-8A31-48B7-B1B5-3CC9A5F801E6}" type="presParOf" srcId="{6B61B022-1C1E-4D38-BBAC-60E058E39A40}" destId="{F96DECC3-873D-4B15-840E-070E3F8AA319}" srcOrd="1" destOrd="0" presId="urn:microsoft.com/office/officeart/2005/8/layout/arrow2"/>
    <dgm:cxn modelId="{3D427FC2-56EA-412E-B169-74B522DB1A20}" type="presParOf" srcId="{6B61B022-1C1E-4D38-BBAC-60E058E39A40}" destId="{80C3B2EC-F46B-4ECA-8C69-E5158ED5F500}" srcOrd="2" destOrd="0" presId="urn:microsoft.com/office/officeart/2005/8/layout/arrow2"/>
    <dgm:cxn modelId="{F2515C22-C5C7-4361-96CB-D31ADFB67CF0}" type="presParOf" srcId="{6B61B022-1C1E-4D38-BBAC-60E058E39A40}" destId="{6AB804F9-9908-4863-A238-A8CA005B743D}" srcOrd="3" destOrd="0" presId="urn:microsoft.com/office/officeart/2005/8/layout/arrow2"/>
    <dgm:cxn modelId="{1C7F3C53-F4D8-4F39-8F69-A85BF510690C}" type="presParOf" srcId="{6B61B022-1C1E-4D38-BBAC-60E058E39A40}" destId="{C5193BC9-8549-4238-9D85-BFACEA7DDDED}" srcOrd="4" destOrd="0" presId="urn:microsoft.com/office/officeart/2005/8/layout/arrow2"/>
    <dgm:cxn modelId="{780148ED-6C91-4E82-A159-B390A64C879E}" type="presParOf" srcId="{6B61B022-1C1E-4D38-BBAC-60E058E39A40}" destId="{C80A6100-B8D9-47DE-B90A-5417CE56B531}" srcOrd="5" destOrd="0" presId="urn:microsoft.com/office/officeart/2005/8/layout/arrow2"/>
    <dgm:cxn modelId="{254CB2C3-AD69-44DB-90AC-C72079C3340C}" type="presParOf" srcId="{6B61B022-1C1E-4D38-BBAC-60E058E39A40}" destId="{380C3DCA-5456-4D7D-9190-39C06F8C1EDF}" srcOrd="6" destOrd="0" presId="urn:microsoft.com/office/officeart/2005/8/layout/arrow2"/>
    <dgm:cxn modelId="{BAA0605F-12CA-466A-BDDE-4E6F815ED37A}" type="presParOf" srcId="{6B61B022-1C1E-4D38-BBAC-60E058E39A40}" destId="{D4304746-4A85-46D8-913F-DE96F56204AA}" srcOrd="7" destOrd="0" presId="urn:microsoft.com/office/officeart/2005/8/layout/arrow2"/>
  </dgm:cxnLst>
  <dgm:bg/>
  <dgm:whole/>
</dgm:dataModel>
</file>

<file path=ppt/diagrams/data132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1</a:t>
          </a:r>
          <a:endParaRPr lang="it-IT" sz="28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2</a:t>
          </a:r>
          <a:endParaRPr lang="it-IT" sz="28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3</a:t>
          </a:r>
          <a:endParaRPr lang="it-IT" sz="28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1</a:t>
          </a:r>
          <a:endParaRPr lang="it-IT" sz="28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2</a:t>
          </a:r>
          <a:endParaRPr lang="it-IT" sz="28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RAZ (41°40’N; 003°27’E)</a:t>
          </a:r>
          <a:endParaRPr lang="it-IT" sz="28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C459C399-5E9D-41F0-9291-99DCD7AA68AA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PNR</a:t>
          </a:r>
          <a:r>
            <a:rPr lang="it-IT" sz="2800" baseline="-25000" dirty="0" smtClean="0"/>
            <a:t>t</a:t>
          </a:r>
          <a:r>
            <a:rPr lang="it-IT" sz="2800" dirty="0" smtClean="0"/>
            <a:t>=1</a:t>
          </a:r>
          <a:r>
            <a:rPr lang="it-IT" sz="2800" baseline="30000" dirty="0" smtClean="0"/>
            <a:t>h</a:t>
          </a:r>
          <a:r>
            <a:rPr lang="it-IT" sz="2800" dirty="0" smtClean="0"/>
            <a:t>30</a:t>
          </a:r>
          <a:r>
            <a:rPr lang="it-IT" sz="2800" baseline="30000" dirty="0" smtClean="0"/>
            <a:t>m</a:t>
          </a:r>
          <a:r>
            <a:rPr lang="it-IT" sz="2800" dirty="0" smtClean="0"/>
            <a:t>; PNR</a:t>
          </a:r>
          <a:r>
            <a:rPr lang="it-IT" sz="2800" baseline="-25000" dirty="0" smtClean="0"/>
            <a:t>d</a:t>
          </a:r>
          <a:r>
            <a:rPr lang="it-IT" sz="2800" dirty="0" smtClean="0"/>
            <a:t>=406NM</a:t>
          </a:r>
          <a:endParaRPr lang="it-IT" sz="2800" dirty="0"/>
        </a:p>
      </dgm:t>
    </dgm:pt>
    <dgm:pt modelId="{04B38FA5-D3AC-4E27-A69D-6B892D7FDB9E}" type="parTrans" cxnId="{FFC61770-F52A-44BC-8CF3-C385856D7F16}">
      <dgm:prSet/>
      <dgm:spPr/>
      <dgm:t>
        <a:bodyPr/>
        <a:lstStyle/>
        <a:p>
          <a:endParaRPr lang="it-IT"/>
        </a:p>
      </dgm:t>
    </dgm:pt>
    <dgm:pt modelId="{5FC7234C-CDC5-4A13-A027-609382CDCEE2}" type="sibTrans" cxnId="{FFC61770-F52A-44BC-8CF3-C385856D7F16}">
      <dgm:prSet/>
      <dgm:spPr/>
      <dgm:t>
        <a:bodyPr/>
        <a:lstStyle/>
        <a:p>
          <a:endParaRPr lang="it-IT"/>
        </a:p>
      </dgm:t>
    </dgm:pt>
    <dgm:pt modelId="{051672CB-1F27-491E-92FE-EF407DFF3040}">
      <dgm:prSet phldrT="[Testo]" custT="1"/>
      <dgm:spPr/>
      <dgm:t>
        <a:bodyPr/>
        <a:lstStyle/>
        <a:p>
          <a:r>
            <a:rPr lang="it-IT" sz="2800" dirty="0" smtClean="0"/>
            <a:t>TB=283°; D=191 NM</a:t>
          </a:r>
          <a:endParaRPr lang="it-IT" sz="2800" dirty="0"/>
        </a:p>
      </dgm:t>
    </dgm:pt>
    <dgm:pt modelId="{8587BB84-02C8-40E9-A26D-F9725F247961}" type="parTrans" cxnId="{3CE7D611-D865-44B5-B963-3749DEB5093E}">
      <dgm:prSet/>
      <dgm:spPr/>
      <dgm:t>
        <a:bodyPr/>
        <a:lstStyle/>
        <a:p>
          <a:endParaRPr lang="it-IT"/>
        </a:p>
      </dgm:t>
    </dgm:pt>
    <dgm:pt modelId="{9DCA6D10-9ED8-49B6-B4CA-2FA7F677DE06}" type="sibTrans" cxnId="{3CE7D611-D865-44B5-B963-3749DEB5093E}">
      <dgm:prSet/>
      <dgm:spPr/>
      <dgm:t>
        <a:bodyPr/>
        <a:lstStyle/>
        <a:p>
          <a:endParaRPr lang="it-IT"/>
        </a:p>
      </dgm:t>
    </dgm:pt>
    <dgm:pt modelId="{4E32644B-2E76-44D0-A8AA-E1A979B6230F}">
      <dgm:prSet phldrT="[Testo]" custT="1"/>
      <dgm:spPr/>
      <dgm:t>
        <a:bodyPr/>
        <a:lstStyle/>
        <a:p>
          <a:r>
            <a:rPr lang="it-IT" sz="2800" dirty="0" smtClean="0"/>
            <a:t>TB=327°; D=83,5 NM</a:t>
          </a:r>
          <a:endParaRPr lang="it-IT" sz="2800" dirty="0"/>
        </a:p>
      </dgm:t>
    </dgm:pt>
    <dgm:pt modelId="{6E00B81D-FC1E-49D9-97BE-EC4623B95117}" type="parTrans" cxnId="{740CCE66-DA50-442F-97D1-E46B8233D3EC}">
      <dgm:prSet/>
      <dgm:spPr/>
      <dgm:t>
        <a:bodyPr/>
        <a:lstStyle/>
        <a:p>
          <a:endParaRPr lang="it-IT"/>
        </a:p>
      </dgm:t>
    </dgm:pt>
    <dgm:pt modelId="{B0B81D9A-BC16-4BA7-A468-EE483C6D1A86}" type="sibTrans" cxnId="{740CCE66-DA50-442F-97D1-E46B8233D3EC}">
      <dgm:prSet/>
      <dgm:spPr/>
      <dgm:t>
        <a:bodyPr/>
        <a:lstStyle/>
        <a:p>
          <a:endParaRPr lang="it-IT"/>
        </a:p>
      </dgm:t>
    </dgm:pt>
    <dgm:pt modelId="{2EBC2B81-5FA7-4FD1-8000-E46FAAEA3531}">
      <dgm:prSet phldrT="[Testo]" custT="1"/>
      <dgm:spPr/>
      <dgm:t>
        <a:bodyPr/>
        <a:lstStyle/>
        <a:p>
          <a:r>
            <a:rPr lang="it-IT" sz="2800" dirty="0" smtClean="0"/>
            <a:t>TAS=300</a:t>
          </a:r>
          <a:r>
            <a:rPr lang="it-IT" sz="2800" baseline="30000" dirty="0" smtClean="0"/>
            <a:t>k</a:t>
          </a:r>
          <a:endParaRPr lang="it-IT" sz="2800" baseline="30000" dirty="0"/>
        </a:p>
      </dgm:t>
    </dgm:pt>
    <dgm:pt modelId="{55185909-4B1D-4043-AE54-A6820DB6E761}" type="parTrans" cxnId="{C0AF31F5-AB45-4851-B81E-68571DFD8B9D}">
      <dgm:prSet/>
      <dgm:spPr/>
      <dgm:t>
        <a:bodyPr/>
        <a:lstStyle/>
        <a:p>
          <a:endParaRPr lang="it-IT"/>
        </a:p>
      </dgm:t>
    </dgm:pt>
    <dgm:pt modelId="{7BE76AFF-DC72-463A-AD58-522C5940D70C}" type="sibTrans" cxnId="{C0AF31F5-AB45-4851-B81E-68571DFD8B9D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DD33D13-7ABD-4355-960B-7BB6F3AB017D}" type="pres">
      <dgm:prSet presAssocID="{6AC4354C-D4B9-42FD-ABFF-86E1BDF49F4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1E6F89-27C2-4ACA-B8F8-09BF5C08CC6B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21D4C03-3F74-440A-A14D-1422DB157E9C}" type="pres">
      <dgm:prSet presAssocID="{EDC92140-F8FD-40F7-83BF-D842E29ECB3B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3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6E5085-9821-4BB3-A378-E2DF27CF780A}" type="pres">
      <dgm:prSet presAssocID="{7E6F9B80-796C-4979-9930-186DC038E421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9B306CF-337C-4409-8369-1F6125066DC1}" type="pres">
      <dgm:prSet presAssocID="{9B8A609B-AC5F-4218-BC52-A10BA7FB9D4E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2383E5A-C191-4293-9631-DD6524A600DD}" type="presOf" srcId="{6AC4354C-D4B9-42FD-ABFF-86E1BDF49F41}" destId="{668F6A58-16E6-4358-87BD-3A4181A3B2C8}" srcOrd="0" destOrd="0" presId="urn:microsoft.com/office/officeart/2005/8/layout/vList5"/>
    <dgm:cxn modelId="{7EB74976-65A7-4D3A-919C-18E4746E391B}" srcId="{18812DFD-6E13-4CD4-91E1-B0FFFB1E38DD}" destId="{7E6F9B80-796C-4979-9930-186DC038E421}" srcOrd="3" destOrd="0" parTransId="{E91D8914-EDE2-497D-AB71-E66183138AE0}" sibTransId="{E5D201C1-552D-446D-B447-3CB9D66559A9}"/>
    <dgm:cxn modelId="{5E004708-3B9A-404F-9650-3295EC6375DF}" type="presOf" srcId="{18812DFD-6E13-4CD4-91E1-B0FFFB1E38DD}" destId="{431736DF-1099-4F93-99F6-41908D16F927}" srcOrd="0" destOrd="0" presId="urn:microsoft.com/office/officeart/2005/8/layout/vList5"/>
    <dgm:cxn modelId="{1D28D3F0-5F8D-47EE-AF91-43FDCCB81A06}" srcId="{18812DFD-6E13-4CD4-91E1-B0FFFB1E38DD}" destId="{9B8A609B-AC5F-4218-BC52-A10BA7FB9D4E}" srcOrd="4" destOrd="0" parTransId="{97E9BC50-11E9-4053-A382-075258B9215D}" sibTransId="{7B8E5879-E990-458E-9332-5B6C8CE1F567}"/>
    <dgm:cxn modelId="{F93542C1-4F9A-4F10-9A95-07D0C3B6C2F0}" type="presOf" srcId="{4793A041-FFCA-4512-9271-16895D90F149}" destId="{D9B306CF-337C-4409-8369-1F6125066DC1}" srcOrd="0" destOrd="0" presId="urn:microsoft.com/office/officeart/2005/8/layout/vList5"/>
    <dgm:cxn modelId="{708ED132-26EB-4182-B5D2-C6E172921929}" type="presOf" srcId="{2EBC2B81-5FA7-4FD1-8000-E46FAAEA3531}" destId="{121D4C03-3F74-440A-A14D-1422DB157E9C}" srcOrd="0" destOrd="0" presId="urn:microsoft.com/office/officeart/2005/8/layout/vList5"/>
    <dgm:cxn modelId="{740CCE66-DA50-442F-97D1-E46B8233D3EC}" srcId="{8986C736-C011-4FCC-9665-34D96ABB9BB2}" destId="{4E32644B-2E76-44D0-A8AA-E1A979B6230F}" srcOrd="0" destOrd="0" parTransId="{6E00B81D-FC1E-49D9-97BE-EC4623B95117}" sibTransId="{B0B81D9A-BC16-4BA7-A468-EE483C6D1A86}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3CE7D611-D865-44B5-B963-3749DEB5093E}" srcId="{6AC4354C-D4B9-42FD-ABFF-86E1BDF49F41}" destId="{051672CB-1F27-491E-92FE-EF407DFF3040}" srcOrd="0" destOrd="0" parTransId="{8587BB84-02C8-40E9-A26D-F9725F247961}" sibTransId="{9DCA6D10-9ED8-49B6-B4CA-2FA7F677DE06}"/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2FF81105-89BB-44B1-B15E-B533B6AA8B57}" type="presOf" srcId="{C459C399-5E9D-41F0-9291-99DCD7AA68AA}" destId="{7A6E5085-9821-4BB3-A378-E2DF27CF780A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2692FD00-C09B-4224-8D31-205C09C39FF6}" type="presOf" srcId="{8986C736-C011-4FCC-9665-34D96ABB9BB2}" destId="{01E313A1-1D0A-4195-B1CA-C4C9242C8F7F}" srcOrd="0" destOrd="0" presId="urn:microsoft.com/office/officeart/2005/8/layout/vList5"/>
    <dgm:cxn modelId="{C5508012-C01C-4FE2-AD81-5303F84E26DF}" type="presOf" srcId="{4E32644B-2E76-44D0-A8AA-E1A979B6230F}" destId="{451E6F89-27C2-4ACA-B8F8-09BF5C08CC6B}" srcOrd="0" destOrd="0" presId="urn:microsoft.com/office/officeart/2005/8/layout/vList5"/>
    <dgm:cxn modelId="{74C61AD3-2808-4F73-9B31-83FA9FF0E0A2}" type="presOf" srcId="{051672CB-1F27-491E-92FE-EF407DFF3040}" destId="{2DD33D13-7ABD-4355-960B-7BB6F3AB017D}" srcOrd="0" destOrd="0" presId="urn:microsoft.com/office/officeart/2005/8/layout/vList5"/>
    <dgm:cxn modelId="{C0AF31F5-AB45-4851-B81E-68571DFD8B9D}" srcId="{EDC92140-F8FD-40F7-83BF-D842E29ECB3B}" destId="{2EBC2B81-5FA7-4FD1-8000-E46FAAEA3531}" srcOrd="0" destOrd="0" parTransId="{55185909-4B1D-4043-AE54-A6820DB6E761}" sibTransId="{7BE76AFF-DC72-463A-AD58-522C5940D70C}"/>
    <dgm:cxn modelId="{FF01E484-F133-41E8-91BC-806D42363D30}" type="presOf" srcId="{9B8A609B-AC5F-4218-BC52-A10BA7FB9D4E}" destId="{3DA1B736-55DA-4DD6-ACEA-729E9F869A52}" srcOrd="0" destOrd="0" presId="urn:microsoft.com/office/officeart/2005/8/layout/vList5"/>
    <dgm:cxn modelId="{FFC61770-F52A-44BC-8CF3-C385856D7F16}" srcId="{7E6F9B80-796C-4979-9930-186DC038E421}" destId="{C459C399-5E9D-41F0-9291-99DCD7AA68AA}" srcOrd="0" destOrd="0" parTransId="{04B38FA5-D3AC-4E27-A69D-6B892D7FDB9E}" sibTransId="{5FC7234C-CDC5-4A13-A027-609382CDCEE2}"/>
    <dgm:cxn modelId="{A27F86FF-9AC8-4F47-B6AB-70A0DAAEFFE2}" type="presOf" srcId="{7E6F9B80-796C-4979-9930-186DC038E421}" destId="{4539D06C-FC12-4E89-B63D-3B38551F7418}" srcOrd="0" destOrd="0" presId="urn:microsoft.com/office/officeart/2005/8/layout/vList5"/>
    <dgm:cxn modelId="{BECFB800-1E22-4D3A-AAEC-D0EC0071F322}" type="presOf" srcId="{EDC92140-F8FD-40F7-83BF-D842E29ECB3B}" destId="{C95C735F-731B-428D-9989-73B3911F90C6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9075B918-5BB0-4651-ADBA-FEADFB3E89BE}" type="presParOf" srcId="{431736DF-1099-4F93-99F6-41908D16F927}" destId="{DFAD5C82-E01A-4E90-A6D2-AAEDBDBF7179}" srcOrd="0" destOrd="0" presId="urn:microsoft.com/office/officeart/2005/8/layout/vList5"/>
    <dgm:cxn modelId="{E463C4A0-84FF-4258-85F0-1CC073F4384B}" type="presParOf" srcId="{DFAD5C82-E01A-4E90-A6D2-AAEDBDBF7179}" destId="{668F6A58-16E6-4358-87BD-3A4181A3B2C8}" srcOrd="0" destOrd="0" presId="urn:microsoft.com/office/officeart/2005/8/layout/vList5"/>
    <dgm:cxn modelId="{DEB27820-007D-4B0E-ABE2-9E4F57DD3992}" type="presParOf" srcId="{DFAD5C82-E01A-4E90-A6D2-AAEDBDBF7179}" destId="{2DD33D13-7ABD-4355-960B-7BB6F3AB017D}" srcOrd="1" destOrd="0" presId="urn:microsoft.com/office/officeart/2005/8/layout/vList5"/>
    <dgm:cxn modelId="{7EA5D1FB-33CE-41EC-8BF5-787FCE0556DD}" type="presParOf" srcId="{431736DF-1099-4F93-99F6-41908D16F927}" destId="{4F538DF5-9E29-41A7-8A2F-04465DAC07C8}" srcOrd="1" destOrd="0" presId="urn:microsoft.com/office/officeart/2005/8/layout/vList5"/>
    <dgm:cxn modelId="{26261D82-3327-47BF-8768-3E2C285D254E}" type="presParOf" srcId="{431736DF-1099-4F93-99F6-41908D16F927}" destId="{794C66D0-DF69-43D4-B1F9-E72CE3DD0880}" srcOrd="2" destOrd="0" presId="urn:microsoft.com/office/officeart/2005/8/layout/vList5"/>
    <dgm:cxn modelId="{E09D0A23-9AAA-4A56-88EB-E4CA00844E63}" type="presParOf" srcId="{794C66D0-DF69-43D4-B1F9-E72CE3DD0880}" destId="{01E313A1-1D0A-4195-B1CA-C4C9242C8F7F}" srcOrd="0" destOrd="0" presId="urn:microsoft.com/office/officeart/2005/8/layout/vList5"/>
    <dgm:cxn modelId="{581666F8-058A-4B11-8F49-682553FADE27}" type="presParOf" srcId="{794C66D0-DF69-43D4-B1F9-E72CE3DD0880}" destId="{451E6F89-27C2-4ACA-B8F8-09BF5C08CC6B}" srcOrd="1" destOrd="0" presId="urn:microsoft.com/office/officeart/2005/8/layout/vList5"/>
    <dgm:cxn modelId="{C72D08AD-FAE4-4429-BECB-17A63AD86598}" type="presParOf" srcId="{431736DF-1099-4F93-99F6-41908D16F927}" destId="{6CFFD794-A619-42D0-8F44-A50CF35976A7}" srcOrd="3" destOrd="0" presId="urn:microsoft.com/office/officeart/2005/8/layout/vList5"/>
    <dgm:cxn modelId="{10152835-BEF0-4DCB-87DC-E573D94D3AD1}" type="presParOf" srcId="{431736DF-1099-4F93-99F6-41908D16F927}" destId="{B4CE908E-F67B-4AC8-8B91-14BEAC333E1D}" srcOrd="4" destOrd="0" presId="urn:microsoft.com/office/officeart/2005/8/layout/vList5"/>
    <dgm:cxn modelId="{E29137C2-7FAB-4587-9A7D-A4C46DCC4D06}" type="presParOf" srcId="{B4CE908E-F67B-4AC8-8B91-14BEAC333E1D}" destId="{C95C735F-731B-428D-9989-73B3911F90C6}" srcOrd="0" destOrd="0" presId="urn:microsoft.com/office/officeart/2005/8/layout/vList5"/>
    <dgm:cxn modelId="{4D56D103-4EA9-4287-866F-A61CD9668B9F}" type="presParOf" srcId="{B4CE908E-F67B-4AC8-8B91-14BEAC333E1D}" destId="{121D4C03-3F74-440A-A14D-1422DB157E9C}" srcOrd="1" destOrd="0" presId="urn:microsoft.com/office/officeart/2005/8/layout/vList5"/>
    <dgm:cxn modelId="{FD15CFA6-773A-48DC-AE37-6011F0F126EB}" type="presParOf" srcId="{431736DF-1099-4F93-99F6-41908D16F927}" destId="{0F088762-0CDA-4963-B201-0511043619D1}" srcOrd="5" destOrd="0" presId="urn:microsoft.com/office/officeart/2005/8/layout/vList5"/>
    <dgm:cxn modelId="{781DCFF6-E114-4510-8921-684F4BE9198D}" type="presParOf" srcId="{431736DF-1099-4F93-99F6-41908D16F927}" destId="{52931297-502C-4ECC-BB55-B5AE83329871}" srcOrd="6" destOrd="0" presId="urn:microsoft.com/office/officeart/2005/8/layout/vList5"/>
    <dgm:cxn modelId="{E28CEFB1-B732-406F-A785-80E815626A31}" type="presParOf" srcId="{52931297-502C-4ECC-BB55-B5AE83329871}" destId="{4539D06C-FC12-4E89-B63D-3B38551F7418}" srcOrd="0" destOrd="0" presId="urn:microsoft.com/office/officeart/2005/8/layout/vList5"/>
    <dgm:cxn modelId="{8C900CE9-00EF-484E-BB8A-3DAC5E19F31E}" type="presParOf" srcId="{52931297-502C-4ECC-BB55-B5AE83329871}" destId="{7A6E5085-9821-4BB3-A378-E2DF27CF780A}" srcOrd="1" destOrd="0" presId="urn:microsoft.com/office/officeart/2005/8/layout/vList5"/>
    <dgm:cxn modelId="{10FE10E9-05DA-4D26-9B93-7E5A904BA504}" type="presParOf" srcId="{431736DF-1099-4F93-99F6-41908D16F927}" destId="{A4B8B627-EC8D-42D2-9304-4C27A9409C77}" srcOrd="7" destOrd="0" presId="urn:microsoft.com/office/officeart/2005/8/layout/vList5"/>
    <dgm:cxn modelId="{1850D185-3D73-47E9-8075-39ADB70547A7}" type="presParOf" srcId="{431736DF-1099-4F93-99F6-41908D16F927}" destId="{A4A0F705-239C-452F-984C-9D46FE5FA0CF}" srcOrd="8" destOrd="0" presId="urn:microsoft.com/office/officeart/2005/8/layout/vList5"/>
    <dgm:cxn modelId="{7223E7C5-56E8-4497-83FD-692EF3D6E9B5}" type="presParOf" srcId="{A4A0F705-239C-452F-984C-9D46FE5FA0CF}" destId="{3DA1B736-55DA-4DD6-ACEA-729E9F869A52}" srcOrd="0" destOrd="0" presId="urn:microsoft.com/office/officeart/2005/8/layout/vList5"/>
    <dgm:cxn modelId="{56F13FCF-6F60-47EE-8ECD-5BD00B5E56CC}" type="presParOf" srcId="{A4A0F705-239C-452F-984C-9D46FE5FA0CF}" destId="{D9B306CF-337C-4409-8369-1F6125066DC1}" srcOrd="1" destOrd="0" presId="urn:microsoft.com/office/officeart/2005/8/layout/vList5"/>
  </dgm:cxnLst>
  <dgm:bg/>
  <dgm:whole/>
</dgm:dataModel>
</file>

<file path=ppt/diagrams/data133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ORTODROMIA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203CBA63-AAD6-46C2-8275-056C162F3ACB}">
      <dgm:prSet phldrT="[Testo]" custT="1"/>
      <dgm:spPr/>
      <dgm:t>
        <a:bodyPr/>
        <a:lstStyle/>
        <a:p>
          <a:r>
            <a:rPr lang="it-IT" sz="1600" dirty="0" smtClean="0"/>
            <a:t>Calcolo d e </a:t>
          </a:r>
          <a:r>
            <a:rPr lang="it-IT" sz="1600" dirty="0" err="1" smtClean="0"/>
            <a:t>TCi</a:t>
          </a:r>
          <a:endParaRPr lang="it-IT" sz="1600" dirty="0"/>
        </a:p>
      </dgm:t>
    </dgm:pt>
    <dgm:pt modelId="{76852091-5DF4-4BCE-92E8-32851CAF314C}" type="parTrans" cxnId="{0DC4C921-68BA-44D3-A550-B5B5973A9CC4}">
      <dgm:prSet/>
      <dgm:spPr/>
    </dgm:pt>
    <dgm:pt modelId="{35E926FC-EDC5-4248-9CAC-24AFD11E0E6A}" type="sibTrans" cxnId="{0DC4C921-68BA-44D3-A550-B5B5973A9CC4}">
      <dgm:prSet/>
      <dgm:spPr/>
    </dgm:pt>
    <dgm:pt modelId="{11A9EBD3-9380-4F27-8E12-EC0882669BCC}">
      <dgm:prSet phldrT="[Testo]" custT="1"/>
      <dgm:spPr/>
      <dgm:t>
        <a:bodyPr/>
        <a:lstStyle/>
        <a:p>
          <a:r>
            <a:rPr lang="it-IT" sz="1600" dirty="0" smtClean="0"/>
            <a:t>TEMPO</a:t>
          </a:r>
          <a:endParaRPr lang="it-IT" sz="1600" dirty="0"/>
        </a:p>
      </dgm:t>
    </dgm:pt>
    <dgm:pt modelId="{23A97EBF-910A-4C09-96D3-C41DD9225E7D}" type="parTrans" cxnId="{2D93C11A-83E2-4909-9DFE-FF838D6B504B}">
      <dgm:prSet/>
      <dgm:spPr/>
    </dgm:pt>
    <dgm:pt modelId="{610D1B78-98BB-40B2-A930-427836501D46}" type="sibTrans" cxnId="{2D93C11A-83E2-4909-9DFE-FF838D6B504B}">
      <dgm:prSet/>
      <dgm:spPr/>
    </dgm:pt>
    <dgm:pt modelId="{15AADFB4-F98E-4000-AE7F-E96BF60A3770}">
      <dgm:prSet phldrT="[Testo]" custT="1"/>
      <dgm:spPr/>
      <dgm:t>
        <a:bodyPr/>
        <a:lstStyle/>
        <a:p>
          <a:r>
            <a:rPr lang="it-IT" sz="1600" dirty="0" smtClean="0"/>
            <a:t>GMT e ZT</a:t>
          </a:r>
          <a:endParaRPr lang="it-IT" sz="1600" dirty="0"/>
        </a:p>
      </dgm:t>
    </dgm:pt>
    <dgm:pt modelId="{C555A3A6-C901-44A8-AF9A-F23147F62CA5}" type="parTrans" cxnId="{53889412-7BFC-484B-AD08-24086B59C58C}">
      <dgm:prSet/>
      <dgm:spPr/>
    </dgm:pt>
    <dgm:pt modelId="{D88AD509-BB45-47F3-8603-DCC259EDEB0B}" type="sibTrans" cxnId="{53889412-7BFC-484B-AD08-24086B59C58C}">
      <dgm:prSet/>
      <dgm:spPr/>
    </dgm:pt>
    <dgm:pt modelId="{85081D9C-1E17-463F-B1C6-4231826F8B1D}">
      <dgm:prSet phldrT="[Testo]" custT="1"/>
      <dgm:spPr/>
      <dgm:t>
        <a:bodyPr/>
        <a:lstStyle/>
        <a:p>
          <a:r>
            <a:rPr lang="it-IT" sz="1600" dirty="0" smtClean="0"/>
            <a:t>MOTI RELATIVI</a:t>
          </a:r>
        </a:p>
        <a:p>
          <a:r>
            <a:rPr lang="it-IT" sz="1600" dirty="0" smtClean="0"/>
            <a:t>	</a:t>
          </a:r>
          <a:endParaRPr lang="it-IT" sz="1600" dirty="0"/>
        </a:p>
      </dgm:t>
    </dgm:pt>
    <dgm:pt modelId="{1B0A28F7-54A6-4B38-B860-4F5C1814004E}" type="parTrans" cxnId="{C7D0B8F6-FB74-4EEC-A7E8-7CF55DE18E1A}">
      <dgm:prSet/>
      <dgm:spPr/>
    </dgm:pt>
    <dgm:pt modelId="{8D6EB581-886D-46FD-875C-541321B06355}" type="sibTrans" cxnId="{C7D0B8F6-FB74-4EEC-A7E8-7CF55DE18E1A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5C7723E-51E6-40C4-ACE0-E03D87379173}" type="pres">
      <dgm:prSet presAssocID="{85081D9C-1E17-463F-B1C6-4231826F8B1D}" presName="boxAndChildren" presStyleCnt="0"/>
      <dgm:spPr/>
    </dgm:pt>
    <dgm:pt modelId="{62A0CA86-F6B7-4FCE-B784-ECA45DB3C4C6}" type="pres">
      <dgm:prSet presAssocID="{85081D9C-1E17-463F-B1C6-4231826F8B1D}" presName="parentTextBox" presStyleLbl="node1" presStyleIdx="0" presStyleCnt="3"/>
      <dgm:spPr/>
      <dgm:t>
        <a:bodyPr/>
        <a:lstStyle/>
        <a:p>
          <a:endParaRPr lang="it-IT"/>
        </a:p>
      </dgm:t>
    </dgm:pt>
    <dgm:pt modelId="{196890F4-A51A-49B4-9E96-5602CBEA519D}" type="pres">
      <dgm:prSet presAssocID="{610D1B78-98BB-40B2-A930-427836501D46}" presName="sp" presStyleCnt="0"/>
      <dgm:spPr/>
    </dgm:pt>
    <dgm:pt modelId="{B317B827-5F49-4A13-BCF0-FB5503F987EF}" type="pres">
      <dgm:prSet presAssocID="{11A9EBD3-9380-4F27-8E12-EC0882669BCC}" presName="arrowAndChildren" presStyleCnt="0"/>
      <dgm:spPr/>
    </dgm:pt>
    <dgm:pt modelId="{6AC32DB5-EDE0-4CAE-9AEA-B02B140D47AC}" type="pres">
      <dgm:prSet presAssocID="{11A9EBD3-9380-4F27-8E12-EC0882669BCC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B6F9C970-F26C-40A8-A774-58088F91A8CD}" type="pres">
      <dgm:prSet presAssocID="{11A9EBD3-9380-4F27-8E12-EC0882669BCC}" presName="arrow" presStyleLbl="node1" presStyleIdx="1" presStyleCnt="3"/>
      <dgm:spPr/>
      <dgm:t>
        <a:bodyPr/>
        <a:lstStyle/>
        <a:p>
          <a:endParaRPr lang="it-IT"/>
        </a:p>
      </dgm:t>
    </dgm:pt>
    <dgm:pt modelId="{454CE5E8-43EC-4CBB-B2B6-BE5DBE927B57}" type="pres">
      <dgm:prSet presAssocID="{11A9EBD3-9380-4F27-8E12-EC0882669BCC}" presName="descendantArrow" presStyleCnt="0"/>
      <dgm:spPr/>
    </dgm:pt>
    <dgm:pt modelId="{23DF5A89-322A-4B31-BA26-0CA6D6F79DF6}" type="pres">
      <dgm:prSet presAssocID="{15AADFB4-F98E-4000-AE7F-E96BF60A3770}" presName="childTextArrow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DE541C-61BA-4A02-BBF5-C610A3A6CE50}" type="pres">
      <dgm:prSet presAssocID="{70B038A9-5CE7-4A0C-952C-331955CCF74B}" presName="sp" presStyleCnt="0"/>
      <dgm:spPr/>
    </dgm:pt>
    <dgm:pt modelId="{037BB261-53D8-417A-868A-C04D4C7B41EC}" type="pres">
      <dgm:prSet presAssocID="{A9B269A0-9580-4592-BC29-670CF40D47F8}" presName="arrowAndChildren" presStyleCnt="0"/>
      <dgm:spPr/>
    </dgm:pt>
    <dgm:pt modelId="{A259F12F-8817-4CE0-9B5D-7C1080155AE6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D4BAECC9-C775-4C60-AC81-521A55B0B550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3878D6B5-687F-4BD1-B571-FDE2269EAF5E}" type="pres">
      <dgm:prSet presAssocID="{A9B269A0-9580-4592-BC29-670CF40D47F8}" presName="descendantArrow" presStyleCnt="0"/>
      <dgm:spPr/>
    </dgm:pt>
    <dgm:pt modelId="{E17996EE-96D0-4996-9145-F4BF949E5A79}" type="pres">
      <dgm:prSet presAssocID="{203CBA63-AAD6-46C2-8275-056C162F3ACB}" presName="childTextArrow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2E72188-D257-4F1F-80D0-D70F28B35CA1}" type="presOf" srcId="{4BC4DA22-8CF1-4A31-8AB7-292E7733B0D2}" destId="{F0E07B57-4EBD-4673-A78E-AF8A8469B304}" srcOrd="0" destOrd="0" presId="urn:microsoft.com/office/officeart/2005/8/layout/process4"/>
    <dgm:cxn modelId="{BB1D1E7C-0E7E-447D-B675-0705E2F4A903}" type="presOf" srcId="{A9B269A0-9580-4592-BC29-670CF40D47F8}" destId="{A259F12F-8817-4CE0-9B5D-7C1080155AE6}" srcOrd="0" destOrd="0" presId="urn:microsoft.com/office/officeart/2005/8/layout/process4"/>
    <dgm:cxn modelId="{04BB1E59-1514-4EB3-9C21-382A3D2EC042}" type="presOf" srcId="{15AADFB4-F98E-4000-AE7F-E96BF60A3770}" destId="{23DF5A89-322A-4B31-BA26-0CA6D6F79DF6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001BD3D5-84AC-46D6-A2F9-1426B6B6D363}" type="presOf" srcId="{11A9EBD3-9380-4F27-8E12-EC0882669BCC}" destId="{B6F9C970-F26C-40A8-A774-58088F91A8CD}" srcOrd="1" destOrd="0" presId="urn:microsoft.com/office/officeart/2005/8/layout/process4"/>
    <dgm:cxn modelId="{53889412-7BFC-484B-AD08-24086B59C58C}" srcId="{11A9EBD3-9380-4F27-8E12-EC0882669BCC}" destId="{15AADFB4-F98E-4000-AE7F-E96BF60A3770}" srcOrd="0" destOrd="0" parTransId="{C555A3A6-C901-44A8-AF9A-F23147F62CA5}" sibTransId="{D88AD509-BB45-47F3-8603-DCC259EDEB0B}"/>
    <dgm:cxn modelId="{2512AAF0-7603-4B20-98B9-7B2199715337}" type="presOf" srcId="{11A9EBD3-9380-4F27-8E12-EC0882669BCC}" destId="{6AC32DB5-EDE0-4CAE-9AEA-B02B140D47AC}" srcOrd="0" destOrd="0" presId="urn:microsoft.com/office/officeart/2005/8/layout/process4"/>
    <dgm:cxn modelId="{FE24104B-6137-4F28-9EA0-BA59F1BAEFEF}" type="presOf" srcId="{A9B269A0-9580-4592-BC29-670CF40D47F8}" destId="{D4BAECC9-C775-4C60-AC81-521A55B0B550}" srcOrd="1" destOrd="0" presId="urn:microsoft.com/office/officeart/2005/8/layout/process4"/>
    <dgm:cxn modelId="{76E0921C-7384-4EB9-AC52-B32EFB17099C}" type="presOf" srcId="{85081D9C-1E17-463F-B1C6-4231826F8B1D}" destId="{62A0CA86-F6B7-4FCE-B784-ECA45DB3C4C6}" srcOrd="0" destOrd="0" presId="urn:microsoft.com/office/officeart/2005/8/layout/process4"/>
    <dgm:cxn modelId="{2D93C11A-83E2-4909-9DFE-FF838D6B504B}" srcId="{4BC4DA22-8CF1-4A31-8AB7-292E7733B0D2}" destId="{11A9EBD3-9380-4F27-8E12-EC0882669BCC}" srcOrd="1" destOrd="0" parTransId="{23A97EBF-910A-4C09-96D3-C41DD9225E7D}" sibTransId="{610D1B78-98BB-40B2-A930-427836501D46}"/>
    <dgm:cxn modelId="{4D9A7475-DE7C-4090-916C-F0882B6EA51E}" type="presOf" srcId="{203CBA63-AAD6-46C2-8275-056C162F3ACB}" destId="{E17996EE-96D0-4996-9145-F4BF949E5A79}" srcOrd="0" destOrd="0" presId="urn:microsoft.com/office/officeart/2005/8/layout/process4"/>
    <dgm:cxn modelId="{C7D0B8F6-FB74-4EEC-A7E8-7CF55DE18E1A}" srcId="{4BC4DA22-8CF1-4A31-8AB7-292E7733B0D2}" destId="{85081D9C-1E17-463F-B1C6-4231826F8B1D}" srcOrd="2" destOrd="0" parTransId="{1B0A28F7-54A6-4B38-B860-4F5C1814004E}" sibTransId="{8D6EB581-886D-46FD-875C-541321B06355}"/>
    <dgm:cxn modelId="{0DC4C921-68BA-44D3-A550-B5B5973A9CC4}" srcId="{A9B269A0-9580-4592-BC29-670CF40D47F8}" destId="{203CBA63-AAD6-46C2-8275-056C162F3ACB}" srcOrd="0" destOrd="0" parTransId="{76852091-5DF4-4BCE-92E8-32851CAF314C}" sibTransId="{35E926FC-EDC5-4248-9CAC-24AFD11E0E6A}"/>
    <dgm:cxn modelId="{64C1546E-F967-45A8-A628-4797185F34BC}" type="presParOf" srcId="{F0E07B57-4EBD-4673-A78E-AF8A8469B304}" destId="{15C7723E-51E6-40C4-ACE0-E03D87379173}" srcOrd="0" destOrd="0" presId="urn:microsoft.com/office/officeart/2005/8/layout/process4"/>
    <dgm:cxn modelId="{4CD3B924-D7DD-4423-BF6C-143E767011E7}" type="presParOf" srcId="{15C7723E-51E6-40C4-ACE0-E03D87379173}" destId="{62A0CA86-F6B7-4FCE-B784-ECA45DB3C4C6}" srcOrd="0" destOrd="0" presId="urn:microsoft.com/office/officeart/2005/8/layout/process4"/>
    <dgm:cxn modelId="{794D4CBC-417D-45BD-8F35-0C836CCD139E}" type="presParOf" srcId="{F0E07B57-4EBD-4673-A78E-AF8A8469B304}" destId="{196890F4-A51A-49B4-9E96-5602CBEA519D}" srcOrd="1" destOrd="0" presId="urn:microsoft.com/office/officeart/2005/8/layout/process4"/>
    <dgm:cxn modelId="{A7B68686-B59A-4235-A537-BD7968ADE0B2}" type="presParOf" srcId="{F0E07B57-4EBD-4673-A78E-AF8A8469B304}" destId="{B317B827-5F49-4A13-BCF0-FB5503F987EF}" srcOrd="2" destOrd="0" presId="urn:microsoft.com/office/officeart/2005/8/layout/process4"/>
    <dgm:cxn modelId="{9BFF1CDA-E07B-48E9-9483-0E2F8A069E14}" type="presParOf" srcId="{B317B827-5F49-4A13-BCF0-FB5503F987EF}" destId="{6AC32DB5-EDE0-4CAE-9AEA-B02B140D47AC}" srcOrd="0" destOrd="0" presId="urn:microsoft.com/office/officeart/2005/8/layout/process4"/>
    <dgm:cxn modelId="{1D0FB220-6BC5-4537-AA47-3B663A29F1B8}" type="presParOf" srcId="{B317B827-5F49-4A13-BCF0-FB5503F987EF}" destId="{B6F9C970-F26C-40A8-A774-58088F91A8CD}" srcOrd="1" destOrd="0" presId="urn:microsoft.com/office/officeart/2005/8/layout/process4"/>
    <dgm:cxn modelId="{0F7416F0-C829-4A39-874A-117CBBA621EF}" type="presParOf" srcId="{B317B827-5F49-4A13-BCF0-FB5503F987EF}" destId="{454CE5E8-43EC-4CBB-B2B6-BE5DBE927B57}" srcOrd="2" destOrd="0" presId="urn:microsoft.com/office/officeart/2005/8/layout/process4"/>
    <dgm:cxn modelId="{0968E790-62D4-4679-A25B-A9A5F806DE4B}" type="presParOf" srcId="{454CE5E8-43EC-4CBB-B2B6-BE5DBE927B57}" destId="{23DF5A89-322A-4B31-BA26-0CA6D6F79DF6}" srcOrd="0" destOrd="0" presId="urn:microsoft.com/office/officeart/2005/8/layout/process4"/>
    <dgm:cxn modelId="{6E66E81E-4CBA-4F16-A68E-F83DB4CE1252}" type="presParOf" srcId="{F0E07B57-4EBD-4673-A78E-AF8A8469B304}" destId="{A4DE541C-61BA-4A02-BBF5-C610A3A6CE50}" srcOrd="3" destOrd="0" presId="urn:microsoft.com/office/officeart/2005/8/layout/process4"/>
    <dgm:cxn modelId="{F7649F69-B8BF-4439-8107-BB053959F7EC}" type="presParOf" srcId="{F0E07B57-4EBD-4673-A78E-AF8A8469B304}" destId="{037BB261-53D8-417A-868A-C04D4C7B41EC}" srcOrd="4" destOrd="0" presId="urn:microsoft.com/office/officeart/2005/8/layout/process4"/>
    <dgm:cxn modelId="{C6946F7F-7655-4861-A9B7-024DBF4C968E}" type="presParOf" srcId="{037BB261-53D8-417A-868A-C04D4C7B41EC}" destId="{A259F12F-8817-4CE0-9B5D-7C1080155AE6}" srcOrd="0" destOrd="0" presId="urn:microsoft.com/office/officeart/2005/8/layout/process4"/>
    <dgm:cxn modelId="{3B126177-8E71-424F-B3D6-92CCB9EA3EF3}" type="presParOf" srcId="{037BB261-53D8-417A-868A-C04D4C7B41EC}" destId="{D4BAECC9-C775-4C60-AC81-521A55B0B550}" srcOrd="1" destOrd="0" presId="urn:microsoft.com/office/officeart/2005/8/layout/process4"/>
    <dgm:cxn modelId="{9449AAA7-C272-410E-8CBC-6B41A09EFCAD}" type="presParOf" srcId="{037BB261-53D8-417A-868A-C04D4C7B41EC}" destId="{3878D6B5-687F-4BD1-B571-FDE2269EAF5E}" srcOrd="2" destOrd="0" presId="urn:microsoft.com/office/officeart/2005/8/layout/process4"/>
    <dgm:cxn modelId="{CAD3DB15-A2AF-4CEE-8891-05FE1654A1A4}" type="presParOf" srcId="{3878D6B5-687F-4BD1-B571-FDE2269EAF5E}" destId="{E17996EE-96D0-4996-9145-F4BF949E5A79}" srcOrd="0" destOrd="0" presId="urn:microsoft.com/office/officeart/2005/8/layout/process4"/>
  </dgm:cxnLst>
  <dgm:bg/>
  <dgm:whole/>
</dgm:dataModel>
</file>

<file path=ppt/diagrams/data134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d e </a:t>
          </a:r>
          <a:r>
            <a:rPr lang="it-IT" dirty="0" err="1" smtClean="0"/>
            <a:t>TCi</a:t>
          </a:r>
          <a:r>
            <a:rPr lang="it-IT" dirty="0" smtClean="0"/>
            <a:t> tra </a:t>
          </a:r>
          <a:r>
            <a:rPr lang="it-IT" dirty="0" err="1" smtClean="0"/>
            <a:t>Magadan</a:t>
          </a:r>
          <a:r>
            <a:rPr lang="it-IT" dirty="0" smtClean="0"/>
            <a:t> e Anchorage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E3C2A5F4-CBFA-4C1F-9123-FAADE7C49935}">
      <dgm:prSet/>
      <dgm:spPr/>
      <dgm:t>
        <a:bodyPr/>
        <a:lstStyle/>
        <a:p>
          <a:r>
            <a:rPr lang="it-IT" dirty="0" smtClean="0"/>
            <a:t>Calcolo d e </a:t>
          </a:r>
          <a:r>
            <a:rPr lang="it-IT" dirty="0" err="1" smtClean="0"/>
            <a:t>TCi</a:t>
          </a:r>
          <a:r>
            <a:rPr lang="it-IT" dirty="0" smtClean="0"/>
            <a:t> tra </a:t>
          </a:r>
          <a:r>
            <a:rPr lang="it-IT" dirty="0" err="1" smtClean="0"/>
            <a:t>Magadan</a:t>
          </a:r>
          <a:r>
            <a:rPr lang="it-IT" dirty="0" smtClean="0"/>
            <a:t> e </a:t>
          </a:r>
          <a:r>
            <a:rPr lang="it-IT" dirty="0" err="1" smtClean="0"/>
            <a:t>p.to</a:t>
          </a:r>
          <a:r>
            <a:rPr lang="it-IT" dirty="0" smtClean="0"/>
            <a:t> I</a:t>
          </a:r>
          <a:endParaRPr lang="it-IT" dirty="0"/>
        </a:p>
      </dgm:t>
    </dgm:pt>
    <dgm:pt modelId="{72509B68-969E-4D36-BA43-EF7376851625}" type="parTrans" cxnId="{0477DB18-81C6-4A23-B880-13604C392E39}">
      <dgm:prSet/>
      <dgm:spPr/>
    </dgm:pt>
    <dgm:pt modelId="{ADABBECD-21AD-4656-8B64-A3C8ADEC721F}" type="sibTrans" cxnId="{0477DB18-81C6-4A23-B880-13604C392E39}">
      <dgm:prSet/>
      <dgm:spPr/>
    </dgm:pt>
    <dgm:pt modelId="{A5A0F0D9-11F9-4B4B-BC9F-B413A38C1630}">
      <dgm:prSet/>
      <dgm:spPr/>
      <dgm:t>
        <a:bodyPr/>
        <a:lstStyle/>
        <a:p>
          <a:r>
            <a:rPr lang="it-IT" dirty="0" smtClean="0"/>
            <a:t>Calcolo GMT delle Aleutine</a:t>
          </a:r>
          <a:endParaRPr lang="it-IT" dirty="0"/>
        </a:p>
      </dgm:t>
    </dgm:pt>
    <dgm:pt modelId="{880F48E9-1F20-4292-B128-02FDE8B6B4E8}" type="parTrans" cxnId="{60BDB7E1-2D53-439E-AD92-275D5A44784C}">
      <dgm:prSet/>
      <dgm:spPr/>
    </dgm:pt>
    <dgm:pt modelId="{915F58B6-1AE1-47E8-851E-B4187A32A52E}" type="sibTrans" cxnId="{60BDB7E1-2D53-439E-AD92-275D5A44784C}">
      <dgm:prSet/>
      <dgm:spPr/>
    </dgm:pt>
    <dgm:pt modelId="{02449DAC-F9A7-449F-A2D0-4D039772E1D6}">
      <dgm:prSet/>
      <dgm:spPr/>
      <dgm:t>
        <a:bodyPr/>
        <a:lstStyle/>
        <a:p>
          <a:r>
            <a:rPr lang="it-IT" dirty="0" smtClean="0"/>
            <a:t>Calcolo il </a:t>
          </a:r>
          <a:r>
            <a:rPr lang="it-IT" dirty="0" err="1" smtClean="0"/>
            <a:t>Fti</a:t>
          </a:r>
          <a:endParaRPr lang="it-IT" dirty="0"/>
        </a:p>
      </dgm:t>
    </dgm:pt>
    <dgm:pt modelId="{25C13E52-AA9F-4939-8A8C-9D431B2E3A1A}" type="parTrans" cxnId="{8DB1EC68-9E70-4C89-8D71-4B26E1632C2F}">
      <dgm:prSet/>
      <dgm:spPr/>
    </dgm:pt>
    <dgm:pt modelId="{4B6EAC32-EAE8-404A-B6D6-90C9B9A51CB1}" type="sibTrans" cxnId="{8DB1EC68-9E70-4C89-8D71-4B26E1632C2F}">
      <dgm:prSet/>
      <dgm:spPr/>
    </dgm:pt>
    <dgm:pt modelId="{E8B5B44A-45CA-4C29-A31A-FAE9F2C7BED5}">
      <dgm:prSet/>
      <dgm:spPr/>
      <dgm:t>
        <a:bodyPr/>
        <a:lstStyle/>
        <a:p>
          <a:r>
            <a:rPr lang="it-IT" dirty="0" smtClean="0"/>
            <a:t>Calcolo la GS media</a:t>
          </a:r>
          <a:endParaRPr lang="it-IT" dirty="0"/>
        </a:p>
      </dgm:t>
    </dgm:pt>
    <dgm:pt modelId="{0C82231E-F274-4A69-B5AB-4465BEA503E9}" type="parTrans" cxnId="{100CBC86-65AB-4760-8ED6-523B4F4DB16D}">
      <dgm:prSet/>
      <dgm:spPr/>
    </dgm:pt>
    <dgm:pt modelId="{A14BF06E-9DBD-4DE1-8C0F-BBED278DA26C}" type="sibTrans" cxnId="{100CBC86-65AB-4760-8ED6-523B4F4DB16D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947BC2A9-6FE5-4A67-B783-D521D0446FDB}" type="pres">
      <dgm:prSet presAssocID="{E19F41FF-CA4F-4296-B8E0-340C53272823}" presName="arrowDiagram5" presStyleCnt="0"/>
      <dgm:spPr/>
    </dgm:pt>
    <dgm:pt modelId="{C77DC08B-423E-4A8A-86D3-308EB04ACCC2}" type="pres">
      <dgm:prSet presAssocID="{A7C2AE8E-690F-4EC4-9BDA-90FDB49BBD57}" presName="bullet5a" presStyleLbl="node1" presStyleIdx="0" presStyleCnt="5"/>
      <dgm:spPr/>
    </dgm:pt>
    <dgm:pt modelId="{02980ACD-C328-4163-867D-36E998CA33DA}" type="pres">
      <dgm:prSet presAssocID="{A7C2AE8E-690F-4EC4-9BDA-90FDB49BBD57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B5C0100-2673-48FB-951F-FC5BC3737BE9}" type="pres">
      <dgm:prSet presAssocID="{E3C2A5F4-CBFA-4C1F-9123-FAADE7C49935}" presName="bullet5b" presStyleLbl="node1" presStyleIdx="1" presStyleCnt="5"/>
      <dgm:spPr/>
    </dgm:pt>
    <dgm:pt modelId="{EA671E09-0D99-48BA-A6B0-ED161C42AA3E}" type="pres">
      <dgm:prSet presAssocID="{E3C2A5F4-CBFA-4C1F-9123-FAADE7C49935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FD08040-EF6A-4B5A-953B-C671088E2F1A}" type="pres">
      <dgm:prSet presAssocID="{A5A0F0D9-11F9-4B4B-BC9F-B413A38C1630}" presName="bullet5c" presStyleLbl="node1" presStyleIdx="2" presStyleCnt="5"/>
      <dgm:spPr/>
    </dgm:pt>
    <dgm:pt modelId="{02ACDEB0-BDDD-40F3-AE6E-A698FAB52342}" type="pres">
      <dgm:prSet presAssocID="{A5A0F0D9-11F9-4B4B-BC9F-B413A38C1630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A1B0FC6-5046-4D2B-BF3E-DC55D243299B}" type="pres">
      <dgm:prSet presAssocID="{02449DAC-F9A7-449F-A2D0-4D039772E1D6}" presName="bullet5d" presStyleLbl="node1" presStyleIdx="3" presStyleCnt="5"/>
      <dgm:spPr/>
    </dgm:pt>
    <dgm:pt modelId="{76DDC8BE-3306-4278-A084-59341BB621FE}" type="pres">
      <dgm:prSet presAssocID="{02449DAC-F9A7-449F-A2D0-4D039772E1D6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CB5409-96D7-497B-8D13-2463FE24E73B}" type="pres">
      <dgm:prSet presAssocID="{E8B5B44A-45CA-4C29-A31A-FAE9F2C7BED5}" presName="bullet5e" presStyleLbl="node1" presStyleIdx="4" presStyleCnt="5"/>
      <dgm:spPr/>
    </dgm:pt>
    <dgm:pt modelId="{72716E1F-6DFD-4385-9993-D8A68E4B7910}" type="pres">
      <dgm:prSet presAssocID="{E8B5B44A-45CA-4C29-A31A-FAE9F2C7BED5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DB1EC68-9E70-4C89-8D71-4B26E1632C2F}" srcId="{E19F41FF-CA4F-4296-B8E0-340C53272823}" destId="{02449DAC-F9A7-449F-A2D0-4D039772E1D6}" srcOrd="3" destOrd="0" parTransId="{25C13E52-AA9F-4939-8A8C-9D431B2E3A1A}" sibTransId="{4B6EAC32-EAE8-404A-B6D6-90C9B9A51CB1}"/>
    <dgm:cxn modelId="{337C40C2-E7BA-41C0-ABC3-9E55B12F30B2}" type="presOf" srcId="{E19F41FF-CA4F-4296-B8E0-340C53272823}" destId="{6555694C-60F4-48FD-B317-3722FF98FBB9}" srcOrd="0" destOrd="0" presId="urn:microsoft.com/office/officeart/2005/8/layout/arrow2"/>
    <dgm:cxn modelId="{60BDB7E1-2D53-439E-AD92-275D5A44784C}" srcId="{E19F41FF-CA4F-4296-B8E0-340C53272823}" destId="{A5A0F0D9-11F9-4B4B-BC9F-B413A38C1630}" srcOrd="2" destOrd="0" parTransId="{880F48E9-1F20-4292-B128-02FDE8B6B4E8}" sibTransId="{915F58B6-1AE1-47E8-851E-B4187A32A52E}"/>
    <dgm:cxn modelId="{3310FD23-7731-4491-887C-926076CCAD23}" type="presOf" srcId="{A5A0F0D9-11F9-4B4B-BC9F-B413A38C1630}" destId="{02ACDEB0-BDDD-40F3-AE6E-A698FAB52342}" srcOrd="0" destOrd="0" presId="urn:microsoft.com/office/officeart/2005/8/layout/arrow2"/>
    <dgm:cxn modelId="{86E2B704-D4E9-4FB5-87B7-1712F8028109}" type="presOf" srcId="{E3C2A5F4-CBFA-4C1F-9123-FAADE7C49935}" destId="{EA671E09-0D99-48BA-A6B0-ED161C42AA3E}" srcOrd="0" destOrd="0" presId="urn:microsoft.com/office/officeart/2005/8/layout/arrow2"/>
    <dgm:cxn modelId="{100CBC86-65AB-4760-8ED6-523B4F4DB16D}" srcId="{E19F41FF-CA4F-4296-B8E0-340C53272823}" destId="{E8B5B44A-45CA-4C29-A31A-FAE9F2C7BED5}" srcOrd="4" destOrd="0" parTransId="{0C82231E-F274-4A69-B5AB-4465BEA503E9}" sibTransId="{A14BF06E-9DBD-4DE1-8C0F-BBED278DA26C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651870ED-2ACB-4A56-809B-20AB1CFEB5E6}" type="presOf" srcId="{A7C2AE8E-690F-4EC4-9BDA-90FDB49BBD57}" destId="{02980ACD-C328-4163-867D-36E998CA33DA}" srcOrd="0" destOrd="0" presId="urn:microsoft.com/office/officeart/2005/8/layout/arrow2"/>
    <dgm:cxn modelId="{0477DB18-81C6-4A23-B880-13604C392E39}" srcId="{E19F41FF-CA4F-4296-B8E0-340C53272823}" destId="{E3C2A5F4-CBFA-4C1F-9123-FAADE7C49935}" srcOrd="1" destOrd="0" parTransId="{72509B68-969E-4D36-BA43-EF7376851625}" sibTransId="{ADABBECD-21AD-4656-8B64-A3C8ADEC721F}"/>
    <dgm:cxn modelId="{C7384EBC-B09C-41BA-8665-E68BF5A4A5FB}" type="presOf" srcId="{E8B5B44A-45CA-4C29-A31A-FAE9F2C7BED5}" destId="{72716E1F-6DFD-4385-9993-D8A68E4B7910}" srcOrd="0" destOrd="0" presId="urn:microsoft.com/office/officeart/2005/8/layout/arrow2"/>
    <dgm:cxn modelId="{07710D85-C602-4830-8BCB-B8C709E3EECC}" type="presOf" srcId="{02449DAC-F9A7-449F-A2D0-4D039772E1D6}" destId="{76DDC8BE-3306-4278-A084-59341BB621FE}" srcOrd="0" destOrd="0" presId="urn:microsoft.com/office/officeart/2005/8/layout/arrow2"/>
    <dgm:cxn modelId="{7E98AB71-FAA3-427C-81C6-D232255310C6}" type="presParOf" srcId="{6555694C-60F4-48FD-B317-3722FF98FBB9}" destId="{E8E17464-8E84-40F9-8AE2-1E89CEC3D5FA}" srcOrd="0" destOrd="0" presId="urn:microsoft.com/office/officeart/2005/8/layout/arrow2"/>
    <dgm:cxn modelId="{38BE3D41-18F0-46DB-8D45-8A2959D313BB}" type="presParOf" srcId="{6555694C-60F4-48FD-B317-3722FF98FBB9}" destId="{947BC2A9-6FE5-4A67-B783-D521D0446FDB}" srcOrd="1" destOrd="0" presId="urn:microsoft.com/office/officeart/2005/8/layout/arrow2"/>
    <dgm:cxn modelId="{5EBA6E4B-38F9-452A-A95E-98FA7CC657F2}" type="presParOf" srcId="{947BC2A9-6FE5-4A67-B783-D521D0446FDB}" destId="{C77DC08B-423E-4A8A-86D3-308EB04ACCC2}" srcOrd="0" destOrd="0" presId="urn:microsoft.com/office/officeart/2005/8/layout/arrow2"/>
    <dgm:cxn modelId="{8467D3E0-9B1A-4736-B625-D88B49D8F84A}" type="presParOf" srcId="{947BC2A9-6FE5-4A67-B783-D521D0446FDB}" destId="{02980ACD-C328-4163-867D-36E998CA33DA}" srcOrd="1" destOrd="0" presId="urn:microsoft.com/office/officeart/2005/8/layout/arrow2"/>
    <dgm:cxn modelId="{47F0C3B2-9D3A-4F3C-955D-A09521D87D7F}" type="presParOf" srcId="{947BC2A9-6FE5-4A67-B783-D521D0446FDB}" destId="{7B5C0100-2673-48FB-951F-FC5BC3737BE9}" srcOrd="2" destOrd="0" presId="urn:microsoft.com/office/officeart/2005/8/layout/arrow2"/>
    <dgm:cxn modelId="{89B18581-ED0C-4BF7-84BE-06581FFCD18F}" type="presParOf" srcId="{947BC2A9-6FE5-4A67-B783-D521D0446FDB}" destId="{EA671E09-0D99-48BA-A6B0-ED161C42AA3E}" srcOrd="3" destOrd="0" presId="urn:microsoft.com/office/officeart/2005/8/layout/arrow2"/>
    <dgm:cxn modelId="{1707BEBA-8493-4F67-B144-7C290D61741D}" type="presParOf" srcId="{947BC2A9-6FE5-4A67-B783-D521D0446FDB}" destId="{7FD08040-EF6A-4B5A-953B-C671088E2F1A}" srcOrd="4" destOrd="0" presId="urn:microsoft.com/office/officeart/2005/8/layout/arrow2"/>
    <dgm:cxn modelId="{F0E7A87C-75B0-4F6A-BAB8-333A4FE7CC38}" type="presParOf" srcId="{947BC2A9-6FE5-4A67-B783-D521D0446FDB}" destId="{02ACDEB0-BDDD-40F3-AE6E-A698FAB52342}" srcOrd="5" destOrd="0" presId="urn:microsoft.com/office/officeart/2005/8/layout/arrow2"/>
    <dgm:cxn modelId="{463074C5-2EC2-424C-9F2E-D035CFF4D16E}" type="presParOf" srcId="{947BC2A9-6FE5-4A67-B783-D521D0446FDB}" destId="{6A1B0FC6-5046-4D2B-BF3E-DC55D243299B}" srcOrd="6" destOrd="0" presId="urn:microsoft.com/office/officeart/2005/8/layout/arrow2"/>
    <dgm:cxn modelId="{E1BF83BA-7CD2-4A65-8445-96F76BCA5957}" type="presParOf" srcId="{947BC2A9-6FE5-4A67-B783-D521D0446FDB}" destId="{76DDC8BE-3306-4278-A084-59341BB621FE}" srcOrd="7" destOrd="0" presId="urn:microsoft.com/office/officeart/2005/8/layout/arrow2"/>
    <dgm:cxn modelId="{3A155702-9B61-4D6C-91C2-4BF13708E4F2}" type="presParOf" srcId="{947BC2A9-6FE5-4A67-B783-D521D0446FDB}" destId="{7ACB5409-96D7-497B-8D13-2463FE24E73B}" srcOrd="8" destOrd="0" presId="urn:microsoft.com/office/officeart/2005/8/layout/arrow2"/>
    <dgm:cxn modelId="{BF929CB7-4F67-49C9-910A-D7336AB1E84B}" type="presParOf" srcId="{947BC2A9-6FE5-4A67-B783-D521D0446FDB}" destId="{72716E1F-6DFD-4385-9993-D8A68E4B7910}" srcOrd="9" destOrd="0" presId="urn:microsoft.com/office/officeart/2005/8/layout/arrow2"/>
  </dgm:cxnLst>
  <dgm:bg/>
  <dgm:whole/>
</dgm:dataModel>
</file>

<file path=ppt/diagrams/data135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1</a:t>
          </a:r>
          <a:endParaRPr lang="it-IT" sz="28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2</a:t>
          </a:r>
          <a:endParaRPr lang="it-IT" sz="28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3</a:t>
          </a:r>
          <a:endParaRPr lang="it-IT" sz="28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1</a:t>
          </a:r>
          <a:endParaRPr lang="it-IT" sz="28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4</a:t>
          </a:r>
          <a:endParaRPr lang="it-IT" sz="28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GS</a:t>
          </a:r>
          <a:r>
            <a:rPr lang="it-IT" sz="2800" baseline="-25000" dirty="0" smtClean="0"/>
            <a:t>media</a:t>
          </a:r>
          <a:r>
            <a:rPr lang="it-IT" sz="2800" dirty="0" smtClean="0"/>
            <a:t>=425</a:t>
          </a:r>
          <a:r>
            <a:rPr lang="it-IT" sz="2800" baseline="30000" dirty="0" smtClean="0"/>
            <a:t>k</a:t>
          </a:r>
          <a:endParaRPr lang="it-IT" sz="2800" baseline="30000" dirty="0"/>
        </a:p>
      </dgm:t>
    </dgm:pt>
    <dgm:pt modelId="{97E9BC50-11E9-4053-A382-075258B9215D}" type="parTrans" cxnId="{1D28D3F0-5F8D-47EE-AF91-43FDCCB81A06}">
      <dgm:prSet/>
      <dgm:spPr/>
    </dgm:pt>
    <dgm:pt modelId="{7B8E5879-E990-458E-9332-5B6C8CE1F567}" type="sibTrans" cxnId="{1D28D3F0-5F8D-47EE-AF91-43FDCCB81A06}">
      <dgm:prSet/>
      <dgm:spPr/>
    </dgm:pt>
    <dgm:pt modelId="{F05D7629-121E-452B-9FE8-1AAD5FC52822}">
      <dgm:prSet phldrT="[Testo]" custT="1"/>
      <dgm:spPr/>
      <dgm:t>
        <a:bodyPr/>
        <a:lstStyle/>
        <a:p>
          <a:r>
            <a:rPr lang="it-IT" sz="2800" dirty="0" smtClean="0"/>
            <a:t>d</a:t>
          </a:r>
          <a:r>
            <a:rPr lang="it-IT" sz="2800" baseline="-25000" dirty="0" smtClean="0"/>
            <a:t>M-Al</a:t>
          </a:r>
          <a:r>
            <a:rPr lang="it-IT" sz="2800" dirty="0" smtClean="0"/>
            <a:t>=1700NM; TCi=60°44’</a:t>
          </a:r>
          <a:endParaRPr lang="it-IT" sz="2800" dirty="0"/>
        </a:p>
      </dgm:t>
    </dgm:pt>
    <dgm:pt modelId="{3C2E1A86-FB3D-4799-A5BF-BB41DD1C5F8B}" type="parTrans" cxnId="{335013B6-A07E-40F8-9C00-39D91088C2BD}">
      <dgm:prSet/>
      <dgm:spPr/>
    </dgm:pt>
    <dgm:pt modelId="{C62BFD21-C195-4E43-9A25-183426515EF5}" type="sibTrans" cxnId="{335013B6-A07E-40F8-9C00-39D91088C2BD}">
      <dgm:prSet/>
      <dgm:spPr/>
    </dgm:pt>
    <dgm:pt modelId="{1642C1A2-15D4-48EB-B0E1-948C0A24EF16}">
      <dgm:prSet phldrT="[Testo]" custT="1"/>
      <dgm:spPr/>
      <dgm:t>
        <a:bodyPr/>
        <a:lstStyle/>
        <a:p>
          <a:r>
            <a:rPr lang="it-IT" sz="2800" dirty="0" smtClean="0"/>
            <a:t>d</a:t>
          </a:r>
          <a:r>
            <a:rPr lang="it-IT" sz="2800" baseline="-25000" dirty="0" smtClean="0"/>
            <a:t>M-I</a:t>
          </a:r>
          <a:r>
            <a:rPr lang="it-IT" sz="2800" dirty="0" smtClean="0"/>
            <a:t>=1015,3 NM</a:t>
          </a:r>
          <a:endParaRPr lang="it-IT" sz="2800" dirty="0"/>
        </a:p>
      </dgm:t>
    </dgm:pt>
    <dgm:pt modelId="{8F1881C2-00CF-4CCD-80D1-40876DC89CB5}" type="parTrans" cxnId="{5CEF32C2-5B3B-4BD1-A36A-10FC093FDA42}">
      <dgm:prSet/>
      <dgm:spPr/>
    </dgm:pt>
    <dgm:pt modelId="{DC5097AF-8838-473D-A4FC-204A0D3697C0}" type="sibTrans" cxnId="{5CEF32C2-5B3B-4BD1-A36A-10FC093FDA42}">
      <dgm:prSet/>
      <dgm:spPr/>
    </dgm:pt>
    <dgm:pt modelId="{E03F573E-4467-4748-A69E-BD4EB15D3CBB}">
      <dgm:prSet phldrT="[Testo]" custT="1"/>
      <dgm:spPr/>
      <dgm:t>
        <a:bodyPr/>
        <a:lstStyle/>
        <a:p>
          <a:r>
            <a:rPr lang="it-IT" sz="2800" dirty="0" smtClean="0"/>
            <a:t>GMT</a:t>
          </a:r>
          <a:r>
            <a:rPr lang="it-IT" sz="2800" baseline="-25000" dirty="0" smtClean="0"/>
            <a:t>Aleutine</a:t>
          </a:r>
          <a:r>
            <a:rPr lang="it-IT" sz="2800" dirty="0" smtClean="0"/>
            <a:t>=23</a:t>
          </a:r>
          <a:r>
            <a:rPr lang="it-IT" sz="2800" baseline="30000" dirty="0" smtClean="0"/>
            <a:t>h</a:t>
          </a:r>
          <a:r>
            <a:rPr lang="it-IT" sz="2800" dirty="0" smtClean="0"/>
            <a:t>30</a:t>
          </a:r>
          <a:r>
            <a:rPr lang="it-IT" sz="2800" baseline="30000" dirty="0" smtClean="0"/>
            <a:t>m</a:t>
          </a:r>
          <a:endParaRPr lang="it-IT" sz="2800" baseline="30000" dirty="0"/>
        </a:p>
      </dgm:t>
    </dgm:pt>
    <dgm:pt modelId="{2101A062-46CD-42A9-9C6E-E7599FFE7AED}" type="parTrans" cxnId="{1C67945A-821F-4BC6-AD91-3937C39F4508}">
      <dgm:prSet/>
      <dgm:spPr/>
    </dgm:pt>
    <dgm:pt modelId="{9FAFFA7F-E015-4878-ACC9-383B1FDCD7AB}" type="sibTrans" cxnId="{1C67945A-821F-4BC6-AD91-3937C39F4508}">
      <dgm:prSet/>
      <dgm:spPr/>
    </dgm:pt>
    <dgm:pt modelId="{25C092A7-A346-42E7-9A57-DA1D979BF2BC}">
      <dgm:prSet phldrT="[Testo]" custT="1"/>
      <dgm:spPr/>
      <dgm:t>
        <a:bodyPr/>
        <a:lstStyle/>
        <a:p>
          <a:r>
            <a:rPr lang="it-IT" sz="2800" dirty="0" smtClean="0"/>
            <a:t>FT</a:t>
          </a:r>
          <a:r>
            <a:rPr lang="it-IT" sz="2800" baseline="-25000" dirty="0" smtClean="0"/>
            <a:t>i</a:t>
          </a:r>
          <a:r>
            <a:rPr lang="it-IT" sz="2800" dirty="0" smtClean="0"/>
            <a:t>=1</a:t>
          </a:r>
          <a:r>
            <a:rPr lang="it-IT" sz="2800" baseline="30000" dirty="0" smtClean="0"/>
            <a:t>h</a:t>
          </a:r>
          <a:r>
            <a:rPr lang="it-IT" sz="2800" dirty="0" smtClean="0"/>
            <a:t>38</a:t>
          </a:r>
          <a:r>
            <a:rPr lang="it-IT" sz="2800" baseline="30000" dirty="0" smtClean="0"/>
            <a:t>m</a:t>
          </a:r>
          <a:endParaRPr lang="it-IT" sz="2800" baseline="30000" dirty="0"/>
        </a:p>
      </dgm:t>
    </dgm:pt>
    <dgm:pt modelId="{7990A1F8-7B7B-4EEB-A3C5-FFEFC294D215}" type="parTrans" cxnId="{7E03FDB4-44BC-4F62-B407-5DCF63C8E3C3}">
      <dgm:prSet/>
      <dgm:spPr/>
    </dgm:pt>
    <dgm:pt modelId="{E8AB41A4-9AA0-4D0A-AEC5-F3A2BA255AEA}" type="sibTrans" cxnId="{7E03FDB4-44BC-4F62-B407-5DCF63C8E3C3}">
      <dgm:prSet/>
      <dgm:spPr/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02F867B-6AA8-4ED2-9861-EC84339CF4D5}" type="pres">
      <dgm:prSet presAssocID="{6AC4354C-D4B9-42FD-ABFF-86E1BDF49F4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5AF89B-33A0-4072-A7DF-E3AE84E54AAD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DFF3D78-6333-45E6-9D96-EDAAA113F245}" type="pres">
      <dgm:prSet presAssocID="{EDC92140-F8FD-40F7-83BF-D842E29ECB3B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5" custLinFactNeighborX="0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E425C8D-71F5-4DB0-BBAF-5C5C1EE7284E}" type="pres">
      <dgm:prSet presAssocID="{FCED0921-9F4B-42E3-8234-70F2E57CDBEC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2D7E3A9-2ACA-40CA-A91A-A51B7593B4FE}" type="pres">
      <dgm:prSet presAssocID="{7E6F9B80-796C-4979-9930-186DC038E421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DD525C2-3DA5-4B44-959C-4C34B99827EB}" type="presOf" srcId="{7E6F9B80-796C-4979-9930-186DC038E421}" destId="{4539D06C-FC12-4E89-B63D-3B38551F7418}" srcOrd="0" destOrd="0" presId="urn:microsoft.com/office/officeart/2005/8/layout/vList5"/>
    <dgm:cxn modelId="{BE7B4393-48CE-43C0-BEAD-97F12183948B}" type="presOf" srcId="{25C092A7-A346-42E7-9A57-DA1D979BF2BC}" destId="{6E425C8D-71F5-4DB0-BBAF-5C5C1EE7284E}" srcOrd="0" destOrd="0" presId="urn:microsoft.com/office/officeart/2005/8/layout/vList5"/>
    <dgm:cxn modelId="{335013B6-A07E-40F8-9C00-39D91088C2BD}" srcId="{6AC4354C-D4B9-42FD-ABFF-86E1BDF49F41}" destId="{F05D7629-121E-452B-9FE8-1AAD5FC52822}" srcOrd="0" destOrd="0" parTransId="{3C2E1A86-FB3D-4799-A5BF-BB41DD1C5F8B}" sibTransId="{C62BFD21-C195-4E43-9A25-183426515EF5}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1D28D3F0-5F8D-47EE-AF91-43FDCCB81A06}" srcId="{7E6F9B80-796C-4979-9930-186DC038E421}" destId="{9B8A609B-AC5F-4218-BC52-A10BA7FB9D4E}" srcOrd="0" destOrd="0" parTransId="{97E9BC50-11E9-4053-A382-075258B9215D}" sibTransId="{7B8E5879-E990-458E-9332-5B6C8CE1F567}"/>
    <dgm:cxn modelId="{1FE2B667-6215-4FEE-932D-B16A53751698}" type="presOf" srcId="{8986C736-C011-4FCC-9665-34D96ABB9BB2}" destId="{01E313A1-1D0A-4195-B1CA-C4C9242C8F7F}" srcOrd="0" destOrd="0" presId="urn:microsoft.com/office/officeart/2005/8/layout/vList5"/>
    <dgm:cxn modelId="{5F41540A-BAF7-4D5F-96BD-EEEDF54BE8F1}" type="presOf" srcId="{1642C1A2-15D4-48EB-B0E1-948C0A24EF16}" destId="{A05AF89B-33A0-4072-A7DF-E3AE84E54AAD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1C67945A-821F-4BC6-AD91-3937C39F4508}" srcId="{EDC92140-F8FD-40F7-83BF-D842E29ECB3B}" destId="{E03F573E-4467-4748-A69E-BD4EB15D3CBB}" srcOrd="0" destOrd="0" parTransId="{2101A062-46CD-42A9-9C6E-E7599FFE7AED}" sibTransId="{9FAFFA7F-E015-4878-ACC9-383B1FDCD7AB}"/>
    <dgm:cxn modelId="{4A774C9F-9544-46D2-A118-F3A940E75754}" type="presOf" srcId="{18812DFD-6E13-4CD4-91E1-B0FFFB1E38DD}" destId="{431736DF-1099-4F93-99F6-41908D16F927}" srcOrd="0" destOrd="0" presId="urn:microsoft.com/office/officeart/2005/8/layout/vList5"/>
    <dgm:cxn modelId="{7E03FDB4-44BC-4F62-B407-5DCF63C8E3C3}" srcId="{FCED0921-9F4B-42E3-8234-70F2E57CDBEC}" destId="{25C092A7-A346-42E7-9A57-DA1D979BF2BC}" srcOrd="0" destOrd="0" parTransId="{7990A1F8-7B7B-4EEB-A3C5-FFEFC294D215}" sibTransId="{E8AB41A4-9AA0-4D0A-AEC5-F3A2BA255AEA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CB46FCB1-42C0-4166-AABF-6DBBE0591A3A}" type="presOf" srcId="{EDC92140-F8FD-40F7-83BF-D842E29ECB3B}" destId="{C95C735F-731B-428D-9989-73B3911F90C6}" srcOrd="0" destOrd="0" presId="urn:microsoft.com/office/officeart/2005/8/layout/vList5"/>
    <dgm:cxn modelId="{5CEF32C2-5B3B-4BD1-A36A-10FC093FDA42}" srcId="{8986C736-C011-4FCC-9665-34D96ABB9BB2}" destId="{1642C1A2-15D4-48EB-B0E1-948C0A24EF16}" srcOrd="0" destOrd="0" parTransId="{8F1881C2-00CF-4CCD-80D1-40876DC89CB5}" sibTransId="{DC5097AF-8838-473D-A4FC-204A0D3697C0}"/>
    <dgm:cxn modelId="{DD3676A6-8941-4995-A78C-84C100AA1FBE}" type="presOf" srcId="{9B8A609B-AC5F-4218-BC52-A10BA7FB9D4E}" destId="{A2D7E3A9-2ACA-40CA-A91A-A51B7593B4FE}" srcOrd="0" destOrd="0" presId="urn:microsoft.com/office/officeart/2005/8/layout/vList5"/>
    <dgm:cxn modelId="{7BADFAC7-D5CB-439B-98AF-6C17A4F8D1E9}" type="presOf" srcId="{FCED0921-9F4B-42E3-8234-70F2E57CDBEC}" destId="{5BB9EB2B-0637-4B0F-91F0-78DDA36134BC}" srcOrd="0" destOrd="0" presId="urn:microsoft.com/office/officeart/2005/8/layout/vList5"/>
    <dgm:cxn modelId="{51E9E69D-3CBE-492C-9CEC-05B3DA8B8916}" type="presOf" srcId="{F05D7629-121E-452B-9FE8-1AAD5FC52822}" destId="{902F867B-6AA8-4ED2-9861-EC84339CF4D5}" srcOrd="0" destOrd="0" presId="urn:microsoft.com/office/officeart/2005/8/layout/vList5"/>
    <dgm:cxn modelId="{0866865C-CF32-4754-AD83-8C3276F4BA49}" type="presOf" srcId="{E03F573E-4467-4748-A69E-BD4EB15D3CBB}" destId="{BDFF3D78-6333-45E6-9D96-EDAAA113F245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361D224C-473A-4BFB-A540-43D7D3B7D052}" type="presOf" srcId="{6AC4354C-D4B9-42FD-ABFF-86E1BDF49F41}" destId="{668F6A58-16E6-4358-87BD-3A4181A3B2C8}" srcOrd="0" destOrd="0" presId="urn:microsoft.com/office/officeart/2005/8/layout/vList5"/>
    <dgm:cxn modelId="{8D41DB2C-338A-42BE-B522-C4850B3A1172}" type="presParOf" srcId="{431736DF-1099-4F93-99F6-41908D16F927}" destId="{DFAD5C82-E01A-4E90-A6D2-AAEDBDBF7179}" srcOrd="0" destOrd="0" presId="urn:microsoft.com/office/officeart/2005/8/layout/vList5"/>
    <dgm:cxn modelId="{B7680E5A-23A4-47DA-AB43-0B70F5D3B875}" type="presParOf" srcId="{DFAD5C82-E01A-4E90-A6D2-AAEDBDBF7179}" destId="{668F6A58-16E6-4358-87BD-3A4181A3B2C8}" srcOrd="0" destOrd="0" presId="urn:microsoft.com/office/officeart/2005/8/layout/vList5"/>
    <dgm:cxn modelId="{B714376F-B286-442B-AA0A-8C3E18623D15}" type="presParOf" srcId="{DFAD5C82-E01A-4E90-A6D2-AAEDBDBF7179}" destId="{902F867B-6AA8-4ED2-9861-EC84339CF4D5}" srcOrd="1" destOrd="0" presId="urn:microsoft.com/office/officeart/2005/8/layout/vList5"/>
    <dgm:cxn modelId="{CAE07AC7-C1AB-4AC2-8BE6-AD2CED408EC5}" type="presParOf" srcId="{431736DF-1099-4F93-99F6-41908D16F927}" destId="{4F538DF5-9E29-41A7-8A2F-04465DAC07C8}" srcOrd="1" destOrd="0" presId="urn:microsoft.com/office/officeart/2005/8/layout/vList5"/>
    <dgm:cxn modelId="{E433BB24-C276-4D00-9D36-A774F0C05FF5}" type="presParOf" srcId="{431736DF-1099-4F93-99F6-41908D16F927}" destId="{794C66D0-DF69-43D4-B1F9-E72CE3DD0880}" srcOrd="2" destOrd="0" presId="urn:microsoft.com/office/officeart/2005/8/layout/vList5"/>
    <dgm:cxn modelId="{9BBB1153-1044-4CB9-BFFE-46453B0A453D}" type="presParOf" srcId="{794C66D0-DF69-43D4-B1F9-E72CE3DD0880}" destId="{01E313A1-1D0A-4195-B1CA-C4C9242C8F7F}" srcOrd="0" destOrd="0" presId="urn:microsoft.com/office/officeart/2005/8/layout/vList5"/>
    <dgm:cxn modelId="{B60705FD-88AF-4751-A8C9-AFE90E66BE75}" type="presParOf" srcId="{794C66D0-DF69-43D4-B1F9-E72CE3DD0880}" destId="{A05AF89B-33A0-4072-A7DF-E3AE84E54AAD}" srcOrd="1" destOrd="0" presId="urn:microsoft.com/office/officeart/2005/8/layout/vList5"/>
    <dgm:cxn modelId="{BC45FEE4-63F5-4311-A341-9E03271DDAC2}" type="presParOf" srcId="{431736DF-1099-4F93-99F6-41908D16F927}" destId="{6CFFD794-A619-42D0-8F44-A50CF35976A7}" srcOrd="3" destOrd="0" presId="urn:microsoft.com/office/officeart/2005/8/layout/vList5"/>
    <dgm:cxn modelId="{7A1D3238-8F90-453D-B5EC-40E4063DE98D}" type="presParOf" srcId="{431736DF-1099-4F93-99F6-41908D16F927}" destId="{B4CE908E-F67B-4AC8-8B91-14BEAC333E1D}" srcOrd="4" destOrd="0" presId="urn:microsoft.com/office/officeart/2005/8/layout/vList5"/>
    <dgm:cxn modelId="{6F1E05C5-9C09-47CA-824A-E22903296222}" type="presParOf" srcId="{B4CE908E-F67B-4AC8-8B91-14BEAC333E1D}" destId="{C95C735F-731B-428D-9989-73B3911F90C6}" srcOrd="0" destOrd="0" presId="urn:microsoft.com/office/officeart/2005/8/layout/vList5"/>
    <dgm:cxn modelId="{CB595A60-C7D5-4D5A-8E3E-C7BE1A402D9D}" type="presParOf" srcId="{B4CE908E-F67B-4AC8-8B91-14BEAC333E1D}" destId="{BDFF3D78-6333-45E6-9D96-EDAAA113F245}" srcOrd="1" destOrd="0" presId="urn:microsoft.com/office/officeart/2005/8/layout/vList5"/>
    <dgm:cxn modelId="{58A1DACF-8AF5-401C-9CC0-3D358F6A3006}" type="presParOf" srcId="{431736DF-1099-4F93-99F6-41908D16F927}" destId="{0F088762-0CDA-4963-B201-0511043619D1}" srcOrd="5" destOrd="0" presId="urn:microsoft.com/office/officeart/2005/8/layout/vList5"/>
    <dgm:cxn modelId="{E35830D2-5427-4B3D-A9C5-0C25D5B2C089}" type="presParOf" srcId="{431736DF-1099-4F93-99F6-41908D16F927}" destId="{E010C163-8D68-430D-AD2E-51F84AFF1464}" srcOrd="6" destOrd="0" presId="urn:microsoft.com/office/officeart/2005/8/layout/vList5"/>
    <dgm:cxn modelId="{78DD8C4F-07DE-47F3-AA50-352439E29617}" type="presParOf" srcId="{E010C163-8D68-430D-AD2E-51F84AFF1464}" destId="{5BB9EB2B-0637-4B0F-91F0-78DDA36134BC}" srcOrd="0" destOrd="0" presId="urn:microsoft.com/office/officeart/2005/8/layout/vList5"/>
    <dgm:cxn modelId="{B8E1AFDE-05C9-47CF-AC0E-2CE4FE337E0C}" type="presParOf" srcId="{E010C163-8D68-430D-AD2E-51F84AFF1464}" destId="{6E425C8D-71F5-4DB0-BBAF-5C5C1EE7284E}" srcOrd="1" destOrd="0" presId="urn:microsoft.com/office/officeart/2005/8/layout/vList5"/>
    <dgm:cxn modelId="{D66E0E7C-58DB-455A-9C2B-66B4E5D26D4F}" type="presParOf" srcId="{431736DF-1099-4F93-99F6-41908D16F927}" destId="{345EA5BB-4C9E-4D6F-A08D-64AAF07E11AE}" srcOrd="7" destOrd="0" presId="urn:microsoft.com/office/officeart/2005/8/layout/vList5"/>
    <dgm:cxn modelId="{2416C6CA-41D0-4046-A720-4E0030E55CC9}" type="presParOf" srcId="{431736DF-1099-4F93-99F6-41908D16F927}" destId="{52931297-502C-4ECC-BB55-B5AE83329871}" srcOrd="8" destOrd="0" presId="urn:microsoft.com/office/officeart/2005/8/layout/vList5"/>
    <dgm:cxn modelId="{B463785F-70BE-4008-8366-936E49058B86}" type="presParOf" srcId="{52931297-502C-4ECC-BB55-B5AE83329871}" destId="{4539D06C-FC12-4E89-B63D-3B38551F7418}" srcOrd="0" destOrd="0" presId="urn:microsoft.com/office/officeart/2005/8/layout/vList5"/>
    <dgm:cxn modelId="{1DAE91C8-C265-45C3-9B93-6A5EC831CADB}" type="presParOf" srcId="{52931297-502C-4ECC-BB55-B5AE83329871}" destId="{A2D7E3A9-2ACA-40CA-A91A-A51B7593B4FE}" srcOrd="1" destOrd="0" presId="urn:microsoft.com/office/officeart/2005/8/layout/vList5"/>
  </dgm:cxnLst>
  <dgm:bg/>
  <dgm:whole/>
</dgm:dataModel>
</file>

<file path=ppt/diagrams/data136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ORTODROMIA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C3381278-A0FF-4A91-87EC-9959A175C90A}">
      <dgm:prSet phldrT="[Testo]" custT="1"/>
      <dgm:spPr/>
      <dgm:t>
        <a:bodyPr/>
        <a:lstStyle/>
        <a:p>
          <a:r>
            <a:rPr lang="it-IT" sz="1600" dirty="0" smtClean="0"/>
            <a:t>Calcolo d</a:t>
          </a:r>
          <a:endParaRPr lang="it-IT" sz="1600" dirty="0"/>
        </a:p>
      </dgm:t>
    </dgm:pt>
    <dgm:pt modelId="{6153D1FD-671C-4141-AAB8-7CA935D9C4C8}" type="parTrans" cxnId="{5DBE20FB-9C8C-40C7-9FD6-0BF1896DAEB9}">
      <dgm:prSet/>
      <dgm:spPr/>
    </dgm:pt>
    <dgm:pt modelId="{735157DA-D05F-4AC1-A775-89889014D1F1}" type="sibTrans" cxnId="{5DBE20FB-9C8C-40C7-9FD6-0BF1896DAEB9}">
      <dgm:prSet/>
      <dgm:spPr/>
    </dgm:pt>
    <dgm:pt modelId="{2A0C736C-3293-4567-A24A-604C4951D336}">
      <dgm:prSet phldrT="[Testo]" custT="1"/>
      <dgm:spPr/>
      <dgm:t>
        <a:bodyPr/>
        <a:lstStyle/>
        <a:p>
          <a:r>
            <a:rPr lang="it-IT" sz="1600" dirty="0" smtClean="0"/>
            <a:t>ASTRONOMIA</a:t>
          </a:r>
          <a:endParaRPr lang="it-IT" sz="1600" dirty="0"/>
        </a:p>
      </dgm:t>
    </dgm:pt>
    <dgm:pt modelId="{E3E35D82-6A64-4297-ADCB-D3684EFF05B1}" type="parTrans" cxnId="{9A8147ED-0A88-4A0E-A640-8FE8D9E7105C}">
      <dgm:prSet/>
      <dgm:spPr/>
    </dgm:pt>
    <dgm:pt modelId="{01B560CE-F5D9-483B-A288-40A7A2A68F6F}" type="sibTrans" cxnId="{9A8147ED-0A88-4A0E-A640-8FE8D9E7105C}">
      <dgm:prSet/>
      <dgm:spPr/>
    </dgm:pt>
    <dgm:pt modelId="{1E77CFFB-B3E0-482D-8979-58E29CE354E2}">
      <dgm:prSet phldrT="[Testo]" custT="1"/>
      <dgm:spPr/>
      <dgm:t>
        <a:bodyPr/>
        <a:lstStyle/>
        <a:p>
          <a:r>
            <a:rPr lang="it-IT" sz="1600" dirty="0" smtClean="0"/>
            <a:t>Angolo al polo</a:t>
          </a:r>
          <a:endParaRPr lang="it-IT" sz="1600" dirty="0"/>
        </a:p>
      </dgm:t>
    </dgm:pt>
    <dgm:pt modelId="{63EA7541-0CC4-49BA-A8C3-C17F964E5C02}" type="parTrans" cxnId="{3CDCDB75-6F7F-4C06-83AD-3192B565EC7D}">
      <dgm:prSet/>
      <dgm:spPr/>
    </dgm:pt>
    <dgm:pt modelId="{5B4A0B01-1D18-4C88-AD7F-769788F9B4B1}" type="sibTrans" cxnId="{3CDCDB75-6F7F-4C06-83AD-3192B565EC7D}">
      <dgm:prSet/>
      <dgm:spPr/>
    </dgm:pt>
    <dgm:pt modelId="{6F5F19CE-0A7B-491E-B5A6-E28D0700D4B4}">
      <dgm:prSet phldrT="[Testo]" custT="1"/>
      <dgm:spPr/>
      <dgm:t>
        <a:bodyPr/>
        <a:lstStyle/>
        <a:p>
          <a:r>
            <a:rPr lang="it-IT" sz="1600" dirty="0" smtClean="0"/>
            <a:t>Equazione del tempo</a:t>
          </a:r>
          <a:endParaRPr lang="it-IT" sz="1600" dirty="0"/>
        </a:p>
      </dgm:t>
    </dgm:pt>
    <dgm:pt modelId="{397CCF1D-B7A9-4A03-BEDB-010102FAC1EA}" type="parTrans" cxnId="{C93AC084-C7E1-491B-A119-FD0731F6E52A}">
      <dgm:prSet/>
      <dgm:spPr/>
    </dgm:pt>
    <dgm:pt modelId="{D83F8079-C7E6-4110-8098-981D790B30F8}" type="sibTrans" cxnId="{C93AC084-C7E1-491B-A119-FD0731F6E52A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F1E268C-6032-411A-8281-346F99537DD8}" type="pres">
      <dgm:prSet presAssocID="{2A0C736C-3293-4567-A24A-604C4951D336}" presName="boxAndChildren" presStyleCnt="0"/>
      <dgm:spPr/>
    </dgm:pt>
    <dgm:pt modelId="{95A065CF-6FA6-46AB-9CC6-29CC330136D8}" type="pres">
      <dgm:prSet presAssocID="{2A0C736C-3293-4567-A24A-604C4951D336}" presName="parentTextBox" presStyleLbl="node1" presStyleIdx="0" presStyleCnt="2"/>
      <dgm:spPr/>
      <dgm:t>
        <a:bodyPr/>
        <a:lstStyle/>
        <a:p>
          <a:endParaRPr lang="it-IT"/>
        </a:p>
      </dgm:t>
    </dgm:pt>
    <dgm:pt modelId="{583BB276-D0C9-4578-967D-7BFE56AF17E2}" type="pres">
      <dgm:prSet presAssocID="{2A0C736C-3293-4567-A24A-604C4951D336}" presName="entireBox" presStyleLbl="node1" presStyleIdx="0" presStyleCnt="2"/>
      <dgm:spPr/>
      <dgm:t>
        <a:bodyPr/>
        <a:lstStyle/>
        <a:p>
          <a:endParaRPr lang="it-IT"/>
        </a:p>
      </dgm:t>
    </dgm:pt>
    <dgm:pt modelId="{B8C356A2-9E16-441B-88C5-576392CCA4BA}" type="pres">
      <dgm:prSet presAssocID="{2A0C736C-3293-4567-A24A-604C4951D336}" presName="descendantBox" presStyleCnt="0"/>
      <dgm:spPr/>
    </dgm:pt>
    <dgm:pt modelId="{472C990E-28E4-4365-9E31-7F7901D7457C}" type="pres">
      <dgm:prSet presAssocID="{1E77CFFB-B3E0-482D-8979-58E29CE354E2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5A6B7AA-89E4-4F60-9C6E-EDEF330359B6}" type="pres">
      <dgm:prSet presAssocID="{6F5F19CE-0A7B-491E-B5A6-E28D0700D4B4}" presName="childTextBox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1AFDF20-787B-4B4D-B34C-B282CE1E6856}" type="pres">
      <dgm:prSet presAssocID="{70B038A9-5CE7-4A0C-952C-331955CCF74B}" presName="sp" presStyleCnt="0"/>
      <dgm:spPr/>
    </dgm:pt>
    <dgm:pt modelId="{E8569B9D-CB48-4888-962B-8702A7600F7C}" type="pres">
      <dgm:prSet presAssocID="{A9B269A0-9580-4592-BC29-670CF40D47F8}" presName="arrowAndChildren" presStyleCnt="0"/>
      <dgm:spPr/>
    </dgm:pt>
    <dgm:pt modelId="{9DB3DD29-DA1C-484D-97A8-2BA004DCA87A}" type="pres">
      <dgm:prSet presAssocID="{A9B269A0-9580-4592-BC29-670CF40D47F8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9D73047E-989E-4C70-9D07-815A5E67672B}" type="pres">
      <dgm:prSet presAssocID="{A9B269A0-9580-4592-BC29-670CF40D47F8}" presName="arrow" presStyleLbl="node1" presStyleIdx="1" presStyleCnt="2"/>
      <dgm:spPr/>
      <dgm:t>
        <a:bodyPr/>
        <a:lstStyle/>
        <a:p>
          <a:endParaRPr lang="it-IT"/>
        </a:p>
      </dgm:t>
    </dgm:pt>
    <dgm:pt modelId="{BD05D603-9B09-4691-A321-2A50923D2B0C}" type="pres">
      <dgm:prSet presAssocID="{A9B269A0-9580-4592-BC29-670CF40D47F8}" presName="descendantArrow" presStyleCnt="0"/>
      <dgm:spPr/>
    </dgm:pt>
    <dgm:pt modelId="{A57C1D09-F5E9-40D6-ABC3-FD61BAD5CFBB}" type="pres">
      <dgm:prSet presAssocID="{C3381278-A0FF-4A91-87EC-9959A175C90A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3CDCDB75-6F7F-4C06-83AD-3192B565EC7D}" srcId="{2A0C736C-3293-4567-A24A-604C4951D336}" destId="{1E77CFFB-B3E0-482D-8979-58E29CE354E2}" srcOrd="0" destOrd="0" parTransId="{63EA7541-0CC4-49BA-A8C3-C17F964E5C02}" sibTransId="{5B4A0B01-1D18-4C88-AD7F-769788F9B4B1}"/>
    <dgm:cxn modelId="{9EA2F15A-7FF1-4C78-BE15-BF326A9440F6}" type="presOf" srcId="{1E77CFFB-B3E0-482D-8979-58E29CE354E2}" destId="{472C990E-28E4-4365-9E31-7F7901D7457C}" srcOrd="0" destOrd="0" presId="urn:microsoft.com/office/officeart/2005/8/layout/process4"/>
    <dgm:cxn modelId="{C57686C4-9A61-414D-99C1-129C3211E24D}" type="presOf" srcId="{A9B269A0-9580-4592-BC29-670CF40D47F8}" destId="{9D73047E-989E-4C70-9D07-815A5E67672B}" srcOrd="1" destOrd="0" presId="urn:microsoft.com/office/officeart/2005/8/layout/process4"/>
    <dgm:cxn modelId="{C93AC084-C7E1-491B-A119-FD0731F6E52A}" srcId="{2A0C736C-3293-4567-A24A-604C4951D336}" destId="{6F5F19CE-0A7B-491E-B5A6-E28D0700D4B4}" srcOrd="1" destOrd="0" parTransId="{397CCF1D-B7A9-4A03-BEDB-010102FAC1EA}" sibTransId="{D83F8079-C7E6-4110-8098-981D790B30F8}"/>
    <dgm:cxn modelId="{4452CE83-3C66-49EF-9A12-D4DD781A489C}" type="presOf" srcId="{6F5F19CE-0A7B-491E-B5A6-E28D0700D4B4}" destId="{E5A6B7AA-89E4-4F60-9C6E-EDEF330359B6}" srcOrd="0" destOrd="0" presId="urn:microsoft.com/office/officeart/2005/8/layout/process4"/>
    <dgm:cxn modelId="{5DBE20FB-9C8C-40C7-9FD6-0BF1896DAEB9}" srcId="{A9B269A0-9580-4592-BC29-670CF40D47F8}" destId="{C3381278-A0FF-4A91-87EC-9959A175C90A}" srcOrd="0" destOrd="0" parTransId="{6153D1FD-671C-4141-AAB8-7CA935D9C4C8}" sibTransId="{735157DA-D05F-4AC1-A775-89889014D1F1}"/>
    <dgm:cxn modelId="{AE313FFF-EBAC-4CD3-92F9-CE967B47250E}" type="presOf" srcId="{4BC4DA22-8CF1-4A31-8AB7-292E7733B0D2}" destId="{F0E07B57-4EBD-4673-A78E-AF8A8469B304}" srcOrd="0" destOrd="0" presId="urn:microsoft.com/office/officeart/2005/8/layout/process4"/>
    <dgm:cxn modelId="{E144CCAB-AFBF-4228-A7F0-0B6A99C6B6B2}" type="presOf" srcId="{2A0C736C-3293-4567-A24A-604C4951D336}" destId="{583BB276-D0C9-4578-967D-7BFE56AF17E2}" srcOrd="1" destOrd="0" presId="urn:microsoft.com/office/officeart/2005/8/layout/process4"/>
    <dgm:cxn modelId="{9A8147ED-0A88-4A0E-A640-8FE8D9E7105C}" srcId="{4BC4DA22-8CF1-4A31-8AB7-292E7733B0D2}" destId="{2A0C736C-3293-4567-A24A-604C4951D336}" srcOrd="1" destOrd="0" parTransId="{E3E35D82-6A64-4297-ADCB-D3684EFF05B1}" sibTransId="{01B560CE-F5D9-483B-A288-40A7A2A68F6F}"/>
    <dgm:cxn modelId="{C4156BB1-A5B1-47AF-B575-533908718CA2}" type="presOf" srcId="{C3381278-A0FF-4A91-87EC-9959A175C90A}" destId="{A57C1D09-F5E9-40D6-ABC3-FD61BAD5CFBB}" srcOrd="0" destOrd="0" presId="urn:microsoft.com/office/officeart/2005/8/layout/process4"/>
    <dgm:cxn modelId="{F0523744-B097-4F8A-8766-A7D4C4153EBE}" type="presOf" srcId="{2A0C736C-3293-4567-A24A-604C4951D336}" destId="{95A065CF-6FA6-46AB-9CC6-29CC330136D8}" srcOrd="0" destOrd="0" presId="urn:microsoft.com/office/officeart/2005/8/layout/process4"/>
    <dgm:cxn modelId="{61AF59A1-E2EA-47E5-8584-2C0B0BEC3716}" type="presOf" srcId="{A9B269A0-9580-4592-BC29-670CF40D47F8}" destId="{9DB3DD29-DA1C-484D-97A8-2BA004DCA87A}" srcOrd="0" destOrd="0" presId="urn:microsoft.com/office/officeart/2005/8/layout/process4"/>
    <dgm:cxn modelId="{EB15FEBA-B289-4593-B1BE-86A0DB4AA70D}" type="presParOf" srcId="{F0E07B57-4EBD-4673-A78E-AF8A8469B304}" destId="{BF1E268C-6032-411A-8281-346F99537DD8}" srcOrd="0" destOrd="0" presId="urn:microsoft.com/office/officeart/2005/8/layout/process4"/>
    <dgm:cxn modelId="{964EA65F-10F5-48E5-BCD9-423A5CAEB52C}" type="presParOf" srcId="{BF1E268C-6032-411A-8281-346F99537DD8}" destId="{95A065CF-6FA6-46AB-9CC6-29CC330136D8}" srcOrd="0" destOrd="0" presId="urn:microsoft.com/office/officeart/2005/8/layout/process4"/>
    <dgm:cxn modelId="{D66A25F2-CD3D-4809-8456-7CA491C63277}" type="presParOf" srcId="{BF1E268C-6032-411A-8281-346F99537DD8}" destId="{583BB276-D0C9-4578-967D-7BFE56AF17E2}" srcOrd="1" destOrd="0" presId="urn:microsoft.com/office/officeart/2005/8/layout/process4"/>
    <dgm:cxn modelId="{91E14E3E-1EC6-418F-AD01-ECF114BB9B6C}" type="presParOf" srcId="{BF1E268C-6032-411A-8281-346F99537DD8}" destId="{B8C356A2-9E16-441B-88C5-576392CCA4BA}" srcOrd="2" destOrd="0" presId="urn:microsoft.com/office/officeart/2005/8/layout/process4"/>
    <dgm:cxn modelId="{BE88FCE9-115F-4432-93F5-A528F362622F}" type="presParOf" srcId="{B8C356A2-9E16-441B-88C5-576392CCA4BA}" destId="{472C990E-28E4-4365-9E31-7F7901D7457C}" srcOrd="0" destOrd="0" presId="urn:microsoft.com/office/officeart/2005/8/layout/process4"/>
    <dgm:cxn modelId="{0946083B-6F6B-41C1-A730-617BC86C5D98}" type="presParOf" srcId="{B8C356A2-9E16-441B-88C5-576392CCA4BA}" destId="{E5A6B7AA-89E4-4F60-9C6E-EDEF330359B6}" srcOrd="1" destOrd="0" presId="urn:microsoft.com/office/officeart/2005/8/layout/process4"/>
    <dgm:cxn modelId="{920937D4-F078-4A70-9CC7-11E46DAC9B96}" type="presParOf" srcId="{F0E07B57-4EBD-4673-A78E-AF8A8469B304}" destId="{61AFDF20-787B-4B4D-B34C-B282CE1E6856}" srcOrd="1" destOrd="0" presId="urn:microsoft.com/office/officeart/2005/8/layout/process4"/>
    <dgm:cxn modelId="{CD05F5E4-A418-484D-A372-6D5AF92EBCE3}" type="presParOf" srcId="{F0E07B57-4EBD-4673-A78E-AF8A8469B304}" destId="{E8569B9D-CB48-4888-962B-8702A7600F7C}" srcOrd="2" destOrd="0" presId="urn:microsoft.com/office/officeart/2005/8/layout/process4"/>
    <dgm:cxn modelId="{D740991A-095F-4678-9CF6-AEC6B6165F7E}" type="presParOf" srcId="{E8569B9D-CB48-4888-962B-8702A7600F7C}" destId="{9DB3DD29-DA1C-484D-97A8-2BA004DCA87A}" srcOrd="0" destOrd="0" presId="urn:microsoft.com/office/officeart/2005/8/layout/process4"/>
    <dgm:cxn modelId="{D837018C-337C-4D1E-9D05-8F6B11073D06}" type="presParOf" srcId="{E8569B9D-CB48-4888-962B-8702A7600F7C}" destId="{9D73047E-989E-4C70-9D07-815A5E67672B}" srcOrd="1" destOrd="0" presId="urn:microsoft.com/office/officeart/2005/8/layout/process4"/>
    <dgm:cxn modelId="{5BB55C6B-7D6A-4C7B-B712-28AEC4B811FD}" type="presParOf" srcId="{E8569B9D-CB48-4888-962B-8702A7600F7C}" destId="{BD05D603-9B09-4691-A321-2A50923D2B0C}" srcOrd="2" destOrd="0" presId="urn:microsoft.com/office/officeart/2005/8/layout/process4"/>
    <dgm:cxn modelId="{E8AC8774-3788-4923-B887-6C1E2A82449F}" type="presParOf" srcId="{BD05D603-9B09-4691-A321-2A50923D2B0C}" destId="{A57C1D09-F5E9-40D6-ABC3-FD61BAD5CFBB}" srcOrd="0" destOrd="0" presId="urn:microsoft.com/office/officeart/2005/8/layout/process4"/>
  </dgm:cxnLst>
  <dgm:bg/>
  <dgm:whole/>
</dgm:dataModel>
</file>

<file path=ppt/diagrams/data137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Disegno la sfera celeste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67B745F6-21C0-4647-AAAA-055C3F727D8C}">
      <dgm:prSet/>
      <dgm:spPr/>
      <dgm:t>
        <a:bodyPr/>
        <a:lstStyle/>
        <a:p>
          <a:r>
            <a:rPr lang="it-IT" dirty="0" smtClean="0"/>
            <a:t>Risolvo il triangolo di posizione</a:t>
          </a:r>
          <a:endParaRPr lang="it-IT" dirty="0"/>
        </a:p>
      </dgm:t>
    </dgm:pt>
    <dgm:pt modelId="{5E57C490-E561-4D54-97AE-BC392EA9E0FF}" type="parTrans" cxnId="{5E928D1A-1ABD-40DF-955D-440B344DBDC1}">
      <dgm:prSet/>
      <dgm:spPr/>
    </dgm:pt>
    <dgm:pt modelId="{9885708F-36C8-4389-81B6-C90871BACC33}" type="sibTrans" cxnId="{5E928D1A-1ABD-40DF-955D-440B344DBDC1}">
      <dgm:prSet/>
      <dgm:spPr/>
    </dgm:pt>
    <dgm:pt modelId="{AD98BC89-3930-4412-BF63-95904D371017}">
      <dgm:prSet/>
      <dgm:spPr/>
      <dgm:t>
        <a:bodyPr/>
        <a:lstStyle/>
        <a:p>
          <a:r>
            <a:rPr lang="it-IT" dirty="0" smtClean="0"/>
            <a:t>Calcolo </a:t>
          </a:r>
          <a:r>
            <a:rPr lang="it-IT" dirty="0" err="1" smtClean="0"/>
            <a:t>t</a:t>
          </a:r>
          <a:r>
            <a:rPr lang="it-IT" baseline="-25000" dirty="0" err="1" smtClean="0"/>
            <a:t>V</a:t>
          </a:r>
          <a:r>
            <a:rPr lang="it-IT" dirty="0" smtClean="0"/>
            <a:t>, LMT</a:t>
          </a:r>
          <a:r>
            <a:rPr lang="it-IT" baseline="-25000" dirty="0" smtClean="0"/>
            <a:t>B</a:t>
          </a:r>
          <a:r>
            <a:rPr lang="it-IT" dirty="0" smtClean="0"/>
            <a:t> e GMT</a:t>
          </a:r>
          <a:r>
            <a:rPr lang="it-IT" baseline="-25000" dirty="0" smtClean="0"/>
            <a:t>B</a:t>
          </a:r>
          <a:endParaRPr lang="it-IT" baseline="-25000" dirty="0"/>
        </a:p>
      </dgm:t>
    </dgm:pt>
    <dgm:pt modelId="{9B9E49F7-3F4B-4B0E-91AB-B78B235A2630}" type="parTrans" cxnId="{5C2043BA-5FAA-4C1E-9AAA-3FA11DBFD946}">
      <dgm:prSet/>
      <dgm:spPr/>
    </dgm:pt>
    <dgm:pt modelId="{FD2E7E1F-1071-4ED3-B772-926D3DA5EABD}" type="sibTrans" cxnId="{5C2043BA-5FAA-4C1E-9AAA-3FA11DBFD946}">
      <dgm:prSet/>
      <dgm:spPr/>
    </dgm:pt>
    <dgm:pt modelId="{E299AFD7-32C3-4F25-97BF-6894A37ECA3B}">
      <dgm:prSet/>
      <dgm:spPr/>
      <dgm:t>
        <a:bodyPr/>
        <a:lstStyle/>
        <a:p>
          <a:r>
            <a:rPr lang="it-IT" baseline="0" dirty="0" smtClean="0"/>
            <a:t>Calcolo la GS</a:t>
          </a:r>
          <a:endParaRPr lang="it-IT" baseline="0" dirty="0"/>
        </a:p>
      </dgm:t>
    </dgm:pt>
    <dgm:pt modelId="{3AC56620-07AB-4074-9463-27B31603F8DC}" type="parTrans" cxnId="{28C0ACC5-603D-4065-8881-D708740DE0BF}">
      <dgm:prSet/>
      <dgm:spPr/>
    </dgm:pt>
    <dgm:pt modelId="{DB7B03A5-0F09-4FCD-8BD2-DF0A6E5ADA64}" type="sibTrans" cxnId="{28C0ACC5-603D-4065-8881-D708740DE0BF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C0509DC2-E7CE-44D7-BDA5-8AD434FCCF32}" type="pres">
      <dgm:prSet presAssocID="{E19F41FF-CA4F-4296-B8E0-340C53272823}" presName="arrowDiagram4" presStyleCnt="0"/>
      <dgm:spPr/>
    </dgm:pt>
    <dgm:pt modelId="{15790840-8AB5-4553-81B0-B9816BC91805}" type="pres">
      <dgm:prSet presAssocID="{A7C2AE8E-690F-4EC4-9BDA-90FDB49BBD57}" presName="bullet4a" presStyleLbl="node1" presStyleIdx="0" presStyleCnt="4"/>
      <dgm:spPr/>
    </dgm:pt>
    <dgm:pt modelId="{1AF91684-28E0-408D-9A11-452368810CB2}" type="pres">
      <dgm:prSet presAssocID="{A7C2AE8E-690F-4EC4-9BDA-90FDB49BBD57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7B30D7E-7FAB-45E3-B638-D59D2C9BC0FC}" type="pres">
      <dgm:prSet presAssocID="{67B745F6-21C0-4647-AAAA-055C3F727D8C}" presName="bullet4b" presStyleLbl="node1" presStyleIdx="1" presStyleCnt="4"/>
      <dgm:spPr/>
    </dgm:pt>
    <dgm:pt modelId="{252AF3E6-C04E-4B08-9688-45DF050FE0FE}" type="pres">
      <dgm:prSet presAssocID="{67B745F6-21C0-4647-AAAA-055C3F727D8C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DFE106-5DFB-4169-9451-6AC06C5A1804}" type="pres">
      <dgm:prSet presAssocID="{AD98BC89-3930-4412-BF63-95904D371017}" presName="bullet4c" presStyleLbl="node1" presStyleIdx="2" presStyleCnt="4"/>
      <dgm:spPr/>
    </dgm:pt>
    <dgm:pt modelId="{9737CD14-85F2-4BD7-A712-70A6E18AAC41}" type="pres">
      <dgm:prSet presAssocID="{AD98BC89-3930-4412-BF63-95904D371017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7199613-4EB4-4F97-A620-464267A61474}" type="pres">
      <dgm:prSet presAssocID="{E299AFD7-32C3-4F25-97BF-6894A37ECA3B}" presName="bullet4d" presStyleLbl="node1" presStyleIdx="3" presStyleCnt="4"/>
      <dgm:spPr/>
    </dgm:pt>
    <dgm:pt modelId="{35DE8BC4-4715-46B2-8CED-5CC5E4D5E429}" type="pres">
      <dgm:prSet presAssocID="{E299AFD7-32C3-4F25-97BF-6894A37ECA3B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E928D1A-1ABD-40DF-955D-440B344DBDC1}" srcId="{E19F41FF-CA4F-4296-B8E0-340C53272823}" destId="{67B745F6-21C0-4647-AAAA-055C3F727D8C}" srcOrd="1" destOrd="0" parTransId="{5E57C490-E561-4D54-97AE-BC392EA9E0FF}" sibTransId="{9885708F-36C8-4389-81B6-C90871BACC33}"/>
    <dgm:cxn modelId="{28C0ACC5-603D-4065-8881-D708740DE0BF}" srcId="{E19F41FF-CA4F-4296-B8E0-340C53272823}" destId="{E299AFD7-32C3-4F25-97BF-6894A37ECA3B}" srcOrd="3" destOrd="0" parTransId="{3AC56620-07AB-4074-9463-27B31603F8DC}" sibTransId="{DB7B03A5-0F09-4FCD-8BD2-DF0A6E5ADA64}"/>
    <dgm:cxn modelId="{479C1D9F-40F7-46F4-AA3B-2EFCD857F6E2}" type="presOf" srcId="{E19F41FF-CA4F-4296-B8E0-340C53272823}" destId="{6555694C-60F4-48FD-B317-3722FF98FBB9}" srcOrd="0" destOrd="0" presId="urn:microsoft.com/office/officeart/2005/8/layout/arrow2"/>
    <dgm:cxn modelId="{5A939D3C-31DE-4B8A-8C23-16860045E2EE}" type="presOf" srcId="{E299AFD7-32C3-4F25-97BF-6894A37ECA3B}" destId="{35DE8BC4-4715-46B2-8CED-5CC5E4D5E429}" srcOrd="0" destOrd="0" presId="urn:microsoft.com/office/officeart/2005/8/layout/arrow2"/>
    <dgm:cxn modelId="{5C2043BA-5FAA-4C1E-9AAA-3FA11DBFD946}" srcId="{E19F41FF-CA4F-4296-B8E0-340C53272823}" destId="{AD98BC89-3930-4412-BF63-95904D371017}" srcOrd="2" destOrd="0" parTransId="{9B9E49F7-3F4B-4B0E-91AB-B78B235A2630}" sibTransId="{FD2E7E1F-1071-4ED3-B772-926D3DA5EABD}"/>
    <dgm:cxn modelId="{560CB8FD-215B-460B-9253-7526DB7EF96D}" type="presOf" srcId="{A7C2AE8E-690F-4EC4-9BDA-90FDB49BBD57}" destId="{1AF91684-28E0-408D-9A11-452368810CB2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8AF7BEC2-F6E6-4327-95EC-D70F89D9D064}" type="presOf" srcId="{67B745F6-21C0-4647-AAAA-055C3F727D8C}" destId="{252AF3E6-C04E-4B08-9688-45DF050FE0FE}" srcOrd="0" destOrd="0" presId="urn:microsoft.com/office/officeart/2005/8/layout/arrow2"/>
    <dgm:cxn modelId="{5D319549-B877-442C-B898-7A02D5F73823}" type="presOf" srcId="{AD98BC89-3930-4412-BF63-95904D371017}" destId="{9737CD14-85F2-4BD7-A712-70A6E18AAC41}" srcOrd="0" destOrd="0" presId="urn:microsoft.com/office/officeart/2005/8/layout/arrow2"/>
    <dgm:cxn modelId="{E59EE81B-A89F-44C1-BE4B-9C9D3979DD5A}" type="presParOf" srcId="{6555694C-60F4-48FD-B317-3722FF98FBB9}" destId="{E8E17464-8E84-40F9-8AE2-1E89CEC3D5FA}" srcOrd="0" destOrd="0" presId="urn:microsoft.com/office/officeart/2005/8/layout/arrow2"/>
    <dgm:cxn modelId="{CAC015F3-FD5A-46C9-8C41-3C3297EB1CCF}" type="presParOf" srcId="{6555694C-60F4-48FD-B317-3722FF98FBB9}" destId="{C0509DC2-E7CE-44D7-BDA5-8AD434FCCF32}" srcOrd="1" destOrd="0" presId="urn:microsoft.com/office/officeart/2005/8/layout/arrow2"/>
    <dgm:cxn modelId="{6FE004A0-CFB2-40CB-A6D3-F532EDD534A4}" type="presParOf" srcId="{C0509DC2-E7CE-44D7-BDA5-8AD434FCCF32}" destId="{15790840-8AB5-4553-81B0-B9816BC91805}" srcOrd="0" destOrd="0" presId="urn:microsoft.com/office/officeart/2005/8/layout/arrow2"/>
    <dgm:cxn modelId="{5528F083-D25B-4FFA-BA53-205467908232}" type="presParOf" srcId="{C0509DC2-E7CE-44D7-BDA5-8AD434FCCF32}" destId="{1AF91684-28E0-408D-9A11-452368810CB2}" srcOrd="1" destOrd="0" presId="urn:microsoft.com/office/officeart/2005/8/layout/arrow2"/>
    <dgm:cxn modelId="{96A799C5-7217-45CC-9055-0F1F3A9BDD8C}" type="presParOf" srcId="{C0509DC2-E7CE-44D7-BDA5-8AD434FCCF32}" destId="{57B30D7E-7FAB-45E3-B638-D59D2C9BC0FC}" srcOrd="2" destOrd="0" presId="urn:microsoft.com/office/officeart/2005/8/layout/arrow2"/>
    <dgm:cxn modelId="{FFB949C7-45A3-4F74-9473-447AB7AABC57}" type="presParOf" srcId="{C0509DC2-E7CE-44D7-BDA5-8AD434FCCF32}" destId="{252AF3E6-C04E-4B08-9688-45DF050FE0FE}" srcOrd="3" destOrd="0" presId="urn:microsoft.com/office/officeart/2005/8/layout/arrow2"/>
    <dgm:cxn modelId="{A034FBD7-A93A-4E9A-AB68-B88ED206F812}" type="presParOf" srcId="{C0509DC2-E7CE-44D7-BDA5-8AD434FCCF32}" destId="{DEDFE106-5DFB-4169-9451-6AC06C5A1804}" srcOrd="4" destOrd="0" presId="urn:microsoft.com/office/officeart/2005/8/layout/arrow2"/>
    <dgm:cxn modelId="{89135FD9-81D5-4DDF-ACC2-C2DEC713CA7D}" type="presParOf" srcId="{C0509DC2-E7CE-44D7-BDA5-8AD434FCCF32}" destId="{9737CD14-85F2-4BD7-A712-70A6E18AAC41}" srcOrd="5" destOrd="0" presId="urn:microsoft.com/office/officeart/2005/8/layout/arrow2"/>
    <dgm:cxn modelId="{80129BA4-2F02-4D63-8B5F-A8B21CD71CBB}" type="presParOf" srcId="{C0509DC2-E7CE-44D7-BDA5-8AD434FCCF32}" destId="{57199613-4EB4-4F97-A620-464267A61474}" srcOrd="6" destOrd="0" presId="urn:microsoft.com/office/officeart/2005/8/layout/arrow2"/>
    <dgm:cxn modelId="{AF67E785-B289-43CA-9388-7234A23F8702}" type="presParOf" srcId="{C0509DC2-E7CE-44D7-BDA5-8AD434FCCF32}" destId="{35DE8BC4-4715-46B2-8CED-5CC5E4D5E429}" srcOrd="7" destOrd="0" presId="urn:microsoft.com/office/officeart/2005/8/layout/arrow2"/>
  </dgm:cxnLst>
  <dgm:bg/>
  <dgm:whole/>
</dgm:dataModel>
</file>

<file path=ppt/diagrams/data138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1</a:t>
          </a:r>
          <a:endParaRPr lang="it-IT" sz="32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2</a:t>
          </a:r>
          <a:endParaRPr lang="it-IT" sz="32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3</a:t>
          </a:r>
          <a:endParaRPr lang="it-IT" sz="32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4</a:t>
          </a:r>
          <a:endParaRPr lang="it-IT" sz="32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GS=423</a:t>
          </a:r>
          <a:r>
            <a:rPr lang="it-IT" sz="3200" baseline="30000" dirty="0" smtClean="0"/>
            <a:t>k</a:t>
          </a:r>
          <a:endParaRPr lang="it-IT" sz="3200" baseline="300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D2EF8DC7-D8B3-4EAD-BF3D-5F7AAA8F6B24}">
      <dgm:prSet phldrT="[Testo]" custT="1"/>
      <dgm:spPr/>
      <dgm:t>
        <a:bodyPr/>
        <a:lstStyle/>
        <a:p>
          <a:r>
            <a:rPr lang="it-IT" sz="3200" dirty="0" smtClean="0"/>
            <a:t>P=108,6° (angolo al polo)</a:t>
          </a:r>
          <a:endParaRPr lang="it-IT" sz="3200" dirty="0"/>
        </a:p>
      </dgm:t>
    </dgm:pt>
    <dgm:pt modelId="{6F7E3EB3-D736-4CB5-BCF6-D0932D038056}" type="parTrans" cxnId="{C50E719C-EEF4-4CAF-B8C2-5CFAA8648DD3}">
      <dgm:prSet/>
      <dgm:spPr/>
      <dgm:t>
        <a:bodyPr/>
        <a:lstStyle/>
        <a:p>
          <a:endParaRPr lang="it-IT"/>
        </a:p>
      </dgm:t>
    </dgm:pt>
    <dgm:pt modelId="{B271B24E-3704-4BB3-AC2D-DB0E9751F9C6}" type="sibTrans" cxnId="{C50E719C-EEF4-4CAF-B8C2-5CFAA8648DD3}">
      <dgm:prSet/>
      <dgm:spPr/>
      <dgm:t>
        <a:bodyPr/>
        <a:lstStyle/>
        <a:p>
          <a:endParaRPr lang="it-IT"/>
        </a:p>
      </dgm:t>
    </dgm:pt>
    <dgm:pt modelId="{0DD12EB5-9402-4AEA-B628-F908F3CE4740}">
      <dgm:prSet phldrT="[Testo]" custT="1"/>
      <dgm:spPr/>
      <dgm:t>
        <a:bodyPr/>
        <a:lstStyle/>
        <a:p>
          <a:r>
            <a:rPr lang="it-IT" sz="3200" dirty="0" smtClean="0"/>
            <a:t>t</a:t>
          </a:r>
          <a:r>
            <a:rPr lang="it-IT" sz="3200" baseline="-25000" dirty="0" smtClean="0"/>
            <a:t>V</a:t>
          </a:r>
          <a:r>
            <a:rPr lang="it-IT" sz="3200" dirty="0" smtClean="0"/>
            <a:t>=4</a:t>
          </a:r>
          <a:r>
            <a:rPr lang="it-IT" sz="3200" baseline="30000" dirty="0" smtClean="0"/>
            <a:t>h</a:t>
          </a:r>
          <a:r>
            <a:rPr lang="it-IT" sz="3200" dirty="0" smtClean="0"/>
            <a:t>42</a:t>
          </a:r>
          <a:r>
            <a:rPr lang="it-IT" sz="3200" baseline="30000" dirty="0" smtClean="0"/>
            <a:t>m</a:t>
          </a:r>
          <a:endParaRPr lang="it-IT" sz="3200" baseline="30000" dirty="0"/>
        </a:p>
      </dgm:t>
    </dgm:pt>
    <dgm:pt modelId="{E8A178D8-E9BF-4A6A-A59C-9D32C179A987}" type="parTrans" cxnId="{3FE393AA-90B2-4D0D-B621-2776801B2A80}">
      <dgm:prSet/>
      <dgm:spPr/>
      <dgm:t>
        <a:bodyPr/>
        <a:lstStyle/>
        <a:p>
          <a:endParaRPr lang="it-IT"/>
        </a:p>
      </dgm:t>
    </dgm:pt>
    <dgm:pt modelId="{7D24F1F7-80AD-43E0-BA8C-54F74900CDC7}" type="sibTrans" cxnId="{3FE393AA-90B2-4D0D-B621-2776801B2A80}">
      <dgm:prSet/>
      <dgm:spPr/>
      <dgm:t>
        <a:bodyPr/>
        <a:lstStyle/>
        <a:p>
          <a:endParaRPr lang="it-IT"/>
        </a:p>
      </dgm:t>
    </dgm:pt>
    <dgm:pt modelId="{9452A79D-0C87-4735-8AF3-44B926FDE69A}">
      <dgm:prSet phldrT="[Testo]" custT="1"/>
      <dgm:spPr/>
      <dgm:t>
        <a:bodyPr/>
        <a:lstStyle/>
        <a:p>
          <a:r>
            <a:rPr lang="it-IT" sz="3200" dirty="0" smtClean="0"/>
            <a:t>LMT</a:t>
          </a:r>
          <a:r>
            <a:rPr lang="it-IT" sz="3200" baseline="-25000" dirty="0" smtClean="0"/>
            <a:t>B</a:t>
          </a:r>
          <a:r>
            <a:rPr lang="it-IT" sz="3200" dirty="0" smtClean="0"/>
            <a:t>=4</a:t>
          </a:r>
          <a:r>
            <a:rPr lang="it-IT" sz="3200" baseline="30000" dirty="0" smtClean="0"/>
            <a:t>h</a:t>
          </a:r>
          <a:r>
            <a:rPr lang="it-IT" sz="3200" dirty="0" smtClean="0"/>
            <a:t>12</a:t>
          </a:r>
          <a:r>
            <a:rPr lang="it-IT" sz="3200" baseline="30000" dirty="0" smtClean="0"/>
            <a:t>m</a:t>
          </a:r>
          <a:endParaRPr lang="it-IT" sz="3200" baseline="30000" dirty="0"/>
        </a:p>
      </dgm:t>
    </dgm:pt>
    <dgm:pt modelId="{96C49CFC-4299-4A44-A8AD-60D9490E98BA}" type="parTrans" cxnId="{B1154DFF-8A8D-48B2-9420-6C002DF0EAF1}">
      <dgm:prSet/>
      <dgm:spPr/>
      <dgm:t>
        <a:bodyPr/>
        <a:lstStyle/>
        <a:p>
          <a:endParaRPr lang="it-IT"/>
        </a:p>
      </dgm:t>
    </dgm:pt>
    <dgm:pt modelId="{338F2533-C54B-4C00-8575-4BF2D9FE8F20}" type="sibTrans" cxnId="{B1154DFF-8A8D-48B2-9420-6C002DF0EAF1}">
      <dgm:prSet/>
      <dgm:spPr/>
      <dgm:t>
        <a:bodyPr/>
        <a:lstStyle/>
        <a:p>
          <a:endParaRPr lang="it-IT"/>
        </a:p>
      </dgm:t>
    </dgm:pt>
    <dgm:pt modelId="{1E1A2CFC-024E-4A7E-AE14-DAAE74104F8B}">
      <dgm:prSet phldrT="[Testo]" custT="1"/>
      <dgm:spPr/>
      <dgm:t>
        <a:bodyPr/>
        <a:lstStyle/>
        <a:p>
          <a:r>
            <a:rPr lang="it-IT" sz="3200" dirty="0" smtClean="0"/>
            <a:t>GMT</a:t>
          </a:r>
          <a:r>
            <a:rPr lang="it-IT" sz="3200" baseline="-25000" dirty="0" smtClean="0"/>
            <a:t>B</a:t>
          </a:r>
          <a:r>
            <a:rPr lang="it-IT" sz="3200" dirty="0" smtClean="0"/>
            <a:t>=2</a:t>
          </a:r>
          <a:r>
            <a:rPr lang="it-IT" sz="3200" baseline="30000" dirty="0" smtClean="0"/>
            <a:t>h</a:t>
          </a:r>
          <a:r>
            <a:rPr lang="it-IT" sz="3200" dirty="0" smtClean="0"/>
            <a:t>40</a:t>
          </a:r>
          <a:r>
            <a:rPr lang="it-IT" sz="3200" baseline="30000" dirty="0" smtClean="0"/>
            <a:t>m</a:t>
          </a:r>
          <a:endParaRPr lang="it-IT" sz="3200" baseline="30000" dirty="0"/>
        </a:p>
      </dgm:t>
    </dgm:pt>
    <dgm:pt modelId="{480D3501-BACC-431B-9041-D26CDB505B5E}" type="parTrans" cxnId="{DD5E23BB-B643-49C7-8EDB-5606BBFC75D2}">
      <dgm:prSet/>
      <dgm:spPr/>
      <dgm:t>
        <a:bodyPr/>
        <a:lstStyle/>
        <a:p>
          <a:endParaRPr lang="it-IT"/>
        </a:p>
      </dgm:t>
    </dgm:pt>
    <dgm:pt modelId="{49635B3B-7CB2-4FD8-8B1F-7C8B5902D2B4}" type="sibTrans" cxnId="{DD5E23BB-B643-49C7-8EDB-5606BBFC75D2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8DA2D1A-33A2-4E48-8609-3EBA3B6843DA}" type="pres">
      <dgm:prSet presAssocID="{6AC4354C-D4B9-42FD-ABFF-86E1BDF49F4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9A98166-1EF1-49A2-8629-AAE5BC44F13E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C99E12A-259F-43AA-9F22-44F85113FDE8}" type="pres">
      <dgm:prSet presAssocID="{EDC92140-F8FD-40F7-83BF-D842E29ECB3B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5" custLinFactNeighborX="0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C378EB6-4524-4F53-8902-44A0920B48E8}" type="pres">
      <dgm:prSet presAssocID="{FCED0921-9F4B-42E3-8234-70F2E57CDBEC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48FD5CD-A3ED-4142-93CB-19AC3D228392}" type="pres">
      <dgm:prSet presAssocID="{7E6F9B80-796C-4979-9930-186DC038E421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D87B89D-358B-4DD9-B161-7359A09F5999}" type="presOf" srcId="{9B8A609B-AC5F-4218-BC52-A10BA7FB9D4E}" destId="{D48FD5CD-A3ED-4142-93CB-19AC3D228392}" srcOrd="0" destOrd="0" presId="urn:microsoft.com/office/officeart/2005/8/layout/vList5"/>
    <dgm:cxn modelId="{9A53B3F5-FD3A-4979-809C-3AC45C054E3F}" type="presOf" srcId="{9452A79D-0C87-4735-8AF3-44B926FDE69A}" destId="{AC99E12A-259F-43AA-9F22-44F85113FDE8}" srcOrd="0" destOrd="0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1D28D3F0-5F8D-47EE-AF91-43FDCCB81A06}" srcId="{7E6F9B80-796C-4979-9930-186DC038E421}" destId="{9B8A609B-AC5F-4218-BC52-A10BA7FB9D4E}" srcOrd="0" destOrd="0" parTransId="{97E9BC50-11E9-4053-A382-075258B9215D}" sibTransId="{7B8E5879-E990-458E-9332-5B6C8CE1F567}"/>
    <dgm:cxn modelId="{499B783A-4956-456E-95AE-F46385A7A921}" type="presOf" srcId="{18812DFD-6E13-4CD4-91E1-B0FFFB1E38DD}" destId="{431736DF-1099-4F93-99F6-41908D16F927}" srcOrd="0" destOrd="0" presId="urn:microsoft.com/office/officeart/2005/8/layout/vList5"/>
    <dgm:cxn modelId="{F3C92FEA-E1A9-4FE4-915B-062BC5B1AFAC}" type="presOf" srcId="{D2EF8DC7-D8B3-4EAD-BF3D-5F7AAA8F6B24}" destId="{18DA2D1A-33A2-4E48-8609-3EBA3B6843DA}" srcOrd="0" destOrd="0" presId="urn:microsoft.com/office/officeart/2005/8/layout/vList5"/>
    <dgm:cxn modelId="{3FE393AA-90B2-4D0D-B621-2776801B2A80}" srcId="{8986C736-C011-4FCC-9665-34D96ABB9BB2}" destId="{0DD12EB5-9402-4AEA-B628-F908F3CE4740}" srcOrd="0" destOrd="0" parTransId="{E8A178D8-E9BF-4A6A-A59C-9D32C179A987}" sibTransId="{7D24F1F7-80AD-43E0-BA8C-54F74900CDC7}"/>
    <dgm:cxn modelId="{A9A962FF-224E-4C2B-AF64-2E2D463E4215}" type="presOf" srcId="{8986C736-C011-4FCC-9665-34D96ABB9BB2}" destId="{01E313A1-1D0A-4195-B1CA-C4C9242C8F7F}" srcOrd="0" destOrd="0" presId="urn:microsoft.com/office/officeart/2005/8/layout/vList5"/>
    <dgm:cxn modelId="{B1154DFF-8A8D-48B2-9420-6C002DF0EAF1}" srcId="{EDC92140-F8FD-40F7-83BF-D842E29ECB3B}" destId="{9452A79D-0C87-4735-8AF3-44B926FDE69A}" srcOrd="0" destOrd="0" parTransId="{96C49CFC-4299-4A44-A8AD-60D9490E98BA}" sibTransId="{338F2533-C54B-4C00-8575-4BF2D9FE8F20}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C50E719C-EEF4-4CAF-B8C2-5CFAA8648DD3}" srcId="{6AC4354C-D4B9-42FD-ABFF-86E1BDF49F41}" destId="{D2EF8DC7-D8B3-4EAD-BF3D-5F7AAA8F6B24}" srcOrd="0" destOrd="0" parTransId="{6F7E3EB3-D736-4CB5-BCF6-D0932D038056}" sibTransId="{B271B24E-3704-4BB3-AC2D-DB0E9751F9C6}"/>
    <dgm:cxn modelId="{FE30BDAE-E0B6-49F1-B313-8FBD3A3BCC5F}" type="presOf" srcId="{EDC92140-F8FD-40F7-83BF-D842E29ECB3B}" destId="{C95C735F-731B-428D-9989-73B3911F90C6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DD5E23BB-B643-49C7-8EDB-5606BBFC75D2}" srcId="{FCED0921-9F4B-42E3-8234-70F2E57CDBEC}" destId="{1E1A2CFC-024E-4A7E-AE14-DAAE74104F8B}" srcOrd="0" destOrd="0" parTransId="{480D3501-BACC-431B-9041-D26CDB505B5E}" sibTransId="{49635B3B-7CB2-4FD8-8B1F-7C8B5902D2B4}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FFF42FBE-9C4B-410A-B9FD-38A1AE945E2A}" type="presOf" srcId="{0DD12EB5-9402-4AEA-B628-F908F3CE4740}" destId="{39A98166-1EF1-49A2-8629-AAE5BC44F13E}" srcOrd="0" destOrd="0" presId="urn:microsoft.com/office/officeart/2005/8/layout/vList5"/>
    <dgm:cxn modelId="{C8E710B4-AEB9-429B-9FAC-3354F4BE6960}" type="presOf" srcId="{1E1A2CFC-024E-4A7E-AE14-DAAE74104F8B}" destId="{BC378EB6-4524-4F53-8902-44A0920B48E8}" srcOrd="0" destOrd="0" presId="urn:microsoft.com/office/officeart/2005/8/layout/vList5"/>
    <dgm:cxn modelId="{AEECBDD7-2E82-4D96-A4BA-5BE0C8F6DF74}" type="presOf" srcId="{7E6F9B80-796C-4979-9930-186DC038E421}" destId="{4539D06C-FC12-4E89-B63D-3B38551F7418}" srcOrd="0" destOrd="0" presId="urn:microsoft.com/office/officeart/2005/8/layout/vList5"/>
    <dgm:cxn modelId="{DD7A98CF-4D6E-4679-8E00-FFE18B3A1C53}" type="presOf" srcId="{FCED0921-9F4B-42E3-8234-70F2E57CDBEC}" destId="{5BB9EB2B-0637-4B0F-91F0-78DDA36134BC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8E0A8CF7-BE8B-4E89-B5A2-8817FA09C7B0}" type="presOf" srcId="{6AC4354C-D4B9-42FD-ABFF-86E1BDF49F41}" destId="{668F6A58-16E6-4358-87BD-3A4181A3B2C8}" srcOrd="0" destOrd="0" presId="urn:microsoft.com/office/officeart/2005/8/layout/vList5"/>
    <dgm:cxn modelId="{61F29CFB-7BFA-4BE7-82F0-291DDF6E8599}" type="presParOf" srcId="{431736DF-1099-4F93-99F6-41908D16F927}" destId="{DFAD5C82-E01A-4E90-A6D2-AAEDBDBF7179}" srcOrd="0" destOrd="0" presId="urn:microsoft.com/office/officeart/2005/8/layout/vList5"/>
    <dgm:cxn modelId="{FD3EE4DE-4436-40D6-9C15-7E3D799B5AF3}" type="presParOf" srcId="{DFAD5C82-E01A-4E90-A6D2-AAEDBDBF7179}" destId="{668F6A58-16E6-4358-87BD-3A4181A3B2C8}" srcOrd="0" destOrd="0" presId="urn:microsoft.com/office/officeart/2005/8/layout/vList5"/>
    <dgm:cxn modelId="{655BE2D5-D8C3-4974-A94E-75FBB2F47F5C}" type="presParOf" srcId="{DFAD5C82-E01A-4E90-A6D2-AAEDBDBF7179}" destId="{18DA2D1A-33A2-4E48-8609-3EBA3B6843DA}" srcOrd="1" destOrd="0" presId="urn:microsoft.com/office/officeart/2005/8/layout/vList5"/>
    <dgm:cxn modelId="{400B58FD-FC57-4D48-BFF7-85373432CEC9}" type="presParOf" srcId="{431736DF-1099-4F93-99F6-41908D16F927}" destId="{4F538DF5-9E29-41A7-8A2F-04465DAC07C8}" srcOrd="1" destOrd="0" presId="urn:microsoft.com/office/officeart/2005/8/layout/vList5"/>
    <dgm:cxn modelId="{ADBDB3BD-F8C6-4255-9BE6-5FD1F440EA81}" type="presParOf" srcId="{431736DF-1099-4F93-99F6-41908D16F927}" destId="{794C66D0-DF69-43D4-B1F9-E72CE3DD0880}" srcOrd="2" destOrd="0" presId="urn:microsoft.com/office/officeart/2005/8/layout/vList5"/>
    <dgm:cxn modelId="{A853F633-19EA-4BA2-B150-7AF8E539E91D}" type="presParOf" srcId="{794C66D0-DF69-43D4-B1F9-E72CE3DD0880}" destId="{01E313A1-1D0A-4195-B1CA-C4C9242C8F7F}" srcOrd="0" destOrd="0" presId="urn:microsoft.com/office/officeart/2005/8/layout/vList5"/>
    <dgm:cxn modelId="{F0C6D10B-D680-4FCB-BF5A-66C5F213A6BC}" type="presParOf" srcId="{794C66D0-DF69-43D4-B1F9-E72CE3DD0880}" destId="{39A98166-1EF1-49A2-8629-AAE5BC44F13E}" srcOrd="1" destOrd="0" presId="urn:microsoft.com/office/officeart/2005/8/layout/vList5"/>
    <dgm:cxn modelId="{51DC4656-6AA2-4EB6-A3CE-158D7051EA60}" type="presParOf" srcId="{431736DF-1099-4F93-99F6-41908D16F927}" destId="{6CFFD794-A619-42D0-8F44-A50CF35976A7}" srcOrd="3" destOrd="0" presId="urn:microsoft.com/office/officeart/2005/8/layout/vList5"/>
    <dgm:cxn modelId="{867750A3-806E-4D2E-AB46-BF0B9E98F099}" type="presParOf" srcId="{431736DF-1099-4F93-99F6-41908D16F927}" destId="{B4CE908E-F67B-4AC8-8B91-14BEAC333E1D}" srcOrd="4" destOrd="0" presId="urn:microsoft.com/office/officeart/2005/8/layout/vList5"/>
    <dgm:cxn modelId="{E3B0BEB3-CDF2-4732-8172-D4402B8C7284}" type="presParOf" srcId="{B4CE908E-F67B-4AC8-8B91-14BEAC333E1D}" destId="{C95C735F-731B-428D-9989-73B3911F90C6}" srcOrd="0" destOrd="0" presId="urn:microsoft.com/office/officeart/2005/8/layout/vList5"/>
    <dgm:cxn modelId="{2C5B8BF5-B773-46B5-B87F-E897B4826770}" type="presParOf" srcId="{B4CE908E-F67B-4AC8-8B91-14BEAC333E1D}" destId="{AC99E12A-259F-43AA-9F22-44F85113FDE8}" srcOrd="1" destOrd="0" presId="urn:microsoft.com/office/officeart/2005/8/layout/vList5"/>
    <dgm:cxn modelId="{D35649B2-260F-4D6C-8AC5-988DEEECEB24}" type="presParOf" srcId="{431736DF-1099-4F93-99F6-41908D16F927}" destId="{0F088762-0CDA-4963-B201-0511043619D1}" srcOrd="5" destOrd="0" presId="urn:microsoft.com/office/officeart/2005/8/layout/vList5"/>
    <dgm:cxn modelId="{3483ECAF-C0CD-40DE-A0F3-06C7CBADD1B2}" type="presParOf" srcId="{431736DF-1099-4F93-99F6-41908D16F927}" destId="{E010C163-8D68-430D-AD2E-51F84AFF1464}" srcOrd="6" destOrd="0" presId="urn:microsoft.com/office/officeart/2005/8/layout/vList5"/>
    <dgm:cxn modelId="{66A4695A-6353-48EA-BEDF-8E756757763C}" type="presParOf" srcId="{E010C163-8D68-430D-AD2E-51F84AFF1464}" destId="{5BB9EB2B-0637-4B0F-91F0-78DDA36134BC}" srcOrd="0" destOrd="0" presId="urn:microsoft.com/office/officeart/2005/8/layout/vList5"/>
    <dgm:cxn modelId="{326B41F4-F3A8-434E-B465-6BC70B5D90DB}" type="presParOf" srcId="{E010C163-8D68-430D-AD2E-51F84AFF1464}" destId="{BC378EB6-4524-4F53-8902-44A0920B48E8}" srcOrd="1" destOrd="0" presId="urn:microsoft.com/office/officeart/2005/8/layout/vList5"/>
    <dgm:cxn modelId="{6885242A-66DD-49FE-9F9A-FBF903BEEDBC}" type="presParOf" srcId="{431736DF-1099-4F93-99F6-41908D16F927}" destId="{345EA5BB-4C9E-4D6F-A08D-64AAF07E11AE}" srcOrd="7" destOrd="0" presId="urn:microsoft.com/office/officeart/2005/8/layout/vList5"/>
    <dgm:cxn modelId="{E9706BCF-D687-49F6-B538-91295BD4A2FB}" type="presParOf" srcId="{431736DF-1099-4F93-99F6-41908D16F927}" destId="{52931297-502C-4ECC-BB55-B5AE83329871}" srcOrd="8" destOrd="0" presId="urn:microsoft.com/office/officeart/2005/8/layout/vList5"/>
    <dgm:cxn modelId="{1A5C5EEA-1ABA-4177-B76A-EEF068BF13FF}" type="presParOf" srcId="{52931297-502C-4ECC-BB55-B5AE83329871}" destId="{4539D06C-FC12-4E89-B63D-3B38551F7418}" srcOrd="0" destOrd="0" presId="urn:microsoft.com/office/officeart/2005/8/layout/vList5"/>
    <dgm:cxn modelId="{63AFCDCE-6396-4D61-B52E-949E6AC8AAE7}" type="presParOf" srcId="{52931297-502C-4ECC-BB55-B5AE83329871}" destId="{D48FD5CD-A3ED-4142-93CB-19AC3D228392}" srcOrd="1" destOrd="0" presId="urn:microsoft.com/office/officeart/2005/8/layout/vList5"/>
  </dgm:cxnLst>
  <dgm:bg/>
  <dgm:whole/>
</dgm:dataModel>
</file>

<file path=ppt/diagrams/data139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CARTOGRAFIA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8BF8F9DB-3DBB-4FD7-BE46-B70F3DE17EAC}">
      <dgm:prSet phldrT="[Testo]" custT="1"/>
      <dgm:spPr/>
      <dgm:t>
        <a:bodyPr/>
        <a:lstStyle/>
        <a:p>
          <a:r>
            <a:rPr lang="it-IT" sz="1600" dirty="0" smtClean="0"/>
            <a:t>Stereografica polare</a:t>
          </a:r>
          <a:endParaRPr lang="it-IT" sz="1600" dirty="0"/>
        </a:p>
      </dgm:t>
    </dgm:pt>
    <dgm:pt modelId="{F2524E11-1ECF-45D9-B59D-BD15E5F6B30E}" type="parTrans" cxnId="{0A6ADE54-1770-46D7-A401-DCEBDF6163C0}">
      <dgm:prSet/>
      <dgm:spPr/>
    </dgm:pt>
    <dgm:pt modelId="{181168CB-0B74-491F-9F77-8BDBB9B12673}" type="sibTrans" cxnId="{0A6ADE54-1770-46D7-A401-DCEBDF6163C0}">
      <dgm:prSet/>
      <dgm:spPr/>
    </dgm:pt>
    <dgm:pt modelId="{8FB02E50-90AA-4C70-97EE-D66ED8876F6A}">
      <dgm:prSet phldrT="[Testo]" custT="1"/>
      <dgm:spPr/>
      <dgm:t>
        <a:bodyPr/>
        <a:lstStyle/>
        <a:p>
          <a:r>
            <a:rPr lang="it-IT" sz="1600" dirty="0" smtClean="0"/>
            <a:t>LOSSODROMIA</a:t>
          </a:r>
          <a:endParaRPr lang="it-IT" sz="1600" dirty="0"/>
        </a:p>
      </dgm:t>
    </dgm:pt>
    <dgm:pt modelId="{38C89456-7005-4AA4-A30A-48A7A081B781}" type="parTrans" cxnId="{1F730CB7-FCEC-4BE3-B40A-AC808F606DCF}">
      <dgm:prSet/>
      <dgm:spPr/>
    </dgm:pt>
    <dgm:pt modelId="{4E64EE92-0306-40A2-9EAC-91905459A1AC}" type="sibTrans" cxnId="{1F730CB7-FCEC-4BE3-B40A-AC808F606DCF}">
      <dgm:prSet/>
      <dgm:spPr/>
    </dgm:pt>
    <dgm:pt modelId="{DDE10306-26DA-4EE2-AB9C-D916C7365709}">
      <dgm:prSet phldrT="[Testo]" custT="1"/>
      <dgm:spPr/>
      <dgm:t>
        <a:bodyPr/>
        <a:lstStyle/>
        <a:p>
          <a:r>
            <a:rPr lang="it-IT" sz="1600" dirty="0" smtClean="0"/>
            <a:t>Calcolo TC</a:t>
          </a:r>
          <a:endParaRPr lang="it-IT" sz="1600" dirty="0"/>
        </a:p>
      </dgm:t>
    </dgm:pt>
    <dgm:pt modelId="{5D313CA8-62AB-4D97-967C-5076BAB242D2}" type="parTrans" cxnId="{2705B175-1E5A-4915-9850-AF46121411FF}">
      <dgm:prSet/>
      <dgm:spPr/>
    </dgm:pt>
    <dgm:pt modelId="{01FA2921-9C4A-450E-852D-53C074D3B810}" type="sibTrans" cxnId="{2705B175-1E5A-4915-9850-AF46121411FF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43A56A1-89D7-45BA-A023-55A11E7FCD6C}" type="pres">
      <dgm:prSet presAssocID="{8FB02E50-90AA-4C70-97EE-D66ED8876F6A}" presName="boxAndChildren" presStyleCnt="0"/>
      <dgm:spPr/>
    </dgm:pt>
    <dgm:pt modelId="{A03DC765-E53F-4137-9F51-71E1EA49EBD5}" type="pres">
      <dgm:prSet presAssocID="{8FB02E50-90AA-4C70-97EE-D66ED8876F6A}" presName="parentTextBox" presStyleLbl="node1" presStyleIdx="0" presStyleCnt="2"/>
      <dgm:spPr/>
      <dgm:t>
        <a:bodyPr/>
        <a:lstStyle/>
        <a:p>
          <a:endParaRPr lang="it-IT"/>
        </a:p>
      </dgm:t>
    </dgm:pt>
    <dgm:pt modelId="{A2E608B0-CE0E-4DF0-A8F8-8C13B8F15C03}" type="pres">
      <dgm:prSet presAssocID="{8FB02E50-90AA-4C70-97EE-D66ED8876F6A}" presName="entireBox" presStyleLbl="node1" presStyleIdx="0" presStyleCnt="2"/>
      <dgm:spPr/>
      <dgm:t>
        <a:bodyPr/>
        <a:lstStyle/>
        <a:p>
          <a:endParaRPr lang="it-IT"/>
        </a:p>
      </dgm:t>
    </dgm:pt>
    <dgm:pt modelId="{DAC9DED9-BC23-4E14-9768-41A2F6CF124B}" type="pres">
      <dgm:prSet presAssocID="{8FB02E50-90AA-4C70-97EE-D66ED8876F6A}" presName="descendantBox" presStyleCnt="0"/>
      <dgm:spPr/>
    </dgm:pt>
    <dgm:pt modelId="{A4BA2A16-7471-479B-B749-3643758252F5}" type="pres">
      <dgm:prSet presAssocID="{DDE10306-26DA-4EE2-AB9C-D916C7365709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D5C78D2-A35A-424B-B726-C901211E7E5C}" type="pres">
      <dgm:prSet presAssocID="{70B038A9-5CE7-4A0C-952C-331955CCF74B}" presName="sp" presStyleCnt="0"/>
      <dgm:spPr/>
    </dgm:pt>
    <dgm:pt modelId="{75AE9C6D-FF7A-48B1-866B-B410DEAA4499}" type="pres">
      <dgm:prSet presAssocID="{A9B269A0-9580-4592-BC29-670CF40D47F8}" presName="arrowAndChildren" presStyleCnt="0"/>
      <dgm:spPr/>
    </dgm:pt>
    <dgm:pt modelId="{CB3C4B78-D8ED-4FB6-B5EA-AF6DBD4C1E50}" type="pres">
      <dgm:prSet presAssocID="{A9B269A0-9580-4592-BC29-670CF40D47F8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D192F03C-6B7A-4870-B4CB-33FCDC916CC8}" type="pres">
      <dgm:prSet presAssocID="{A9B269A0-9580-4592-BC29-670CF40D47F8}" presName="arrow" presStyleLbl="node1" presStyleIdx="1" presStyleCnt="2"/>
      <dgm:spPr/>
      <dgm:t>
        <a:bodyPr/>
        <a:lstStyle/>
        <a:p>
          <a:endParaRPr lang="it-IT"/>
        </a:p>
      </dgm:t>
    </dgm:pt>
    <dgm:pt modelId="{9D7B06DF-E1F1-416A-B615-3ADA23519D28}" type="pres">
      <dgm:prSet presAssocID="{A9B269A0-9580-4592-BC29-670CF40D47F8}" presName="descendantArrow" presStyleCnt="0"/>
      <dgm:spPr/>
    </dgm:pt>
    <dgm:pt modelId="{3E15673D-7632-419B-814A-ED47A42574B0}" type="pres">
      <dgm:prSet presAssocID="{8BF8F9DB-3DBB-4FD7-BE46-B70F3DE17EAC}" presName="childTextArrow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CFB67DA-3740-4610-9128-69ACA3E33AE6}" type="presOf" srcId="{A9B269A0-9580-4592-BC29-670CF40D47F8}" destId="{D192F03C-6B7A-4870-B4CB-33FCDC916CC8}" srcOrd="1" destOrd="0" presId="urn:microsoft.com/office/officeart/2005/8/layout/process4"/>
    <dgm:cxn modelId="{F28DE59F-F3D0-4783-9B84-71B4FE472DE8}" type="presOf" srcId="{4BC4DA22-8CF1-4A31-8AB7-292E7733B0D2}" destId="{F0E07B57-4EBD-4673-A78E-AF8A8469B304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532DDA42-6E09-46AE-8723-FAB3439EDC7D}" type="presOf" srcId="{A9B269A0-9580-4592-BC29-670CF40D47F8}" destId="{CB3C4B78-D8ED-4FB6-B5EA-AF6DBD4C1E50}" srcOrd="0" destOrd="0" presId="urn:microsoft.com/office/officeart/2005/8/layout/process4"/>
    <dgm:cxn modelId="{0874A9F6-7C09-4AAE-A639-257DAAE8B990}" type="presOf" srcId="{8BF8F9DB-3DBB-4FD7-BE46-B70F3DE17EAC}" destId="{3E15673D-7632-419B-814A-ED47A42574B0}" srcOrd="0" destOrd="0" presId="urn:microsoft.com/office/officeart/2005/8/layout/process4"/>
    <dgm:cxn modelId="{B6BB8606-5868-4D7A-AB07-FF779B9EA5CF}" type="presOf" srcId="{DDE10306-26DA-4EE2-AB9C-D916C7365709}" destId="{A4BA2A16-7471-479B-B749-3643758252F5}" srcOrd="0" destOrd="0" presId="urn:microsoft.com/office/officeart/2005/8/layout/process4"/>
    <dgm:cxn modelId="{E81A212C-6CAD-4D2C-AB05-789D2A61F5CA}" type="presOf" srcId="{8FB02E50-90AA-4C70-97EE-D66ED8876F6A}" destId="{A2E608B0-CE0E-4DF0-A8F8-8C13B8F15C03}" srcOrd="1" destOrd="0" presId="urn:microsoft.com/office/officeart/2005/8/layout/process4"/>
    <dgm:cxn modelId="{0A6ADE54-1770-46D7-A401-DCEBDF6163C0}" srcId="{A9B269A0-9580-4592-BC29-670CF40D47F8}" destId="{8BF8F9DB-3DBB-4FD7-BE46-B70F3DE17EAC}" srcOrd="0" destOrd="0" parTransId="{F2524E11-1ECF-45D9-B59D-BD15E5F6B30E}" sibTransId="{181168CB-0B74-491F-9F77-8BDBB9B12673}"/>
    <dgm:cxn modelId="{1595F995-F640-450F-A169-6D57F0D5372A}" type="presOf" srcId="{8FB02E50-90AA-4C70-97EE-D66ED8876F6A}" destId="{A03DC765-E53F-4137-9F51-71E1EA49EBD5}" srcOrd="0" destOrd="0" presId="urn:microsoft.com/office/officeart/2005/8/layout/process4"/>
    <dgm:cxn modelId="{2705B175-1E5A-4915-9850-AF46121411FF}" srcId="{8FB02E50-90AA-4C70-97EE-D66ED8876F6A}" destId="{DDE10306-26DA-4EE2-AB9C-D916C7365709}" srcOrd="0" destOrd="0" parTransId="{5D313CA8-62AB-4D97-967C-5076BAB242D2}" sibTransId="{01FA2921-9C4A-450E-852D-53C074D3B810}"/>
    <dgm:cxn modelId="{1F730CB7-FCEC-4BE3-B40A-AC808F606DCF}" srcId="{4BC4DA22-8CF1-4A31-8AB7-292E7733B0D2}" destId="{8FB02E50-90AA-4C70-97EE-D66ED8876F6A}" srcOrd="1" destOrd="0" parTransId="{38C89456-7005-4AA4-A30A-48A7A081B781}" sibTransId="{4E64EE92-0306-40A2-9EAC-91905459A1AC}"/>
    <dgm:cxn modelId="{297FCDAF-4382-4A25-87E2-5B1C45C29EA6}" type="presParOf" srcId="{F0E07B57-4EBD-4673-A78E-AF8A8469B304}" destId="{D43A56A1-89D7-45BA-A023-55A11E7FCD6C}" srcOrd="0" destOrd="0" presId="urn:microsoft.com/office/officeart/2005/8/layout/process4"/>
    <dgm:cxn modelId="{FFC5BE2A-EEF7-4EFE-A491-8FC3CE3F4F54}" type="presParOf" srcId="{D43A56A1-89D7-45BA-A023-55A11E7FCD6C}" destId="{A03DC765-E53F-4137-9F51-71E1EA49EBD5}" srcOrd="0" destOrd="0" presId="urn:microsoft.com/office/officeart/2005/8/layout/process4"/>
    <dgm:cxn modelId="{9EE67819-DEDB-4668-9399-95CB9FA33FA6}" type="presParOf" srcId="{D43A56A1-89D7-45BA-A023-55A11E7FCD6C}" destId="{A2E608B0-CE0E-4DF0-A8F8-8C13B8F15C03}" srcOrd="1" destOrd="0" presId="urn:microsoft.com/office/officeart/2005/8/layout/process4"/>
    <dgm:cxn modelId="{4880A957-E463-4763-B8B1-EFED347A15CD}" type="presParOf" srcId="{D43A56A1-89D7-45BA-A023-55A11E7FCD6C}" destId="{DAC9DED9-BC23-4E14-9768-41A2F6CF124B}" srcOrd="2" destOrd="0" presId="urn:microsoft.com/office/officeart/2005/8/layout/process4"/>
    <dgm:cxn modelId="{EBD6458D-D73E-4351-BA05-4944CF395D18}" type="presParOf" srcId="{DAC9DED9-BC23-4E14-9768-41A2F6CF124B}" destId="{A4BA2A16-7471-479B-B749-3643758252F5}" srcOrd="0" destOrd="0" presId="urn:microsoft.com/office/officeart/2005/8/layout/process4"/>
    <dgm:cxn modelId="{58E73707-9C91-4559-B8DC-2534A1D65EFB}" type="presParOf" srcId="{F0E07B57-4EBD-4673-A78E-AF8A8469B304}" destId="{5D5C78D2-A35A-424B-B726-C901211E7E5C}" srcOrd="1" destOrd="0" presId="urn:microsoft.com/office/officeart/2005/8/layout/process4"/>
    <dgm:cxn modelId="{5203B8A1-B500-4F48-A69C-A0B8DBD420C5}" type="presParOf" srcId="{F0E07B57-4EBD-4673-A78E-AF8A8469B304}" destId="{75AE9C6D-FF7A-48B1-866B-B410DEAA4499}" srcOrd="2" destOrd="0" presId="urn:microsoft.com/office/officeart/2005/8/layout/process4"/>
    <dgm:cxn modelId="{3895662D-B9BD-4599-BF36-8A11361C8A4D}" type="presParOf" srcId="{75AE9C6D-FF7A-48B1-866B-B410DEAA4499}" destId="{CB3C4B78-D8ED-4FB6-B5EA-AF6DBD4C1E50}" srcOrd="0" destOrd="0" presId="urn:microsoft.com/office/officeart/2005/8/layout/process4"/>
    <dgm:cxn modelId="{CDD8EB9E-7FFA-4F73-8172-9B7F103AE75A}" type="presParOf" srcId="{75AE9C6D-FF7A-48B1-866B-B410DEAA4499}" destId="{D192F03C-6B7A-4870-B4CB-33FCDC916CC8}" srcOrd="1" destOrd="0" presId="urn:microsoft.com/office/officeart/2005/8/layout/process4"/>
    <dgm:cxn modelId="{64F8564E-8E09-4046-968B-03AD8B428110}" type="presParOf" srcId="{75AE9C6D-FF7A-48B1-866B-B410DEAA4499}" destId="{9D7B06DF-E1F1-416A-B615-3ADA23519D28}" srcOrd="2" destOrd="0" presId="urn:microsoft.com/office/officeart/2005/8/layout/process4"/>
    <dgm:cxn modelId="{CF29922C-EE8E-428B-AB55-417A8188FDA4}" type="presParOf" srcId="{9D7B06DF-E1F1-416A-B615-3ADA23519D28}" destId="{3E15673D-7632-419B-814A-ED47A42574B0}" srcOrd="0" destOrd="0" presId="urn:microsoft.com/office/officeart/2005/8/layout/process4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la </a:t>
          </a:r>
          <a:r>
            <a:rPr lang="it-IT" dirty="0" err="1" smtClean="0"/>
            <a:t>Earth</a:t>
          </a:r>
          <a:r>
            <a:rPr lang="it-IT" dirty="0" smtClean="0"/>
            <a:t> Rate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1328C895-51DA-499F-8E3B-348C8EC584DD}">
      <dgm:prSet/>
      <dgm:spPr/>
      <dgm:t>
        <a:bodyPr/>
        <a:lstStyle/>
        <a:p>
          <a:r>
            <a:rPr lang="it-IT" dirty="0" smtClean="0"/>
            <a:t>Calcolo la </a:t>
          </a:r>
          <a:r>
            <a:rPr lang="it-IT" dirty="0" err="1" smtClean="0"/>
            <a:t>Transport</a:t>
          </a:r>
          <a:r>
            <a:rPr lang="it-IT" dirty="0" smtClean="0"/>
            <a:t> Rate</a:t>
          </a:r>
          <a:endParaRPr lang="it-IT" dirty="0"/>
        </a:p>
      </dgm:t>
    </dgm:pt>
    <dgm:pt modelId="{B09FCBD1-A3A0-4BD5-9C30-47566052EA2A}" type="parTrans" cxnId="{D807DC26-9835-4FDD-B8AF-39BCAF139960}">
      <dgm:prSet/>
      <dgm:spPr/>
    </dgm:pt>
    <dgm:pt modelId="{2DF50C90-1A84-4BF4-B64A-A154E2992BAE}" type="sibTrans" cxnId="{D807DC26-9835-4FDD-B8AF-39BCAF139960}">
      <dgm:prSet/>
      <dgm:spPr/>
    </dgm:pt>
    <dgm:pt modelId="{53679EDF-25A9-49C6-BA6E-936B5C5E9367}">
      <dgm:prSet/>
      <dgm:spPr/>
      <dgm:t>
        <a:bodyPr/>
        <a:lstStyle/>
        <a:p>
          <a:r>
            <a:rPr lang="it-IT" dirty="0" smtClean="0"/>
            <a:t>Calcolo la TH</a:t>
          </a:r>
          <a:endParaRPr lang="it-IT" dirty="0"/>
        </a:p>
      </dgm:t>
    </dgm:pt>
    <dgm:pt modelId="{5AC433FC-E245-4A90-8815-9BFDC4DA664F}" type="parTrans" cxnId="{A544B2D1-101E-4844-BF0F-239FC7800EEC}">
      <dgm:prSet/>
      <dgm:spPr/>
    </dgm:pt>
    <dgm:pt modelId="{29696C26-73F3-44D6-8178-DBE1A2DE3A03}" type="sibTrans" cxnId="{A544B2D1-101E-4844-BF0F-239FC7800EEC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7E91E568-DD21-4E5C-AE7A-D21BEDAA6654}" type="pres">
      <dgm:prSet presAssocID="{E19F41FF-CA4F-4296-B8E0-340C53272823}" presName="arrowDiagram3" presStyleCnt="0"/>
      <dgm:spPr/>
    </dgm:pt>
    <dgm:pt modelId="{7B273A5A-D1B5-4740-BBE1-BB21A13B6FF7}" type="pres">
      <dgm:prSet presAssocID="{A7C2AE8E-690F-4EC4-9BDA-90FDB49BBD57}" presName="bullet3a" presStyleLbl="node1" presStyleIdx="0" presStyleCnt="3"/>
      <dgm:spPr/>
    </dgm:pt>
    <dgm:pt modelId="{58DD484C-829B-46B3-9F31-64AFAA179E5B}" type="pres">
      <dgm:prSet presAssocID="{A7C2AE8E-690F-4EC4-9BDA-90FDB49BBD57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F355EB6-266C-47AF-84F6-5805CAA12CC5}" type="pres">
      <dgm:prSet presAssocID="{1328C895-51DA-499F-8E3B-348C8EC584DD}" presName="bullet3b" presStyleLbl="node1" presStyleIdx="1" presStyleCnt="3"/>
      <dgm:spPr/>
    </dgm:pt>
    <dgm:pt modelId="{AD52D621-B343-4D37-9D50-BF42CD4095B5}" type="pres">
      <dgm:prSet presAssocID="{1328C895-51DA-499F-8E3B-348C8EC584DD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BBFF0E0-6074-4FD4-B543-16E413DFFEE6}" type="pres">
      <dgm:prSet presAssocID="{53679EDF-25A9-49C6-BA6E-936B5C5E9367}" presName="bullet3c" presStyleLbl="node1" presStyleIdx="2" presStyleCnt="3"/>
      <dgm:spPr/>
    </dgm:pt>
    <dgm:pt modelId="{98C944EB-2571-48C5-B233-48FD1E07C9EE}" type="pres">
      <dgm:prSet presAssocID="{53679EDF-25A9-49C6-BA6E-936B5C5E9367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4D56DFA-16E0-4081-867D-162626DE94EA}" type="presOf" srcId="{A7C2AE8E-690F-4EC4-9BDA-90FDB49BBD57}" destId="{58DD484C-829B-46B3-9F31-64AFAA179E5B}" srcOrd="0" destOrd="0" presId="urn:microsoft.com/office/officeart/2005/8/layout/arrow2"/>
    <dgm:cxn modelId="{1BD4D194-681F-41CB-91CF-60D4C778366F}" type="presOf" srcId="{53679EDF-25A9-49C6-BA6E-936B5C5E9367}" destId="{98C944EB-2571-48C5-B233-48FD1E07C9EE}" srcOrd="0" destOrd="0" presId="urn:microsoft.com/office/officeart/2005/8/layout/arrow2"/>
    <dgm:cxn modelId="{D098563E-1EA8-49FD-9975-A3D7BC1EFC60}" type="presOf" srcId="{1328C895-51DA-499F-8E3B-348C8EC584DD}" destId="{AD52D621-B343-4D37-9D50-BF42CD4095B5}" srcOrd="0" destOrd="0" presId="urn:microsoft.com/office/officeart/2005/8/layout/arrow2"/>
    <dgm:cxn modelId="{A544B2D1-101E-4844-BF0F-239FC7800EEC}" srcId="{E19F41FF-CA4F-4296-B8E0-340C53272823}" destId="{53679EDF-25A9-49C6-BA6E-936B5C5E9367}" srcOrd="2" destOrd="0" parTransId="{5AC433FC-E245-4A90-8815-9BFDC4DA664F}" sibTransId="{29696C26-73F3-44D6-8178-DBE1A2DE3A03}"/>
    <dgm:cxn modelId="{D807DC26-9835-4FDD-B8AF-39BCAF139960}" srcId="{E19F41FF-CA4F-4296-B8E0-340C53272823}" destId="{1328C895-51DA-499F-8E3B-348C8EC584DD}" srcOrd="1" destOrd="0" parTransId="{B09FCBD1-A3A0-4BD5-9C30-47566052EA2A}" sibTransId="{2DF50C90-1A84-4BF4-B64A-A154E2992BAE}"/>
    <dgm:cxn modelId="{30E96AA9-48DD-4903-B1F3-A1E64D7CC78B}" type="presOf" srcId="{E19F41FF-CA4F-4296-B8E0-340C53272823}" destId="{6555694C-60F4-48FD-B317-3722FF98FBB9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56C4782E-5533-47F8-8532-D5E69390D4E6}" type="presParOf" srcId="{6555694C-60F4-48FD-B317-3722FF98FBB9}" destId="{E8E17464-8E84-40F9-8AE2-1E89CEC3D5FA}" srcOrd="0" destOrd="0" presId="urn:microsoft.com/office/officeart/2005/8/layout/arrow2"/>
    <dgm:cxn modelId="{5B8A85DF-01CE-4150-95F4-C977A919DCB7}" type="presParOf" srcId="{6555694C-60F4-48FD-B317-3722FF98FBB9}" destId="{7E91E568-DD21-4E5C-AE7A-D21BEDAA6654}" srcOrd="1" destOrd="0" presId="urn:microsoft.com/office/officeart/2005/8/layout/arrow2"/>
    <dgm:cxn modelId="{5B679200-34E1-4813-8C9A-B99CC7908772}" type="presParOf" srcId="{7E91E568-DD21-4E5C-AE7A-D21BEDAA6654}" destId="{7B273A5A-D1B5-4740-BBE1-BB21A13B6FF7}" srcOrd="0" destOrd="0" presId="urn:microsoft.com/office/officeart/2005/8/layout/arrow2"/>
    <dgm:cxn modelId="{5EBF44A7-6E78-4D8F-92E3-88899EC27107}" type="presParOf" srcId="{7E91E568-DD21-4E5C-AE7A-D21BEDAA6654}" destId="{58DD484C-829B-46B3-9F31-64AFAA179E5B}" srcOrd="1" destOrd="0" presId="urn:microsoft.com/office/officeart/2005/8/layout/arrow2"/>
    <dgm:cxn modelId="{02D6CCCF-A8AF-4208-9ABD-A42515058D95}" type="presParOf" srcId="{7E91E568-DD21-4E5C-AE7A-D21BEDAA6654}" destId="{DF355EB6-266C-47AF-84F6-5805CAA12CC5}" srcOrd="2" destOrd="0" presId="urn:microsoft.com/office/officeart/2005/8/layout/arrow2"/>
    <dgm:cxn modelId="{2C535B0B-F1F3-4A0E-9247-9CF4DBED0899}" type="presParOf" srcId="{7E91E568-DD21-4E5C-AE7A-D21BEDAA6654}" destId="{AD52D621-B343-4D37-9D50-BF42CD4095B5}" srcOrd="3" destOrd="0" presId="urn:microsoft.com/office/officeart/2005/8/layout/arrow2"/>
    <dgm:cxn modelId="{A74591BC-5A7A-4085-93E7-6E2D2AFD8DD3}" type="presParOf" srcId="{7E91E568-DD21-4E5C-AE7A-D21BEDAA6654}" destId="{DBBFF0E0-6074-4FD4-B543-16E413DFFEE6}" srcOrd="4" destOrd="0" presId="urn:microsoft.com/office/officeart/2005/8/layout/arrow2"/>
    <dgm:cxn modelId="{2CDFC1A3-671E-44F5-A186-02C0A1A18266}" type="presParOf" srcId="{7E91E568-DD21-4E5C-AE7A-D21BEDAA6654}" destId="{98C944EB-2571-48C5-B233-48FD1E07C9EE}" srcOrd="5" destOrd="0" presId="urn:microsoft.com/office/officeart/2005/8/layout/arrow2"/>
  </dgm:cxnLst>
  <dgm:bg/>
  <dgm:whole/>
</dgm:dataModel>
</file>

<file path=ppt/diagrams/data140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 custT="1"/>
      <dgm:spPr/>
      <dgm:t>
        <a:bodyPr/>
        <a:lstStyle/>
        <a:p>
          <a:r>
            <a:rPr lang="it-IT" sz="1800" dirty="0" smtClean="0"/>
            <a:t>Calcolo </a:t>
          </a:r>
          <a:r>
            <a:rPr lang="it-IT" sz="1800" dirty="0" smtClean="0">
              <a:sym typeface="Symbol"/>
            </a:rPr>
            <a:t></a:t>
          </a:r>
          <a:r>
            <a:rPr lang="it-IT" sz="1800" baseline="-25000" dirty="0" smtClean="0">
              <a:sym typeface="Symbol"/>
            </a:rPr>
            <a:t>H</a:t>
          </a:r>
          <a:r>
            <a:rPr lang="it-IT" sz="1800" dirty="0" smtClean="0">
              <a:sym typeface="Symbol"/>
            </a:rPr>
            <a:t> e </a:t>
          </a:r>
          <a:r>
            <a:rPr lang="it-IT" sz="1800" baseline="-25000" dirty="0" smtClean="0">
              <a:sym typeface="Symbol"/>
            </a:rPr>
            <a:t>TN</a:t>
          </a:r>
          <a:endParaRPr lang="it-IT" sz="1800" baseline="-25000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AB6D7F8E-244F-44AA-972E-80074F5AE768}">
      <dgm:prSet custT="1"/>
      <dgm:spPr/>
      <dgm:t>
        <a:bodyPr/>
        <a:lstStyle/>
        <a:p>
          <a:r>
            <a:rPr lang="it-IT" sz="1800" baseline="0" dirty="0" smtClean="0"/>
            <a:t>Costruisco la carta</a:t>
          </a:r>
          <a:endParaRPr lang="it-IT" sz="1800" baseline="0" dirty="0"/>
        </a:p>
      </dgm:t>
    </dgm:pt>
    <dgm:pt modelId="{FCF2F3AC-DCCC-4A73-8168-B9BDFA647583}" type="parTrans" cxnId="{A1CA7BAD-3213-4A7E-ADD8-11C88DD97AED}">
      <dgm:prSet/>
      <dgm:spPr/>
      <dgm:t>
        <a:bodyPr/>
        <a:lstStyle/>
        <a:p>
          <a:endParaRPr lang="it-IT"/>
        </a:p>
      </dgm:t>
    </dgm:pt>
    <dgm:pt modelId="{0DDDE11C-A87F-446E-BEAC-CC104BBBB69A}" type="sibTrans" cxnId="{A1CA7BAD-3213-4A7E-ADD8-11C88DD97AED}">
      <dgm:prSet/>
      <dgm:spPr/>
      <dgm:t>
        <a:bodyPr/>
        <a:lstStyle/>
        <a:p>
          <a:endParaRPr lang="it-IT"/>
        </a:p>
      </dgm:t>
    </dgm:pt>
    <dgm:pt modelId="{D6E64B15-D8E4-438C-A72D-74FFD07AEDCA}">
      <dgm:prSet custT="1"/>
      <dgm:spPr/>
      <dgm:t>
        <a:bodyPr/>
        <a:lstStyle/>
        <a:p>
          <a:r>
            <a:rPr lang="it-IT" sz="1800" baseline="0" dirty="0" smtClean="0"/>
            <a:t>Calcolo la TC lossodromica</a:t>
          </a:r>
          <a:endParaRPr lang="it-IT" sz="1800" baseline="0" dirty="0"/>
        </a:p>
      </dgm:t>
    </dgm:pt>
    <dgm:pt modelId="{370B03B8-206B-4108-BBC8-B59D70FACF05}" type="parTrans" cxnId="{6148DACF-5527-4095-A53D-185FDFBD1F2A}">
      <dgm:prSet/>
      <dgm:spPr/>
      <dgm:t>
        <a:bodyPr/>
        <a:lstStyle/>
        <a:p>
          <a:endParaRPr lang="it-IT"/>
        </a:p>
      </dgm:t>
    </dgm:pt>
    <dgm:pt modelId="{7834E0EA-99C5-40E8-A9A7-E170E4995FAF}" type="sibTrans" cxnId="{6148DACF-5527-4095-A53D-185FDFBD1F2A}">
      <dgm:prSet/>
      <dgm:spPr/>
      <dgm:t>
        <a:bodyPr/>
        <a:lstStyle/>
        <a:p>
          <a:endParaRPr lang="it-IT"/>
        </a:p>
      </dgm:t>
    </dgm:pt>
    <dgm:pt modelId="{4356F73D-7342-4DFF-981D-8377D03F9DF1}">
      <dgm:prSet custT="1"/>
      <dgm:spPr/>
      <dgm:t>
        <a:bodyPr/>
        <a:lstStyle/>
        <a:p>
          <a:r>
            <a:rPr lang="it-IT" sz="1800" baseline="0" dirty="0" smtClean="0"/>
            <a:t>Misuro </a:t>
          </a:r>
          <a:r>
            <a:rPr lang="it-IT" sz="1800" baseline="0" dirty="0" smtClean="0">
              <a:sym typeface="Symbol"/>
            </a:rPr>
            <a:t></a:t>
          </a:r>
          <a:r>
            <a:rPr lang="it-IT" sz="1800" baseline="-25000" dirty="0" smtClean="0">
              <a:sym typeface="Symbol"/>
            </a:rPr>
            <a:t>40</a:t>
          </a:r>
          <a:r>
            <a:rPr lang="it-IT" sz="1800" baseline="0" dirty="0" smtClean="0">
              <a:sym typeface="Symbol"/>
            </a:rPr>
            <a:t>, </a:t>
          </a:r>
          <a:r>
            <a:rPr lang="it-IT" sz="1800" baseline="-25000" dirty="0" smtClean="0">
              <a:sym typeface="Symbol"/>
            </a:rPr>
            <a:t>60</a:t>
          </a:r>
          <a:r>
            <a:rPr lang="it-IT" sz="1800" baseline="0" dirty="0" smtClean="0">
              <a:sym typeface="Symbol"/>
            </a:rPr>
            <a:t>, </a:t>
          </a:r>
          <a:r>
            <a:rPr lang="it-IT" sz="1800" baseline="-25000" dirty="0" smtClean="0">
              <a:sym typeface="Symbol"/>
            </a:rPr>
            <a:t>80</a:t>
          </a:r>
          <a:endParaRPr lang="it-IT" sz="1800" baseline="-25000" dirty="0"/>
        </a:p>
      </dgm:t>
    </dgm:pt>
    <dgm:pt modelId="{552E771B-1463-48E6-A2B8-DD7328498004}" type="parTrans" cxnId="{CD5C8BE2-830A-48AF-994D-4ED164BC4879}">
      <dgm:prSet/>
      <dgm:spPr/>
      <dgm:t>
        <a:bodyPr/>
        <a:lstStyle/>
        <a:p>
          <a:endParaRPr lang="it-IT"/>
        </a:p>
      </dgm:t>
    </dgm:pt>
    <dgm:pt modelId="{3634F924-1C9D-4AF3-94CF-3DA7125DDB19}" type="sibTrans" cxnId="{CD5C8BE2-830A-48AF-994D-4ED164BC4879}">
      <dgm:prSet/>
      <dgm:spPr/>
      <dgm:t>
        <a:bodyPr/>
        <a:lstStyle/>
        <a:p>
          <a:endParaRPr lang="it-IT"/>
        </a:p>
      </dgm:t>
    </dgm:pt>
    <dgm:pt modelId="{094ECCA3-6E15-4339-951D-7D969A4D6F79}">
      <dgm:prSet custT="1"/>
      <dgm:spPr/>
      <dgm:t>
        <a:bodyPr/>
        <a:lstStyle/>
        <a:p>
          <a:r>
            <a:rPr lang="it-IT" sz="1800" baseline="0" dirty="0" smtClean="0"/>
            <a:t>Calcolo </a:t>
          </a:r>
          <a:r>
            <a:rPr lang="it-IT" sz="1800" baseline="0" dirty="0" smtClean="0">
              <a:sym typeface="Symbol"/>
            </a:rPr>
            <a:t></a:t>
          </a:r>
          <a:r>
            <a:rPr lang="it-IT" sz="1800" baseline="-25000" dirty="0" smtClean="0">
              <a:sym typeface="Symbol"/>
            </a:rPr>
            <a:t>40</a:t>
          </a:r>
          <a:r>
            <a:rPr lang="it-IT" sz="1800" baseline="0" dirty="0" smtClean="0">
              <a:sym typeface="Symbol"/>
            </a:rPr>
            <a:t>, </a:t>
          </a:r>
          <a:r>
            <a:rPr lang="it-IT" sz="1800" baseline="-25000" dirty="0" smtClean="0">
              <a:sym typeface="Symbol"/>
            </a:rPr>
            <a:t>60</a:t>
          </a:r>
          <a:r>
            <a:rPr lang="it-IT" sz="1800" baseline="0" dirty="0" smtClean="0">
              <a:sym typeface="Symbol"/>
            </a:rPr>
            <a:t>, </a:t>
          </a:r>
          <a:r>
            <a:rPr lang="it-IT" sz="1800" baseline="-25000" dirty="0" smtClean="0">
              <a:sym typeface="Symbol"/>
            </a:rPr>
            <a:t>80</a:t>
          </a:r>
          <a:endParaRPr lang="it-IT" sz="1800" baseline="-25000" dirty="0"/>
        </a:p>
      </dgm:t>
    </dgm:pt>
    <dgm:pt modelId="{A65DF7BD-7B1A-4E73-BBE8-6D1C3929F3D0}" type="parTrans" cxnId="{AAE9B9B4-8DE1-4F48-8E34-1FE9FF903B39}">
      <dgm:prSet/>
      <dgm:spPr/>
      <dgm:t>
        <a:bodyPr/>
        <a:lstStyle/>
        <a:p>
          <a:endParaRPr lang="it-IT"/>
        </a:p>
      </dgm:t>
    </dgm:pt>
    <dgm:pt modelId="{326F913B-DA5D-4AF0-94C9-C213920F277E}" type="sibTrans" cxnId="{AAE9B9B4-8DE1-4F48-8E34-1FE9FF903B39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3071838F-67F2-4CB9-9D44-FACC5BFF15FE}" type="pres">
      <dgm:prSet presAssocID="{E19F41FF-CA4F-4296-B8E0-340C53272823}" presName="arrowDiagram5" presStyleCnt="0"/>
      <dgm:spPr/>
    </dgm:pt>
    <dgm:pt modelId="{1D2D67B4-F9F6-4CD5-AC4E-5069247AAFB3}" type="pres">
      <dgm:prSet presAssocID="{A7C2AE8E-690F-4EC4-9BDA-90FDB49BBD57}" presName="bullet5a" presStyleLbl="node1" presStyleIdx="0" presStyleCnt="5"/>
      <dgm:spPr/>
    </dgm:pt>
    <dgm:pt modelId="{A07C3213-3D4B-4FF0-A6B1-9E9ACCB7A16B}" type="pres">
      <dgm:prSet presAssocID="{A7C2AE8E-690F-4EC4-9BDA-90FDB49BBD57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81CA208-AE0B-4222-A51B-C6459EEE1516}" type="pres">
      <dgm:prSet presAssocID="{AB6D7F8E-244F-44AA-972E-80074F5AE768}" presName="bullet5b" presStyleLbl="node1" presStyleIdx="1" presStyleCnt="5"/>
      <dgm:spPr/>
    </dgm:pt>
    <dgm:pt modelId="{F1AD06EA-0515-439D-A91A-4626724442E9}" type="pres">
      <dgm:prSet presAssocID="{AB6D7F8E-244F-44AA-972E-80074F5AE768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6B407CF-D60B-4BDF-A3BD-CF3FDFCB8A4B}" type="pres">
      <dgm:prSet presAssocID="{D6E64B15-D8E4-438C-A72D-74FFD07AEDCA}" presName="bullet5c" presStyleLbl="node1" presStyleIdx="2" presStyleCnt="5"/>
      <dgm:spPr/>
    </dgm:pt>
    <dgm:pt modelId="{3324C1B0-F6E1-40AE-B48D-FE30F10E3E41}" type="pres">
      <dgm:prSet presAssocID="{D6E64B15-D8E4-438C-A72D-74FFD07AEDCA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B3CF6B4-15A6-4495-AF21-6CD4C0FC6B15}" type="pres">
      <dgm:prSet presAssocID="{4356F73D-7342-4DFF-981D-8377D03F9DF1}" presName="bullet5d" presStyleLbl="node1" presStyleIdx="3" presStyleCnt="5"/>
      <dgm:spPr/>
    </dgm:pt>
    <dgm:pt modelId="{F92F7632-D70A-4426-898B-31ED2B25C129}" type="pres">
      <dgm:prSet presAssocID="{4356F73D-7342-4DFF-981D-8377D03F9DF1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CCBF374-B588-4966-BA74-B22B189F7FA2}" type="pres">
      <dgm:prSet presAssocID="{094ECCA3-6E15-4339-951D-7D969A4D6F79}" presName="bullet5e" presStyleLbl="node1" presStyleIdx="4" presStyleCnt="5"/>
      <dgm:spPr/>
    </dgm:pt>
    <dgm:pt modelId="{C56C0105-538C-4368-9DE4-DC4EAFDAB637}" type="pres">
      <dgm:prSet presAssocID="{094ECCA3-6E15-4339-951D-7D969A4D6F79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B7E7B2C-DB09-4698-8F47-26565FF4C6BD}" type="presOf" srcId="{4356F73D-7342-4DFF-981D-8377D03F9DF1}" destId="{F92F7632-D70A-4426-898B-31ED2B25C129}" srcOrd="0" destOrd="0" presId="urn:microsoft.com/office/officeart/2005/8/layout/arrow2"/>
    <dgm:cxn modelId="{C076FE35-3132-4B6E-8F1D-EDA7FFD57B05}" type="presOf" srcId="{AB6D7F8E-244F-44AA-972E-80074F5AE768}" destId="{F1AD06EA-0515-439D-A91A-4626724442E9}" srcOrd="0" destOrd="0" presId="urn:microsoft.com/office/officeart/2005/8/layout/arrow2"/>
    <dgm:cxn modelId="{25C35561-B52E-4440-A060-B89D1AE0DC62}" type="presOf" srcId="{094ECCA3-6E15-4339-951D-7D969A4D6F79}" destId="{C56C0105-538C-4368-9DE4-DC4EAFDAB637}" srcOrd="0" destOrd="0" presId="urn:microsoft.com/office/officeart/2005/8/layout/arrow2"/>
    <dgm:cxn modelId="{16638D09-03DE-4EC8-8166-0BDF55B2000B}" type="presOf" srcId="{A7C2AE8E-690F-4EC4-9BDA-90FDB49BBD57}" destId="{A07C3213-3D4B-4FF0-A6B1-9E9ACCB7A16B}" srcOrd="0" destOrd="0" presId="urn:microsoft.com/office/officeart/2005/8/layout/arrow2"/>
    <dgm:cxn modelId="{8CED6A7F-7E9B-4BEA-AE65-C81BF5DABD62}" type="presOf" srcId="{E19F41FF-CA4F-4296-B8E0-340C53272823}" destId="{6555694C-60F4-48FD-B317-3722FF98FBB9}" srcOrd="0" destOrd="0" presId="urn:microsoft.com/office/officeart/2005/8/layout/arrow2"/>
    <dgm:cxn modelId="{6148DACF-5527-4095-A53D-185FDFBD1F2A}" srcId="{E19F41FF-CA4F-4296-B8E0-340C53272823}" destId="{D6E64B15-D8E4-438C-A72D-74FFD07AEDCA}" srcOrd="2" destOrd="0" parTransId="{370B03B8-206B-4108-BBC8-B59D70FACF05}" sibTransId="{7834E0EA-99C5-40E8-A9A7-E170E4995FAF}"/>
    <dgm:cxn modelId="{F54009E0-B44A-4EDC-9514-A5372178AE21}" type="presOf" srcId="{D6E64B15-D8E4-438C-A72D-74FFD07AEDCA}" destId="{3324C1B0-F6E1-40AE-B48D-FE30F10E3E41}" srcOrd="0" destOrd="0" presId="urn:microsoft.com/office/officeart/2005/8/layout/arrow2"/>
    <dgm:cxn modelId="{CD5C8BE2-830A-48AF-994D-4ED164BC4879}" srcId="{E19F41FF-CA4F-4296-B8E0-340C53272823}" destId="{4356F73D-7342-4DFF-981D-8377D03F9DF1}" srcOrd="3" destOrd="0" parTransId="{552E771B-1463-48E6-A2B8-DD7328498004}" sibTransId="{3634F924-1C9D-4AF3-94CF-3DA7125DDB19}"/>
    <dgm:cxn modelId="{A1CA7BAD-3213-4A7E-ADD8-11C88DD97AED}" srcId="{E19F41FF-CA4F-4296-B8E0-340C53272823}" destId="{AB6D7F8E-244F-44AA-972E-80074F5AE768}" srcOrd="1" destOrd="0" parTransId="{FCF2F3AC-DCCC-4A73-8168-B9BDFA647583}" sibTransId="{0DDDE11C-A87F-446E-BEAC-CC104BBBB69A}"/>
    <dgm:cxn modelId="{AAE9B9B4-8DE1-4F48-8E34-1FE9FF903B39}" srcId="{E19F41FF-CA4F-4296-B8E0-340C53272823}" destId="{094ECCA3-6E15-4339-951D-7D969A4D6F79}" srcOrd="4" destOrd="0" parTransId="{A65DF7BD-7B1A-4E73-BBE8-6D1C3929F3D0}" sibTransId="{326F913B-DA5D-4AF0-94C9-C213920F277E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CAA677E9-7306-463A-8DCD-1F2D709B8962}" type="presParOf" srcId="{6555694C-60F4-48FD-B317-3722FF98FBB9}" destId="{E8E17464-8E84-40F9-8AE2-1E89CEC3D5FA}" srcOrd="0" destOrd="0" presId="urn:microsoft.com/office/officeart/2005/8/layout/arrow2"/>
    <dgm:cxn modelId="{66C78CB3-D372-4022-BE4B-E0FFED0A0307}" type="presParOf" srcId="{6555694C-60F4-48FD-B317-3722FF98FBB9}" destId="{3071838F-67F2-4CB9-9D44-FACC5BFF15FE}" srcOrd="1" destOrd="0" presId="urn:microsoft.com/office/officeart/2005/8/layout/arrow2"/>
    <dgm:cxn modelId="{6F087DFC-1871-4F94-A79B-15A1D4E83CB0}" type="presParOf" srcId="{3071838F-67F2-4CB9-9D44-FACC5BFF15FE}" destId="{1D2D67B4-F9F6-4CD5-AC4E-5069247AAFB3}" srcOrd="0" destOrd="0" presId="urn:microsoft.com/office/officeart/2005/8/layout/arrow2"/>
    <dgm:cxn modelId="{A9CCE6EF-01E1-4AC3-A9AC-8E5F1B04ED48}" type="presParOf" srcId="{3071838F-67F2-4CB9-9D44-FACC5BFF15FE}" destId="{A07C3213-3D4B-4FF0-A6B1-9E9ACCB7A16B}" srcOrd="1" destOrd="0" presId="urn:microsoft.com/office/officeart/2005/8/layout/arrow2"/>
    <dgm:cxn modelId="{5D53A5FC-04C2-4B3A-A16D-B4612FDF5E5D}" type="presParOf" srcId="{3071838F-67F2-4CB9-9D44-FACC5BFF15FE}" destId="{381CA208-AE0B-4222-A51B-C6459EEE1516}" srcOrd="2" destOrd="0" presId="urn:microsoft.com/office/officeart/2005/8/layout/arrow2"/>
    <dgm:cxn modelId="{366B2C9C-303A-4B1B-84CA-F4C974DAAAC6}" type="presParOf" srcId="{3071838F-67F2-4CB9-9D44-FACC5BFF15FE}" destId="{F1AD06EA-0515-439D-A91A-4626724442E9}" srcOrd="3" destOrd="0" presId="urn:microsoft.com/office/officeart/2005/8/layout/arrow2"/>
    <dgm:cxn modelId="{EE99931F-73A7-40EB-8D52-5E7E7FE13B89}" type="presParOf" srcId="{3071838F-67F2-4CB9-9D44-FACC5BFF15FE}" destId="{66B407CF-D60B-4BDF-A3BD-CF3FDFCB8A4B}" srcOrd="4" destOrd="0" presId="urn:microsoft.com/office/officeart/2005/8/layout/arrow2"/>
    <dgm:cxn modelId="{17862457-E18A-4931-8A30-F4E7B3A734BF}" type="presParOf" srcId="{3071838F-67F2-4CB9-9D44-FACC5BFF15FE}" destId="{3324C1B0-F6E1-40AE-B48D-FE30F10E3E41}" srcOrd="5" destOrd="0" presId="urn:microsoft.com/office/officeart/2005/8/layout/arrow2"/>
    <dgm:cxn modelId="{700F13DA-B4DF-41F6-BBA3-03687D3CAF3C}" type="presParOf" srcId="{3071838F-67F2-4CB9-9D44-FACC5BFF15FE}" destId="{FB3CF6B4-15A6-4495-AF21-6CD4C0FC6B15}" srcOrd="6" destOrd="0" presId="urn:microsoft.com/office/officeart/2005/8/layout/arrow2"/>
    <dgm:cxn modelId="{0AC5E350-48DA-4856-9992-303F4891779A}" type="presParOf" srcId="{3071838F-67F2-4CB9-9D44-FACC5BFF15FE}" destId="{F92F7632-D70A-4426-898B-31ED2B25C129}" srcOrd="7" destOrd="0" presId="urn:microsoft.com/office/officeart/2005/8/layout/arrow2"/>
    <dgm:cxn modelId="{E7EB9E77-6FC6-4FE6-95BC-A4CA682E84F8}" type="presParOf" srcId="{3071838F-67F2-4CB9-9D44-FACC5BFF15FE}" destId="{2CCBF374-B588-4966-BA74-B22B189F7FA2}" srcOrd="8" destOrd="0" presId="urn:microsoft.com/office/officeart/2005/8/layout/arrow2"/>
    <dgm:cxn modelId="{CC92E15B-18CD-47A0-9334-0A0F264F3C68}" type="presParOf" srcId="{3071838F-67F2-4CB9-9D44-FACC5BFF15FE}" destId="{C56C0105-538C-4368-9DE4-DC4EAFDAB637}" srcOrd="9" destOrd="0" presId="urn:microsoft.com/office/officeart/2005/8/layout/arrow2"/>
  </dgm:cxnLst>
  <dgm:bg/>
  <dgm:whole/>
</dgm:dataModel>
</file>

<file path=ppt/diagrams/data141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1</a:t>
          </a:r>
          <a:endParaRPr lang="it-IT" sz="28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2</a:t>
          </a:r>
          <a:endParaRPr lang="it-IT" sz="28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1</a:t>
          </a:r>
          <a:endParaRPr lang="it-IT" sz="28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2</a:t>
          </a:r>
          <a:endParaRPr lang="it-IT" sz="28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>
              <a:sym typeface="Symbol"/>
            </a:rPr>
            <a:t></a:t>
          </a:r>
          <a:r>
            <a:rPr lang="it-IT" sz="2800" baseline="-25000" dirty="0" smtClean="0">
              <a:sym typeface="Symbol"/>
            </a:rPr>
            <a:t>60</a:t>
          </a:r>
          <a:r>
            <a:rPr lang="it-IT" sz="2800" dirty="0" smtClean="0">
              <a:sym typeface="Symbol"/>
            </a:rPr>
            <a:t>=68°46’N</a:t>
          </a:r>
          <a:endParaRPr lang="it-IT" sz="28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C59A4B7A-FEC0-431F-9FBF-1EBE14CEB97C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>
              <a:sym typeface="Symbol"/>
            </a:rPr>
            <a:t></a:t>
          </a:r>
          <a:r>
            <a:rPr lang="it-IT" sz="2800" baseline="-25000" dirty="0" smtClean="0">
              <a:sym typeface="Symbol"/>
            </a:rPr>
            <a:t>40</a:t>
          </a:r>
          <a:r>
            <a:rPr lang="it-IT" sz="2800" dirty="0" smtClean="0">
              <a:sym typeface="Symbol"/>
            </a:rPr>
            <a:t>=64°18’N</a:t>
          </a:r>
          <a:endParaRPr lang="it-IT" sz="2800" dirty="0"/>
        </a:p>
      </dgm:t>
    </dgm:pt>
    <dgm:pt modelId="{298A66E9-BED2-4D73-9A2F-B8C5091128AB}" type="parTrans" cxnId="{BEB136BD-F8C1-409B-A82A-120195C273CA}">
      <dgm:prSet/>
      <dgm:spPr/>
      <dgm:t>
        <a:bodyPr/>
        <a:lstStyle/>
        <a:p>
          <a:endParaRPr lang="it-IT"/>
        </a:p>
      </dgm:t>
    </dgm:pt>
    <dgm:pt modelId="{6BDCF8FB-DCD9-4307-9ED3-AD8D973D2313}" type="sibTrans" cxnId="{BEB136BD-F8C1-409B-A82A-120195C273CA}">
      <dgm:prSet/>
      <dgm:spPr/>
      <dgm:t>
        <a:bodyPr/>
        <a:lstStyle/>
        <a:p>
          <a:endParaRPr lang="it-IT"/>
        </a:p>
      </dgm:t>
    </dgm:pt>
    <dgm:pt modelId="{E4E14F06-72BB-4029-9CBD-752BAE74487C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3</a:t>
          </a:r>
          <a:endParaRPr lang="it-IT" sz="2800" dirty="0"/>
        </a:p>
      </dgm:t>
    </dgm:pt>
    <dgm:pt modelId="{0930C063-9554-43A5-A1B9-55342ED7FD86}" type="parTrans" cxnId="{0418C061-CB8E-4245-B740-CEE25227F111}">
      <dgm:prSet/>
      <dgm:spPr/>
      <dgm:t>
        <a:bodyPr/>
        <a:lstStyle/>
        <a:p>
          <a:endParaRPr lang="it-IT"/>
        </a:p>
      </dgm:t>
    </dgm:pt>
    <dgm:pt modelId="{0562AED9-DA80-41C6-9E9F-6D1651972DD5}" type="sibTrans" cxnId="{0418C061-CB8E-4245-B740-CEE25227F111}">
      <dgm:prSet/>
      <dgm:spPr/>
      <dgm:t>
        <a:bodyPr/>
        <a:lstStyle/>
        <a:p>
          <a:endParaRPr lang="it-IT"/>
        </a:p>
      </dgm:t>
    </dgm:pt>
    <dgm:pt modelId="{1F9FC821-F6AE-4708-9711-146CBBFC29F3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>
              <a:sym typeface="Symbol"/>
            </a:rPr>
            <a:t></a:t>
          </a:r>
          <a:r>
            <a:rPr lang="it-IT" sz="2800" baseline="-25000" dirty="0" smtClean="0">
              <a:sym typeface="Symbol"/>
            </a:rPr>
            <a:t>80</a:t>
          </a:r>
          <a:r>
            <a:rPr lang="it-IT" sz="2800" dirty="0" smtClean="0">
              <a:sym typeface="Symbol"/>
            </a:rPr>
            <a:t>=72°14’N</a:t>
          </a:r>
          <a:endParaRPr lang="it-IT" sz="2800" dirty="0"/>
        </a:p>
      </dgm:t>
    </dgm:pt>
    <dgm:pt modelId="{0310019E-5EC0-4E3D-BA9E-307F0DC7EF03}" type="parTrans" cxnId="{510CE214-5B40-497B-AE62-29C400E51401}">
      <dgm:prSet/>
      <dgm:spPr/>
      <dgm:t>
        <a:bodyPr/>
        <a:lstStyle/>
        <a:p>
          <a:endParaRPr lang="it-IT"/>
        </a:p>
      </dgm:t>
    </dgm:pt>
    <dgm:pt modelId="{CA94DDDA-4DA0-4995-9A05-5ECB446452A0}" type="sibTrans" cxnId="{510CE214-5B40-497B-AE62-29C400E51401}">
      <dgm:prSet/>
      <dgm:spPr/>
      <dgm:t>
        <a:bodyPr/>
        <a:lstStyle/>
        <a:p>
          <a:endParaRPr lang="it-IT"/>
        </a:p>
      </dgm:t>
    </dgm:pt>
    <dgm:pt modelId="{5B71916F-0305-4758-A3ED-0BBF68949231}">
      <dgm:prSet phldrT="[Testo]" custT="1"/>
      <dgm:spPr/>
      <dgm:t>
        <a:bodyPr/>
        <a:lstStyle/>
        <a:p>
          <a:r>
            <a:rPr lang="it-IT" sz="2800" dirty="0" smtClean="0">
              <a:sym typeface="Symbol"/>
            </a:rPr>
            <a:t></a:t>
          </a:r>
          <a:r>
            <a:rPr lang="it-IT" sz="2800" baseline="-25000" dirty="0" smtClean="0">
              <a:sym typeface="Symbol"/>
            </a:rPr>
            <a:t>H</a:t>
          </a:r>
          <a:r>
            <a:rPr lang="it-IT" sz="2800" dirty="0" smtClean="0">
              <a:sym typeface="Symbol"/>
            </a:rPr>
            <a:t>=85.2 mm</a:t>
          </a:r>
          <a:endParaRPr lang="it-IT" sz="2800" dirty="0"/>
        </a:p>
      </dgm:t>
    </dgm:pt>
    <dgm:pt modelId="{D00A6FC3-D743-4FEF-8EF0-29B740C4DB46}" type="parTrans" cxnId="{EC827877-7F92-4F62-A242-D728BC0333B4}">
      <dgm:prSet/>
      <dgm:spPr/>
      <dgm:t>
        <a:bodyPr/>
        <a:lstStyle/>
        <a:p>
          <a:endParaRPr lang="it-IT"/>
        </a:p>
      </dgm:t>
    </dgm:pt>
    <dgm:pt modelId="{5080D69A-8195-4E66-A8D9-23912D73436C}" type="sibTrans" cxnId="{EC827877-7F92-4F62-A242-D728BC0333B4}">
      <dgm:prSet/>
      <dgm:spPr/>
      <dgm:t>
        <a:bodyPr/>
        <a:lstStyle/>
        <a:p>
          <a:endParaRPr lang="it-IT"/>
        </a:p>
      </dgm:t>
    </dgm:pt>
    <dgm:pt modelId="{36BDD2F9-8C36-4037-91D8-C36CB55F5535}">
      <dgm:prSet phldrT="[Testo]" custT="1"/>
      <dgm:spPr/>
      <dgm:t>
        <a:bodyPr/>
        <a:lstStyle/>
        <a:p>
          <a:r>
            <a:rPr lang="it-IT" sz="2800" dirty="0" smtClean="0">
              <a:sym typeface="Symbol"/>
            </a:rPr>
            <a:t></a:t>
          </a:r>
          <a:r>
            <a:rPr lang="it-IT" sz="2800" baseline="-25000" dirty="0" smtClean="0">
              <a:sym typeface="Symbol"/>
            </a:rPr>
            <a:t>TN</a:t>
          </a:r>
          <a:r>
            <a:rPr lang="it-IT" sz="2800" dirty="0" smtClean="0">
              <a:sym typeface="Symbol"/>
            </a:rPr>
            <a:t>=28,5 mm</a:t>
          </a:r>
          <a:endParaRPr lang="it-IT" sz="2800" dirty="0"/>
        </a:p>
      </dgm:t>
    </dgm:pt>
    <dgm:pt modelId="{F7010A91-060F-49E1-B68E-91D80F51B36B}" type="parTrans" cxnId="{39FC8851-F7C6-4132-9766-B9C569718C43}">
      <dgm:prSet/>
      <dgm:spPr/>
      <dgm:t>
        <a:bodyPr/>
        <a:lstStyle/>
        <a:p>
          <a:endParaRPr lang="it-IT"/>
        </a:p>
      </dgm:t>
    </dgm:pt>
    <dgm:pt modelId="{699A1C87-32CF-4BCB-BA3D-08BFA10ABE49}" type="sibTrans" cxnId="{39FC8851-F7C6-4132-9766-B9C569718C43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3E18E86-8064-49E6-B551-2065840164C6}" type="pres">
      <dgm:prSet presAssocID="{6AC4354C-D4B9-42FD-ABFF-86E1BDF49F4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9B97AA2-06F8-4891-94A1-9F088140B469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2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C7A0B49-C7FC-4BBF-944F-25BFB7AEF5DD}" type="pres">
      <dgm:prSet presAssocID="{7E6F9B80-796C-4979-9930-186DC038E421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3B9B36A-CC7D-4CBD-9264-51EAE4EDA085}" type="pres">
      <dgm:prSet presAssocID="{9B8A609B-AC5F-4218-BC52-A10BA7FB9D4E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AA37ECF-367B-4FE8-8B01-DEF5AD5E40E7}" type="pres">
      <dgm:prSet presAssocID="{7B8E5879-E990-458E-9332-5B6C8CE1F567}" presName="sp" presStyleCnt="0"/>
      <dgm:spPr/>
    </dgm:pt>
    <dgm:pt modelId="{7954A6E3-562E-4B35-ACF8-E2A3426EBA8F}" type="pres">
      <dgm:prSet presAssocID="{E4E14F06-72BB-4029-9CBD-752BAE74487C}" presName="linNode" presStyleCnt="0"/>
      <dgm:spPr/>
    </dgm:pt>
    <dgm:pt modelId="{216C3DFE-EAA6-4621-9DE4-C84FB4E2338C}" type="pres">
      <dgm:prSet presAssocID="{E4E14F06-72BB-4029-9CBD-752BAE74487C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7C5CB77-B0D5-4238-8DB0-54B97B29B994}" type="pres">
      <dgm:prSet presAssocID="{E4E14F06-72BB-4029-9CBD-752BAE74487C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82CE9E2-E6F0-416B-9D46-27B0FB8960B8}" type="presOf" srcId="{5B71916F-0305-4758-A3ED-0BBF68949231}" destId="{C3E18E86-8064-49E6-B551-2065840164C6}" srcOrd="0" destOrd="0" presId="urn:microsoft.com/office/officeart/2005/8/layout/vList5"/>
    <dgm:cxn modelId="{39FC8851-F7C6-4132-9766-B9C569718C43}" srcId="{8986C736-C011-4FCC-9665-34D96ABB9BB2}" destId="{36BDD2F9-8C36-4037-91D8-C36CB55F5535}" srcOrd="0" destOrd="0" parTransId="{F7010A91-060F-49E1-B68E-91D80F51B36B}" sibTransId="{699A1C87-32CF-4BCB-BA3D-08BFA10ABE49}"/>
    <dgm:cxn modelId="{2D32903B-0ACC-4C31-82A4-E5E914133623}" type="presOf" srcId="{E4E14F06-72BB-4029-9CBD-752BAE74487C}" destId="{216C3DFE-EAA6-4621-9DE4-C84FB4E2338C}" srcOrd="0" destOrd="0" presId="urn:microsoft.com/office/officeart/2005/8/layout/vList5"/>
    <dgm:cxn modelId="{7EB74976-65A7-4D3A-919C-18E4746E391B}" srcId="{18812DFD-6E13-4CD4-91E1-B0FFFB1E38DD}" destId="{7E6F9B80-796C-4979-9930-186DC038E421}" srcOrd="2" destOrd="0" parTransId="{E91D8914-EDE2-497D-AB71-E66183138AE0}" sibTransId="{E5D201C1-552D-446D-B447-3CB9D66559A9}"/>
    <dgm:cxn modelId="{1D28D3F0-5F8D-47EE-AF91-43FDCCB81A06}" srcId="{18812DFD-6E13-4CD4-91E1-B0FFFB1E38DD}" destId="{9B8A609B-AC5F-4218-BC52-A10BA7FB9D4E}" srcOrd="3" destOrd="0" parTransId="{97E9BC50-11E9-4053-A382-075258B9215D}" sibTransId="{7B8E5879-E990-458E-9332-5B6C8CE1F567}"/>
    <dgm:cxn modelId="{0418C061-CB8E-4245-B740-CEE25227F111}" srcId="{18812DFD-6E13-4CD4-91E1-B0FFFB1E38DD}" destId="{E4E14F06-72BB-4029-9CBD-752BAE74487C}" srcOrd="4" destOrd="0" parTransId="{0930C063-9554-43A5-A1B9-55342ED7FD86}" sibTransId="{0562AED9-DA80-41C6-9E9F-6D1651972DD5}"/>
    <dgm:cxn modelId="{060F460C-F60E-493B-A6F3-B328095067CA}" type="presOf" srcId="{36BDD2F9-8C36-4037-91D8-C36CB55F5535}" destId="{D9B97AA2-06F8-4891-94A1-9F088140B469}" srcOrd="0" destOrd="0" presId="urn:microsoft.com/office/officeart/2005/8/layout/vList5"/>
    <dgm:cxn modelId="{EC827877-7F92-4F62-A242-D728BC0333B4}" srcId="{6AC4354C-D4B9-42FD-ABFF-86E1BDF49F41}" destId="{5B71916F-0305-4758-A3ED-0BBF68949231}" srcOrd="0" destOrd="0" parTransId="{D00A6FC3-D743-4FEF-8EF0-29B740C4DB46}" sibTransId="{5080D69A-8195-4E66-A8D9-23912D73436C}"/>
    <dgm:cxn modelId="{19B57304-602E-4FF7-82F8-0B4F5938BDFF}" type="presOf" srcId="{4793A041-FFCA-4512-9271-16895D90F149}" destId="{63B9B36A-CC7D-4CBD-9264-51EAE4EDA085}" srcOrd="0" destOrd="0" presId="urn:microsoft.com/office/officeart/2005/8/layout/vList5"/>
    <dgm:cxn modelId="{BF102A42-16E8-41DC-978D-B516C4CC96F4}" type="presOf" srcId="{6AC4354C-D4B9-42FD-ABFF-86E1BDF49F41}" destId="{668F6A58-16E6-4358-87BD-3A4181A3B2C8}" srcOrd="0" destOrd="0" presId="urn:microsoft.com/office/officeart/2005/8/layout/vList5"/>
    <dgm:cxn modelId="{72267852-AF21-4C98-A868-5F24ABCFDFEE}" type="presOf" srcId="{7E6F9B80-796C-4979-9930-186DC038E421}" destId="{4539D06C-FC12-4E89-B63D-3B38551F7418}" srcOrd="0" destOrd="0" presId="urn:microsoft.com/office/officeart/2005/8/layout/vList5"/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510CE214-5B40-497B-AE62-29C400E51401}" srcId="{E4E14F06-72BB-4029-9CBD-752BAE74487C}" destId="{1F9FC821-F6AE-4708-9711-146CBBFC29F3}" srcOrd="0" destOrd="0" parTransId="{0310019E-5EC0-4E3D-BA9E-307F0DC7EF03}" sibTransId="{CA94DDDA-4DA0-4995-9A05-5ECB446452A0}"/>
    <dgm:cxn modelId="{F9DE5038-989C-43EC-AD54-9FA456E86970}" type="presOf" srcId="{C59A4B7A-FEC0-431F-9FBF-1EBE14CEB97C}" destId="{2C7A0B49-C7FC-4BBF-944F-25BFB7AEF5DD}" srcOrd="0" destOrd="0" presId="urn:microsoft.com/office/officeart/2005/8/layout/vList5"/>
    <dgm:cxn modelId="{D8E58C40-7B4F-4AAF-9560-3E1D5BC2FD92}" type="presOf" srcId="{8986C736-C011-4FCC-9665-34D96ABB9BB2}" destId="{01E313A1-1D0A-4195-B1CA-C4C9242C8F7F}" srcOrd="0" destOrd="0" presId="urn:microsoft.com/office/officeart/2005/8/layout/vList5"/>
    <dgm:cxn modelId="{4C4BDEF1-58AB-470F-9E89-3E7BD17E4DA6}" type="presOf" srcId="{1F9FC821-F6AE-4708-9711-146CBBFC29F3}" destId="{47C5CB77-B0D5-4238-8DB0-54B97B29B994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BEB136BD-F8C1-409B-A82A-120195C273CA}" srcId="{7E6F9B80-796C-4979-9930-186DC038E421}" destId="{C59A4B7A-FEC0-431F-9FBF-1EBE14CEB97C}" srcOrd="0" destOrd="0" parTransId="{298A66E9-BED2-4D73-9A2F-B8C5091128AB}" sibTransId="{6BDCF8FB-DCD9-4307-9ED3-AD8D973D2313}"/>
    <dgm:cxn modelId="{D9D7CC22-41B3-4F28-98FC-5A45BEF0A08F}" type="presOf" srcId="{9B8A609B-AC5F-4218-BC52-A10BA7FB9D4E}" destId="{3DA1B736-55DA-4DD6-ACEA-729E9F869A52}" srcOrd="0" destOrd="0" presId="urn:microsoft.com/office/officeart/2005/8/layout/vList5"/>
    <dgm:cxn modelId="{5221FA89-1151-4C97-9C1D-E2E047DDCB3A}" type="presOf" srcId="{18812DFD-6E13-4CD4-91E1-B0FFFB1E38DD}" destId="{431736DF-1099-4F93-99F6-41908D16F927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EF553F57-0F7D-44A7-8D56-E2ACF0A60733}" type="presParOf" srcId="{431736DF-1099-4F93-99F6-41908D16F927}" destId="{DFAD5C82-E01A-4E90-A6D2-AAEDBDBF7179}" srcOrd="0" destOrd="0" presId="urn:microsoft.com/office/officeart/2005/8/layout/vList5"/>
    <dgm:cxn modelId="{CF01427F-6745-4DC3-8E13-0302352FCC9E}" type="presParOf" srcId="{DFAD5C82-E01A-4E90-A6D2-AAEDBDBF7179}" destId="{668F6A58-16E6-4358-87BD-3A4181A3B2C8}" srcOrd="0" destOrd="0" presId="urn:microsoft.com/office/officeart/2005/8/layout/vList5"/>
    <dgm:cxn modelId="{21E164D6-C51C-476C-9D04-00FD9C11CF03}" type="presParOf" srcId="{DFAD5C82-E01A-4E90-A6D2-AAEDBDBF7179}" destId="{C3E18E86-8064-49E6-B551-2065840164C6}" srcOrd="1" destOrd="0" presId="urn:microsoft.com/office/officeart/2005/8/layout/vList5"/>
    <dgm:cxn modelId="{CC86B840-B565-498C-A696-B86C41ED5C2A}" type="presParOf" srcId="{431736DF-1099-4F93-99F6-41908D16F927}" destId="{4F538DF5-9E29-41A7-8A2F-04465DAC07C8}" srcOrd="1" destOrd="0" presId="urn:microsoft.com/office/officeart/2005/8/layout/vList5"/>
    <dgm:cxn modelId="{F19638AC-0BB1-4F28-902C-543990479810}" type="presParOf" srcId="{431736DF-1099-4F93-99F6-41908D16F927}" destId="{794C66D0-DF69-43D4-B1F9-E72CE3DD0880}" srcOrd="2" destOrd="0" presId="urn:microsoft.com/office/officeart/2005/8/layout/vList5"/>
    <dgm:cxn modelId="{5631056C-DA38-4207-B4D8-B130189CA3A9}" type="presParOf" srcId="{794C66D0-DF69-43D4-B1F9-E72CE3DD0880}" destId="{01E313A1-1D0A-4195-B1CA-C4C9242C8F7F}" srcOrd="0" destOrd="0" presId="urn:microsoft.com/office/officeart/2005/8/layout/vList5"/>
    <dgm:cxn modelId="{B4A4CDE1-8653-404E-BCD0-45A06D2677AB}" type="presParOf" srcId="{794C66D0-DF69-43D4-B1F9-E72CE3DD0880}" destId="{D9B97AA2-06F8-4891-94A1-9F088140B469}" srcOrd="1" destOrd="0" presId="urn:microsoft.com/office/officeart/2005/8/layout/vList5"/>
    <dgm:cxn modelId="{563B5CA7-2E15-4F63-BC58-D29CA346E395}" type="presParOf" srcId="{431736DF-1099-4F93-99F6-41908D16F927}" destId="{6CFFD794-A619-42D0-8F44-A50CF35976A7}" srcOrd="3" destOrd="0" presId="urn:microsoft.com/office/officeart/2005/8/layout/vList5"/>
    <dgm:cxn modelId="{A9C0D5DF-E4AC-441A-9FE9-B28D0197E6B0}" type="presParOf" srcId="{431736DF-1099-4F93-99F6-41908D16F927}" destId="{52931297-502C-4ECC-BB55-B5AE83329871}" srcOrd="4" destOrd="0" presId="urn:microsoft.com/office/officeart/2005/8/layout/vList5"/>
    <dgm:cxn modelId="{B81CE732-F901-480D-B553-63BC99680A4F}" type="presParOf" srcId="{52931297-502C-4ECC-BB55-B5AE83329871}" destId="{4539D06C-FC12-4E89-B63D-3B38551F7418}" srcOrd="0" destOrd="0" presId="urn:microsoft.com/office/officeart/2005/8/layout/vList5"/>
    <dgm:cxn modelId="{41F7B15F-7F98-40D4-90DB-95D9E9B2F9E3}" type="presParOf" srcId="{52931297-502C-4ECC-BB55-B5AE83329871}" destId="{2C7A0B49-C7FC-4BBF-944F-25BFB7AEF5DD}" srcOrd="1" destOrd="0" presId="urn:microsoft.com/office/officeart/2005/8/layout/vList5"/>
    <dgm:cxn modelId="{F262C2F8-37CE-4301-80C0-9634A41E6F6A}" type="presParOf" srcId="{431736DF-1099-4F93-99F6-41908D16F927}" destId="{A4B8B627-EC8D-42D2-9304-4C27A9409C77}" srcOrd="5" destOrd="0" presId="urn:microsoft.com/office/officeart/2005/8/layout/vList5"/>
    <dgm:cxn modelId="{9BF001DC-3D9E-46DE-BE9C-2CBD9078B752}" type="presParOf" srcId="{431736DF-1099-4F93-99F6-41908D16F927}" destId="{A4A0F705-239C-452F-984C-9D46FE5FA0CF}" srcOrd="6" destOrd="0" presId="urn:microsoft.com/office/officeart/2005/8/layout/vList5"/>
    <dgm:cxn modelId="{FD6F4746-181D-4DFA-B52B-6E175E9ABD89}" type="presParOf" srcId="{A4A0F705-239C-452F-984C-9D46FE5FA0CF}" destId="{3DA1B736-55DA-4DD6-ACEA-729E9F869A52}" srcOrd="0" destOrd="0" presId="urn:microsoft.com/office/officeart/2005/8/layout/vList5"/>
    <dgm:cxn modelId="{50013988-CF0F-45F8-B55C-5DF6B3BC0E76}" type="presParOf" srcId="{A4A0F705-239C-452F-984C-9D46FE5FA0CF}" destId="{63B9B36A-CC7D-4CBD-9264-51EAE4EDA085}" srcOrd="1" destOrd="0" presId="urn:microsoft.com/office/officeart/2005/8/layout/vList5"/>
    <dgm:cxn modelId="{463E75C2-349D-4DDB-A019-FB53B5BA1404}" type="presParOf" srcId="{431736DF-1099-4F93-99F6-41908D16F927}" destId="{9AA37ECF-367B-4FE8-8B01-DEF5AD5E40E7}" srcOrd="7" destOrd="0" presId="urn:microsoft.com/office/officeart/2005/8/layout/vList5"/>
    <dgm:cxn modelId="{EB0189F1-C0D5-4595-B7F2-C31DA5E75AA7}" type="presParOf" srcId="{431736DF-1099-4F93-99F6-41908D16F927}" destId="{7954A6E3-562E-4B35-ACF8-E2A3426EBA8F}" srcOrd="8" destOrd="0" presId="urn:microsoft.com/office/officeart/2005/8/layout/vList5"/>
    <dgm:cxn modelId="{2BA8CA56-15A1-4A0D-BEE0-6B5D719237D7}" type="presParOf" srcId="{7954A6E3-562E-4B35-ACF8-E2A3426EBA8F}" destId="{216C3DFE-EAA6-4621-9DE4-C84FB4E2338C}" srcOrd="0" destOrd="0" presId="urn:microsoft.com/office/officeart/2005/8/layout/vList5"/>
    <dgm:cxn modelId="{3FA39A16-23AC-40F4-8622-E234CA904EAB}" type="presParOf" srcId="{7954A6E3-562E-4B35-ACF8-E2A3426EBA8F}" destId="{47C5CB77-B0D5-4238-8DB0-54B97B29B994}" srcOrd="1" destOrd="0" presId="urn:microsoft.com/office/officeart/2005/8/layout/vList5"/>
  </dgm:cxnLst>
  <dgm:bg/>
  <dgm:whole/>
</dgm:dataModel>
</file>

<file path=ppt/diagrams/data142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LOSSODROMIA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754DB191-ED80-41FE-A061-BF9F3C081CDB}">
      <dgm:prSet phldrT="[Testo]" custT="1"/>
      <dgm:spPr/>
      <dgm:t>
        <a:bodyPr/>
        <a:lstStyle/>
        <a:p>
          <a:r>
            <a:rPr lang="it-IT" sz="1600" dirty="0" smtClean="0"/>
            <a:t>Calcolo TC</a:t>
          </a:r>
          <a:endParaRPr lang="it-IT" sz="1600" dirty="0"/>
        </a:p>
      </dgm:t>
    </dgm:pt>
    <dgm:pt modelId="{A9F6562B-FE98-4829-9D94-1D337E6CC899}" type="parTrans" cxnId="{2DBE728C-F8B0-4F23-8F5E-7DEC3F576E46}">
      <dgm:prSet/>
      <dgm:spPr/>
      <dgm:t>
        <a:bodyPr/>
        <a:lstStyle/>
        <a:p>
          <a:endParaRPr lang="it-IT"/>
        </a:p>
      </dgm:t>
    </dgm:pt>
    <dgm:pt modelId="{7DABAE72-DDC3-4D4A-9E45-C5B1DBDDBF11}" type="sibTrans" cxnId="{2DBE728C-F8B0-4F23-8F5E-7DEC3F576E46}">
      <dgm:prSet/>
      <dgm:spPr/>
      <dgm:t>
        <a:bodyPr/>
        <a:lstStyle/>
        <a:p>
          <a:endParaRPr lang="it-IT"/>
        </a:p>
      </dgm:t>
    </dgm:pt>
    <dgm:pt modelId="{EB1836DF-7F51-4888-AF3A-4BF815A8DDA7}">
      <dgm:prSet phldrT="[Testo]" custT="1"/>
      <dgm:spPr/>
      <dgm:t>
        <a:bodyPr/>
        <a:lstStyle/>
        <a:p>
          <a:r>
            <a:rPr lang="it-IT" sz="1600" dirty="0" smtClean="0"/>
            <a:t>ORTODROMIA</a:t>
          </a:r>
          <a:endParaRPr lang="it-IT" sz="1600" dirty="0"/>
        </a:p>
      </dgm:t>
    </dgm:pt>
    <dgm:pt modelId="{0B1B9E43-614E-4561-82C9-41BE0131E46A}" type="parTrans" cxnId="{5A8F1765-4D43-48B1-AE3B-EBE21F984F0C}">
      <dgm:prSet/>
      <dgm:spPr/>
      <dgm:t>
        <a:bodyPr/>
        <a:lstStyle/>
        <a:p>
          <a:endParaRPr lang="it-IT"/>
        </a:p>
      </dgm:t>
    </dgm:pt>
    <dgm:pt modelId="{D5E06F3E-C6DB-472C-9D6E-6B4539FE0CEE}" type="sibTrans" cxnId="{5A8F1765-4D43-48B1-AE3B-EBE21F984F0C}">
      <dgm:prSet/>
      <dgm:spPr/>
      <dgm:t>
        <a:bodyPr/>
        <a:lstStyle/>
        <a:p>
          <a:endParaRPr lang="it-IT"/>
        </a:p>
      </dgm:t>
    </dgm:pt>
    <dgm:pt modelId="{306D83AB-3986-49FA-B13F-BEE600279E0B}">
      <dgm:prSet phldrT="[Testo]" custT="1"/>
      <dgm:spPr/>
      <dgm:t>
        <a:bodyPr/>
        <a:lstStyle/>
        <a:p>
          <a:r>
            <a:rPr lang="it-IT" sz="1600" dirty="0" smtClean="0"/>
            <a:t>Calcolo </a:t>
          </a:r>
          <a:r>
            <a:rPr lang="it-IT" sz="1600" dirty="0" err="1" smtClean="0"/>
            <a:t>Tci</a:t>
          </a:r>
          <a:endParaRPr lang="it-IT" sz="1600" dirty="0"/>
        </a:p>
      </dgm:t>
    </dgm:pt>
    <dgm:pt modelId="{A6FF182F-1574-4EC8-A383-3F881EEBB855}" type="parTrans" cxnId="{212A1080-5A1E-44F1-9129-7F580E72654F}">
      <dgm:prSet/>
      <dgm:spPr/>
      <dgm:t>
        <a:bodyPr/>
        <a:lstStyle/>
        <a:p>
          <a:endParaRPr lang="it-IT"/>
        </a:p>
      </dgm:t>
    </dgm:pt>
    <dgm:pt modelId="{E8747E08-8048-411C-BF98-C193D1B833BA}" type="sibTrans" cxnId="{212A1080-5A1E-44F1-9129-7F580E72654F}">
      <dgm:prSet/>
      <dgm:spPr/>
      <dgm:t>
        <a:bodyPr/>
        <a:lstStyle/>
        <a:p>
          <a:endParaRPr lang="it-IT"/>
        </a:p>
      </dgm:t>
    </dgm:pt>
    <dgm:pt modelId="{AEA893EE-5623-40CC-9FDF-AC166A3927DC}">
      <dgm:prSet phldrT="[Testo]" custT="1"/>
      <dgm:spPr/>
      <dgm:t>
        <a:bodyPr/>
        <a:lstStyle/>
        <a:p>
          <a:r>
            <a:rPr lang="it-IT" sz="1600" dirty="0" smtClean="0"/>
            <a:t>CARTOGRAFIA</a:t>
          </a:r>
          <a:endParaRPr lang="it-IT" sz="1600" dirty="0"/>
        </a:p>
      </dgm:t>
    </dgm:pt>
    <dgm:pt modelId="{EE2E886D-3890-4354-94D2-14F2A8EEA532}" type="parTrans" cxnId="{896743DD-15D9-45D5-9764-C0AC31C26154}">
      <dgm:prSet/>
      <dgm:spPr/>
      <dgm:t>
        <a:bodyPr/>
        <a:lstStyle/>
        <a:p>
          <a:endParaRPr lang="it-IT"/>
        </a:p>
      </dgm:t>
    </dgm:pt>
    <dgm:pt modelId="{B59EC279-C545-450C-86DE-923EE73D4E82}" type="sibTrans" cxnId="{896743DD-15D9-45D5-9764-C0AC31C26154}">
      <dgm:prSet/>
      <dgm:spPr/>
      <dgm:t>
        <a:bodyPr/>
        <a:lstStyle/>
        <a:p>
          <a:endParaRPr lang="it-IT"/>
        </a:p>
      </dgm:t>
    </dgm:pt>
    <dgm:pt modelId="{6081381A-288D-4C96-B646-32B8094DF941}">
      <dgm:prSet phldrT="[Testo]" custT="1"/>
      <dgm:spPr/>
      <dgm:t>
        <a:bodyPr/>
        <a:lstStyle/>
        <a:p>
          <a:r>
            <a:rPr lang="it-IT" sz="1600" dirty="0" smtClean="0"/>
            <a:t>Calcolo costante di </a:t>
          </a:r>
          <a:r>
            <a:rPr lang="it-IT" sz="1600" dirty="0" err="1" smtClean="0"/>
            <a:t>Givry</a:t>
          </a:r>
          <a:endParaRPr lang="it-IT" sz="1600" dirty="0"/>
        </a:p>
      </dgm:t>
    </dgm:pt>
    <dgm:pt modelId="{408C9600-74F9-49EA-80B0-B94D3ABE203E}" type="parTrans" cxnId="{D5041B42-A6C0-4439-A539-B34D87AFF6D5}">
      <dgm:prSet/>
      <dgm:spPr/>
      <dgm:t>
        <a:bodyPr/>
        <a:lstStyle/>
        <a:p>
          <a:endParaRPr lang="it-IT"/>
        </a:p>
      </dgm:t>
    </dgm:pt>
    <dgm:pt modelId="{312D8857-A6AF-4E4A-9851-69821668A591}" type="sibTrans" cxnId="{D5041B42-A6C0-4439-A539-B34D87AFF6D5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BEF306B-E7CC-46E6-BCC6-2AF7554604C7}" type="pres">
      <dgm:prSet presAssocID="{AEA893EE-5623-40CC-9FDF-AC166A3927DC}" presName="boxAndChildren" presStyleCnt="0"/>
      <dgm:spPr/>
    </dgm:pt>
    <dgm:pt modelId="{9AD6A335-1A24-4C51-A8A1-38D5D8FD1F62}" type="pres">
      <dgm:prSet presAssocID="{AEA893EE-5623-40CC-9FDF-AC166A3927DC}" presName="parentTextBox" presStyleLbl="node1" presStyleIdx="0" presStyleCnt="3"/>
      <dgm:spPr/>
      <dgm:t>
        <a:bodyPr/>
        <a:lstStyle/>
        <a:p>
          <a:endParaRPr lang="it-IT"/>
        </a:p>
      </dgm:t>
    </dgm:pt>
    <dgm:pt modelId="{0BFE45F0-A603-43F7-8431-5802EC6C2712}" type="pres">
      <dgm:prSet presAssocID="{AEA893EE-5623-40CC-9FDF-AC166A3927DC}" presName="entireBox" presStyleLbl="node1" presStyleIdx="0" presStyleCnt="3"/>
      <dgm:spPr/>
      <dgm:t>
        <a:bodyPr/>
        <a:lstStyle/>
        <a:p>
          <a:endParaRPr lang="it-IT"/>
        </a:p>
      </dgm:t>
    </dgm:pt>
    <dgm:pt modelId="{B32F7805-00E0-4B24-A5CC-524908146A93}" type="pres">
      <dgm:prSet presAssocID="{AEA893EE-5623-40CC-9FDF-AC166A3927DC}" presName="descendantBox" presStyleCnt="0"/>
      <dgm:spPr/>
    </dgm:pt>
    <dgm:pt modelId="{A90A78D0-C752-4843-90DF-F11C78B3433A}" type="pres">
      <dgm:prSet presAssocID="{6081381A-288D-4C96-B646-32B8094DF941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CC4C158-1903-4A40-A1D2-378C61A598B5}" type="pres">
      <dgm:prSet presAssocID="{D5E06F3E-C6DB-472C-9D6E-6B4539FE0CEE}" presName="sp" presStyleCnt="0"/>
      <dgm:spPr/>
    </dgm:pt>
    <dgm:pt modelId="{6E0976AF-686B-4759-BFE8-C90C3594B45B}" type="pres">
      <dgm:prSet presAssocID="{EB1836DF-7F51-4888-AF3A-4BF815A8DDA7}" presName="arrowAndChildren" presStyleCnt="0"/>
      <dgm:spPr/>
    </dgm:pt>
    <dgm:pt modelId="{7EE1A826-868A-4B26-B16F-7D81F2B8D083}" type="pres">
      <dgm:prSet presAssocID="{EB1836DF-7F51-4888-AF3A-4BF815A8DDA7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BD694582-9A55-4058-8400-58CCF2161EC4}" type="pres">
      <dgm:prSet presAssocID="{EB1836DF-7F51-4888-AF3A-4BF815A8DDA7}" presName="arrow" presStyleLbl="node1" presStyleIdx="1" presStyleCnt="3"/>
      <dgm:spPr/>
      <dgm:t>
        <a:bodyPr/>
        <a:lstStyle/>
        <a:p>
          <a:endParaRPr lang="it-IT"/>
        </a:p>
      </dgm:t>
    </dgm:pt>
    <dgm:pt modelId="{F11384BD-C988-4E5B-B11B-215DF7DA4050}" type="pres">
      <dgm:prSet presAssocID="{EB1836DF-7F51-4888-AF3A-4BF815A8DDA7}" presName="descendantArrow" presStyleCnt="0"/>
      <dgm:spPr/>
    </dgm:pt>
    <dgm:pt modelId="{C5BFC065-DA23-4B86-8954-4E425FBE60AE}" type="pres">
      <dgm:prSet presAssocID="{306D83AB-3986-49FA-B13F-BEE600279E0B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78EECE4-96D3-4367-B0BC-4DD1BB1BC4CF}" type="pres">
      <dgm:prSet presAssocID="{70B038A9-5CE7-4A0C-952C-331955CCF74B}" presName="sp" presStyleCnt="0"/>
      <dgm:spPr/>
    </dgm:pt>
    <dgm:pt modelId="{44366C71-BB5A-4CF6-BE13-BA4929691118}" type="pres">
      <dgm:prSet presAssocID="{A9B269A0-9580-4592-BC29-670CF40D47F8}" presName="arrowAndChildren" presStyleCnt="0"/>
      <dgm:spPr/>
    </dgm:pt>
    <dgm:pt modelId="{8F8A1C1A-4EE3-4CEF-AAD3-FFEE5547C011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C24637D1-036F-44FA-A2E6-533382D73CD6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AA1E30DC-95D4-41B9-958F-C369659D4ECC}" type="pres">
      <dgm:prSet presAssocID="{A9B269A0-9580-4592-BC29-670CF40D47F8}" presName="descendantArrow" presStyleCnt="0"/>
      <dgm:spPr/>
    </dgm:pt>
    <dgm:pt modelId="{D4FAF8BF-81F6-4DC9-9C2D-ABA10EEDBD0B}" type="pres">
      <dgm:prSet presAssocID="{754DB191-ED80-41FE-A061-BF9F3C081CDB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AD1FCEC-926C-4E85-ABAD-47BC787CF2D2}" type="presOf" srcId="{A9B269A0-9580-4592-BC29-670CF40D47F8}" destId="{8F8A1C1A-4EE3-4CEF-AAD3-FFEE5547C011}" srcOrd="0" destOrd="0" presId="urn:microsoft.com/office/officeart/2005/8/layout/process4"/>
    <dgm:cxn modelId="{D5041B42-A6C0-4439-A539-B34D87AFF6D5}" srcId="{AEA893EE-5623-40CC-9FDF-AC166A3927DC}" destId="{6081381A-288D-4C96-B646-32B8094DF941}" srcOrd="0" destOrd="0" parTransId="{408C9600-74F9-49EA-80B0-B94D3ABE203E}" sibTransId="{312D8857-A6AF-4E4A-9851-69821668A591}"/>
    <dgm:cxn modelId="{E363F43F-17D0-41F5-8F86-EE5F55585272}" type="presOf" srcId="{6081381A-288D-4C96-B646-32B8094DF941}" destId="{A90A78D0-C752-4843-90DF-F11C78B3433A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2DBE728C-F8B0-4F23-8F5E-7DEC3F576E46}" srcId="{A9B269A0-9580-4592-BC29-670CF40D47F8}" destId="{754DB191-ED80-41FE-A061-BF9F3C081CDB}" srcOrd="0" destOrd="0" parTransId="{A9F6562B-FE98-4829-9D94-1D337E6CC899}" sibTransId="{7DABAE72-DDC3-4D4A-9E45-C5B1DBDDBF11}"/>
    <dgm:cxn modelId="{2DDD9BC9-6EEC-4AA9-85E1-0CD4AAA0A766}" type="presOf" srcId="{AEA893EE-5623-40CC-9FDF-AC166A3927DC}" destId="{0BFE45F0-A603-43F7-8431-5802EC6C2712}" srcOrd="1" destOrd="0" presId="urn:microsoft.com/office/officeart/2005/8/layout/process4"/>
    <dgm:cxn modelId="{212A1080-5A1E-44F1-9129-7F580E72654F}" srcId="{EB1836DF-7F51-4888-AF3A-4BF815A8DDA7}" destId="{306D83AB-3986-49FA-B13F-BEE600279E0B}" srcOrd="0" destOrd="0" parTransId="{A6FF182F-1574-4EC8-A383-3F881EEBB855}" sibTransId="{E8747E08-8048-411C-BF98-C193D1B833BA}"/>
    <dgm:cxn modelId="{896743DD-15D9-45D5-9764-C0AC31C26154}" srcId="{4BC4DA22-8CF1-4A31-8AB7-292E7733B0D2}" destId="{AEA893EE-5623-40CC-9FDF-AC166A3927DC}" srcOrd="2" destOrd="0" parTransId="{EE2E886D-3890-4354-94D2-14F2A8EEA532}" sibTransId="{B59EC279-C545-450C-86DE-923EE73D4E82}"/>
    <dgm:cxn modelId="{114291E0-200C-4BD3-BE4E-AD5441A06111}" type="presOf" srcId="{A9B269A0-9580-4592-BC29-670CF40D47F8}" destId="{C24637D1-036F-44FA-A2E6-533382D73CD6}" srcOrd="1" destOrd="0" presId="urn:microsoft.com/office/officeart/2005/8/layout/process4"/>
    <dgm:cxn modelId="{10DB1AEB-024A-465C-89D6-44A520B0C34F}" type="presOf" srcId="{EB1836DF-7F51-4888-AF3A-4BF815A8DDA7}" destId="{7EE1A826-868A-4B26-B16F-7D81F2B8D083}" srcOrd="0" destOrd="0" presId="urn:microsoft.com/office/officeart/2005/8/layout/process4"/>
    <dgm:cxn modelId="{C2D043FA-DC2D-441D-B4B6-7F1D4E330E21}" type="presOf" srcId="{306D83AB-3986-49FA-B13F-BEE600279E0B}" destId="{C5BFC065-DA23-4B86-8954-4E425FBE60AE}" srcOrd="0" destOrd="0" presId="urn:microsoft.com/office/officeart/2005/8/layout/process4"/>
    <dgm:cxn modelId="{86A8E42C-B957-499E-B481-22B9B523D47F}" type="presOf" srcId="{AEA893EE-5623-40CC-9FDF-AC166A3927DC}" destId="{9AD6A335-1A24-4C51-A8A1-38D5D8FD1F62}" srcOrd="0" destOrd="0" presId="urn:microsoft.com/office/officeart/2005/8/layout/process4"/>
    <dgm:cxn modelId="{270E55EA-7424-4A38-986E-EE50E076A20F}" type="presOf" srcId="{EB1836DF-7F51-4888-AF3A-4BF815A8DDA7}" destId="{BD694582-9A55-4058-8400-58CCF2161EC4}" srcOrd="1" destOrd="0" presId="urn:microsoft.com/office/officeart/2005/8/layout/process4"/>
    <dgm:cxn modelId="{F81D46D9-1257-48CD-B789-2A89E344883C}" type="presOf" srcId="{4BC4DA22-8CF1-4A31-8AB7-292E7733B0D2}" destId="{F0E07B57-4EBD-4673-A78E-AF8A8469B304}" srcOrd="0" destOrd="0" presId="urn:microsoft.com/office/officeart/2005/8/layout/process4"/>
    <dgm:cxn modelId="{AE40DDCD-2A87-45C8-B861-2B613F994BEA}" type="presOf" srcId="{754DB191-ED80-41FE-A061-BF9F3C081CDB}" destId="{D4FAF8BF-81F6-4DC9-9C2D-ABA10EEDBD0B}" srcOrd="0" destOrd="0" presId="urn:microsoft.com/office/officeart/2005/8/layout/process4"/>
    <dgm:cxn modelId="{5A8F1765-4D43-48B1-AE3B-EBE21F984F0C}" srcId="{4BC4DA22-8CF1-4A31-8AB7-292E7733B0D2}" destId="{EB1836DF-7F51-4888-AF3A-4BF815A8DDA7}" srcOrd="1" destOrd="0" parTransId="{0B1B9E43-614E-4561-82C9-41BE0131E46A}" sibTransId="{D5E06F3E-C6DB-472C-9D6E-6B4539FE0CEE}"/>
    <dgm:cxn modelId="{9093652B-DFF3-4B09-95C2-FC5267EA6D6B}" type="presParOf" srcId="{F0E07B57-4EBD-4673-A78E-AF8A8469B304}" destId="{3BEF306B-E7CC-46E6-BCC6-2AF7554604C7}" srcOrd="0" destOrd="0" presId="urn:microsoft.com/office/officeart/2005/8/layout/process4"/>
    <dgm:cxn modelId="{07C2D0EE-6816-4F2B-B6EF-4327E8B6CE85}" type="presParOf" srcId="{3BEF306B-E7CC-46E6-BCC6-2AF7554604C7}" destId="{9AD6A335-1A24-4C51-A8A1-38D5D8FD1F62}" srcOrd="0" destOrd="0" presId="urn:microsoft.com/office/officeart/2005/8/layout/process4"/>
    <dgm:cxn modelId="{00AF913B-47D6-4310-A585-3AB83EF6B007}" type="presParOf" srcId="{3BEF306B-E7CC-46E6-BCC6-2AF7554604C7}" destId="{0BFE45F0-A603-43F7-8431-5802EC6C2712}" srcOrd="1" destOrd="0" presId="urn:microsoft.com/office/officeart/2005/8/layout/process4"/>
    <dgm:cxn modelId="{13E2B609-0F4C-400A-8B7E-C5038FC68C34}" type="presParOf" srcId="{3BEF306B-E7CC-46E6-BCC6-2AF7554604C7}" destId="{B32F7805-00E0-4B24-A5CC-524908146A93}" srcOrd="2" destOrd="0" presId="urn:microsoft.com/office/officeart/2005/8/layout/process4"/>
    <dgm:cxn modelId="{C4484F33-B8A0-413A-A0DF-9115FDA126A8}" type="presParOf" srcId="{B32F7805-00E0-4B24-A5CC-524908146A93}" destId="{A90A78D0-C752-4843-90DF-F11C78B3433A}" srcOrd="0" destOrd="0" presId="urn:microsoft.com/office/officeart/2005/8/layout/process4"/>
    <dgm:cxn modelId="{3EE06255-0F23-43FA-AB7F-DE9CE7DF4B48}" type="presParOf" srcId="{F0E07B57-4EBD-4673-A78E-AF8A8469B304}" destId="{8CC4C158-1903-4A40-A1D2-378C61A598B5}" srcOrd="1" destOrd="0" presId="urn:microsoft.com/office/officeart/2005/8/layout/process4"/>
    <dgm:cxn modelId="{918CF26B-569E-4A3D-A9A7-EBD61C7C8F6F}" type="presParOf" srcId="{F0E07B57-4EBD-4673-A78E-AF8A8469B304}" destId="{6E0976AF-686B-4759-BFE8-C90C3594B45B}" srcOrd="2" destOrd="0" presId="urn:microsoft.com/office/officeart/2005/8/layout/process4"/>
    <dgm:cxn modelId="{0F6C4309-0AA6-4C74-AA79-5B9CCDBF7688}" type="presParOf" srcId="{6E0976AF-686B-4759-BFE8-C90C3594B45B}" destId="{7EE1A826-868A-4B26-B16F-7D81F2B8D083}" srcOrd="0" destOrd="0" presId="urn:microsoft.com/office/officeart/2005/8/layout/process4"/>
    <dgm:cxn modelId="{B60ABCCA-99CD-421F-A75C-52122B99A2D2}" type="presParOf" srcId="{6E0976AF-686B-4759-BFE8-C90C3594B45B}" destId="{BD694582-9A55-4058-8400-58CCF2161EC4}" srcOrd="1" destOrd="0" presId="urn:microsoft.com/office/officeart/2005/8/layout/process4"/>
    <dgm:cxn modelId="{9670DD89-1B8C-48D2-B750-4D07973BDB7D}" type="presParOf" srcId="{6E0976AF-686B-4759-BFE8-C90C3594B45B}" destId="{F11384BD-C988-4E5B-B11B-215DF7DA4050}" srcOrd="2" destOrd="0" presId="urn:microsoft.com/office/officeart/2005/8/layout/process4"/>
    <dgm:cxn modelId="{1B3FC75C-2CE1-4A3F-BCE2-F6A17AF60868}" type="presParOf" srcId="{F11384BD-C988-4E5B-B11B-215DF7DA4050}" destId="{C5BFC065-DA23-4B86-8954-4E425FBE60AE}" srcOrd="0" destOrd="0" presId="urn:microsoft.com/office/officeart/2005/8/layout/process4"/>
    <dgm:cxn modelId="{DA007DB3-EA92-4354-9AF6-A5C4B0139A86}" type="presParOf" srcId="{F0E07B57-4EBD-4673-A78E-AF8A8469B304}" destId="{E78EECE4-96D3-4367-B0BC-4DD1BB1BC4CF}" srcOrd="3" destOrd="0" presId="urn:microsoft.com/office/officeart/2005/8/layout/process4"/>
    <dgm:cxn modelId="{1A927E8B-2C7F-4B35-822F-09E48D057C58}" type="presParOf" srcId="{F0E07B57-4EBD-4673-A78E-AF8A8469B304}" destId="{44366C71-BB5A-4CF6-BE13-BA4929691118}" srcOrd="4" destOrd="0" presId="urn:microsoft.com/office/officeart/2005/8/layout/process4"/>
    <dgm:cxn modelId="{65E157A7-F00E-4F67-83C8-D3CF13008E76}" type="presParOf" srcId="{44366C71-BB5A-4CF6-BE13-BA4929691118}" destId="{8F8A1C1A-4EE3-4CEF-AAD3-FFEE5547C011}" srcOrd="0" destOrd="0" presId="urn:microsoft.com/office/officeart/2005/8/layout/process4"/>
    <dgm:cxn modelId="{DAC346AE-F707-4E5E-B922-8B9397DB5231}" type="presParOf" srcId="{44366C71-BB5A-4CF6-BE13-BA4929691118}" destId="{C24637D1-036F-44FA-A2E6-533382D73CD6}" srcOrd="1" destOrd="0" presId="urn:microsoft.com/office/officeart/2005/8/layout/process4"/>
    <dgm:cxn modelId="{794B0C3D-8E21-4083-82E7-70F9C84A8614}" type="presParOf" srcId="{44366C71-BB5A-4CF6-BE13-BA4929691118}" destId="{AA1E30DC-95D4-41B9-958F-C369659D4ECC}" srcOrd="2" destOrd="0" presId="urn:microsoft.com/office/officeart/2005/8/layout/process4"/>
    <dgm:cxn modelId="{50D89345-80A8-494B-B6D6-F2FDD61AECF0}" type="presParOf" srcId="{AA1E30DC-95D4-41B9-958F-C369659D4ECC}" destId="{D4FAF8BF-81F6-4DC9-9C2D-ABA10EEDBD0B}" srcOrd="0" destOrd="0" presId="urn:microsoft.com/office/officeart/2005/8/layout/process4"/>
  </dgm:cxnLst>
  <dgm:bg/>
  <dgm:whole/>
</dgm:dataModel>
</file>

<file path=ppt/diagrams/data143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la TC lossodromica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99E8720D-A958-4259-A9C0-97BFD605C51B}">
      <dgm:prSet/>
      <dgm:spPr/>
      <dgm:t>
        <a:bodyPr/>
        <a:lstStyle/>
        <a:p>
          <a:r>
            <a:rPr lang="it-IT" dirty="0" smtClean="0"/>
            <a:t>Calcolo la TC ortodromica</a:t>
          </a:r>
          <a:endParaRPr lang="it-IT" dirty="0"/>
        </a:p>
      </dgm:t>
    </dgm:pt>
    <dgm:pt modelId="{DD936245-3F10-407F-8A43-8F76CBE0AB69}" type="parTrans" cxnId="{FC306B56-14CA-43FA-A619-FE7BB398E833}">
      <dgm:prSet/>
      <dgm:spPr/>
    </dgm:pt>
    <dgm:pt modelId="{0BD252FA-2C7C-4928-B463-B282104F78D0}" type="sibTrans" cxnId="{FC306B56-14CA-43FA-A619-FE7BB398E833}">
      <dgm:prSet/>
      <dgm:spPr/>
    </dgm:pt>
    <dgm:pt modelId="{6A5C65A9-A9CC-4584-9D3B-B648200F1B7A}">
      <dgm:prSet/>
      <dgm:spPr/>
      <dgm:t>
        <a:bodyPr/>
        <a:lstStyle/>
        <a:p>
          <a:r>
            <a:rPr lang="it-IT" dirty="0" smtClean="0"/>
            <a:t>Calcolo la costante di </a:t>
          </a:r>
          <a:r>
            <a:rPr lang="it-IT" dirty="0" err="1" smtClean="0"/>
            <a:t>Givry</a:t>
          </a:r>
          <a:endParaRPr lang="it-IT" dirty="0"/>
        </a:p>
      </dgm:t>
    </dgm:pt>
    <dgm:pt modelId="{8E1D3852-6F31-429E-8138-79945B2E4CF2}" type="parTrans" cxnId="{F8AD5550-F573-4B9D-860A-AA86A68DA393}">
      <dgm:prSet/>
      <dgm:spPr/>
    </dgm:pt>
    <dgm:pt modelId="{A4A68BB1-0796-4CEC-A64A-49F806AB3054}" type="sibTrans" cxnId="{F8AD5550-F573-4B9D-860A-AA86A68DA393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B526C4CC-E39A-44A2-922C-37ED0917370E}" type="pres">
      <dgm:prSet presAssocID="{E19F41FF-CA4F-4296-B8E0-340C53272823}" presName="arrowDiagram3" presStyleCnt="0"/>
      <dgm:spPr/>
    </dgm:pt>
    <dgm:pt modelId="{647DC26B-AEE1-406D-A3C8-26F3BE31DC17}" type="pres">
      <dgm:prSet presAssocID="{A7C2AE8E-690F-4EC4-9BDA-90FDB49BBD57}" presName="bullet3a" presStyleLbl="node1" presStyleIdx="0" presStyleCnt="3"/>
      <dgm:spPr/>
    </dgm:pt>
    <dgm:pt modelId="{B8136442-C9C8-4DE1-8AF0-B8156A28D14D}" type="pres">
      <dgm:prSet presAssocID="{A7C2AE8E-690F-4EC4-9BDA-90FDB49BBD57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D04A944-82B5-49F6-8DA1-F96484C1CA2C}" type="pres">
      <dgm:prSet presAssocID="{99E8720D-A958-4259-A9C0-97BFD605C51B}" presName="bullet3b" presStyleLbl="node1" presStyleIdx="1" presStyleCnt="3"/>
      <dgm:spPr/>
    </dgm:pt>
    <dgm:pt modelId="{E97F4A70-EAE6-42A8-8FA9-861A068F4673}" type="pres">
      <dgm:prSet presAssocID="{99E8720D-A958-4259-A9C0-97BFD605C51B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F4A2B4D-6202-42C8-8753-B6182612D0EF}" type="pres">
      <dgm:prSet presAssocID="{6A5C65A9-A9CC-4584-9D3B-B648200F1B7A}" presName="bullet3c" presStyleLbl="node1" presStyleIdx="2" presStyleCnt="3"/>
      <dgm:spPr/>
    </dgm:pt>
    <dgm:pt modelId="{5A009EAE-113E-4B8E-85AA-6104109C7372}" type="pres">
      <dgm:prSet presAssocID="{6A5C65A9-A9CC-4584-9D3B-B648200F1B7A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A983191-5E3A-474A-906E-AD5B51A8D010}" type="presOf" srcId="{6A5C65A9-A9CC-4584-9D3B-B648200F1B7A}" destId="{5A009EAE-113E-4B8E-85AA-6104109C7372}" srcOrd="0" destOrd="0" presId="urn:microsoft.com/office/officeart/2005/8/layout/arrow2"/>
    <dgm:cxn modelId="{FA712510-D110-4456-9828-4AE1A65AAC01}" type="presOf" srcId="{E19F41FF-CA4F-4296-B8E0-340C53272823}" destId="{6555694C-60F4-48FD-B317-3722FF98FBB9}" srcOrd="0" destOrd="0" presId="urn:microsoft.com/office/officeart/2005/8/layout/arrow2"/>
    <dgm:cxn modelId="{E574E20E-5679-4CFC-B1A9-FCF256364A76}" type="presOf" srcId="{A7C2AE8E-690F-4EC4-9BDA-90FDB49BBD57}" destId="{B8136442-C9C8-4DE1-8AF0-B8156A28D14D}" srcOrd="0" destOrd="0" presId="urn:microsoft.com/office/officeart/2005/8/layout/arrow2"/>
    <dgm:cxn modelId="{FC306B56-14CA-43FA-A619-FE7BB398E833}" srcId="{E19F41FF-CA4F-4296-B8E0-340C53272823}" destId="{99E8720D-A958-4259-A9C0-97BFD605C51B}" srcOrd="1" destOrd="0" parTransId="{DD936245-3F10-407F-8A43-8F76CBE0AB69}" sibTransId="{0BD252FA-2C7C-4928-B463-B282104F78D0}"/>
    <dgm:cxn modelId="{F8AD5550-F573-4B9D-860A-AA86A68DA393}" srcId="{E19F41FF-CA4F-4296-B8E0-340C53272823}" destId="{6A5C65A9-A9CC-4584-9D3B-B648200F1B7A}" srcOrd="2" destOrd="0" parTransId="{8E1D3852-6F31-429E-8138-79945B2E4CF2}" sibTransId="{A4A68BB1-0796-4CEC-A64A-49F806AB3054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6F9FF54F-F91E-42B5-85B1-584E0AF83DC0}" type="presOf" srcId="{99E8720D-A958-4259-A9C0-97BFD605C51B}" destId="{E97F4A70-EAE6-42A8-8FA9-861A068F4673}" srcOrd="0" destOrd="0" presId="urn:microsoft.com/office/officeart/2005/8/layout/arrow2"/>
    <dgm:cxn modelId="{D83EB8D3-410E-43BD-95D8-D443306A74CB}" type="presParOf" srcId="{6555694C-60F4-48FD-B317-3722FF98FBB9}" destId="{E8E17464-8E84-40F9-8AE2-1E89CEC3D5FA}" srcOrd="0" destOrd="0" presId="urn:microsoft.com/office/officeart/2005/8/layout/arrow2"/>
    <dgm:cxn modelId="{CF798089-027D-4B69-9839-B820B83F75BA}" type="presParOf" srcId="{6555694C-60F4-48FD-B317-3722FF98FBB9}" destId="{B526C4CC-E39A-44A2-922C-37ED0917370E}" srcOrd="1" destOrd="0" presId="urn:microsoft.com/office/officeart/2005/8/layout/arrow2"/>
    <dgm:cxn modelId="{060428D0-8DCA-4874-B898-C9A766DA9DDB}" type="presParOf" srcId="{B526C4CC-E39A-44A2-922C-37ED0917370E}" destId="{647DC26B-AEE1-406D-A3C8-26F3BE31DC17}" srcOrd="0" destOrd="0" presId="urn:microsoft.com/office/officeart/2005/8/layout/arrow2"/>
    <dgm:cxn modelId="{C8FCC148-3200-4AA3-BDAC-843AEEEAC1BE}" type="presParOf" srcId="{B526C4CC-E39A-44A2-922C-37ED0917370E}" destId="{B8136442-C9C8-4DE1-8AF0-B8156A28D14D}" srcOrd="1" destOrd="0" presId="urn:microsoft.com/office/officeart/2005/8/layout/arrow2"/>
    <dgm:cxn modelId="{B59759CE-500C-4583-9E67-A8EDD80DBE61}" type="presParOf" srcId="{B526C4CC-E39A-44A2-922C-37ED0917370E}" destId="{2D04A944-82B5-49F6-8DA1-F96484C1CA2C}" srcOrd="2" destOrd="0" presId="urn:microsoft.com/office/officeart/2005/8/layout/arrow2"/>
    <dgm:cxn modelId="{F7CFF2D3-90C8-4463-B4A2-DC955A450D59}" type="presParOf" srcId="{B526C4CC-E39A-44A2-922C-37ED0917370E}" destId="{E97F4A70-EAE6-42A8-8FA9-861A068F4673}" srcOrd="3" destOrd="0" presId="urn:microsoft.com/office/officeart/2005/8/layout/arrow2"/>
    <dgm:cxn modelId="{DAF9D51D-59D4-4DE1-8B61-0DB35D38AE6C}" type="presParOf" srcId="{B526C4CC-E39A-44A2-922C-37ED0917370E}" destId="{CF4A2B4D-6202-42C8-8753-B6182612D0EF}" srcOrd="4" destOrd="0" presId="urn:microsoft.com/office/officeart/2005/8/layout/arrow2"/>
    <dgm:cxn modelId="{2EBC7476-267A-4049-8DCD-8803570C9FBB}" type="presParOf" srcId="{B526C4CC-E39A-44A2-922C-37ED0917370E}" destId="{5A009EAE-113E-4B8E-85AA-6104109C7372}" srcOrd="5" destOrd="0" presId="urn:microsoft.com/office/officeart/2005/8/layout/arrow2"/>
  </dgm:cxnLst>
  <dgm:bg/>
  <dgm:whole/>
</dgm:dataModel>
</file>

<file path=ppt/diagrams/data144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1</a:t>
          </a:r>
          <a:endParaRPr lang="it-IT" sz="32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2</a:t>
          </a:r>
          <a:endParaRPr lang="it-IT" sz="32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4C0C07D7-DDE4-45AF-B9DA-2281DF0BE745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TC</a:t>
          </a:r>
          <a:r>
            <a:rPr lang="it-IT" sz="3200" baseline="-25000" dirty="0" smtClean="0"/>
            <a:t>loss</a:t>
          </a:r>
          <a:r>
            <a:rPr lang="it-IT" sz="3200" dirty="0" smtClean="0"/>
            <a:t>-TC</a:t>
          </a:r>
          <a:r>
            <a:rPr lang="it-IT" sz="3200" baseline="-25000" dirty="0" smtClean="0"/>
            <a:t>ort</a:t>
          </a:r>
          <a:r>
            <a:rPr lang="it-IT" sz="3200" dirty="0" smtClean="0"/>
            <a:t>=10°28’</a:t>
          </a:r>
          <a:endParaRPr lang="it-IT" sz="3200" dirty="0"/>
        </a:p>
      </dgm:t>
    </dgm:pt>
    <dgm:pt modelId="{4E5E7AD5-6D6C-44F8-8FF6-E652311B3D8C}" type="parTrans" cxnId="{A2ABA221-9F20-4A8E-B852-E0D7904865B6}">
      <dgm:prSet/>
      <dgm:spPr/>
      <dgm:t>
        <a:bodyPr/>
        <a:lstStyle/>
        <a:p>
          <a:endParaRPr lang="it-IT"/>
        </a:p>
      </dgm:t>
    </dgm:pt>
    <dgm:pt modelId="{97AD99E4-DDAC-45D3-9D6F-71FE7CC49405}" type="sibTrans" cxnId="{A2ABA221-9F20-4A8E-B852-E0D7904865B6}">
      <dgm:prSet/>
      <dgm:spPr/>
      <dgm:t>
        <a:bodyPr/>
        <a:lstStyle/>
        <a:p>
          <a:endParaRPr lang="it-IT"/>
        </a:p>
      </dgm:t>
    </dgm:pt>
    <dgm:pt modelId="{6A3F46E4-A8F4-4080-AFE4-D0D963E13830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2</a:t>
          </a:r>
          <a:endParaRPr lang="it-IT" sz="3200" dirty="0"/>
        </a:p>
      </dgm:t>
    </dgm:pt>
    <dgm:pt modelId="{35207F8F-8545-427C-BEAD-64EEED76711F}" type="parTrans" cxnId="{71CBF3A6-6E67-4A7A-9F74-4F1C661C1456}">
      <dgm:prSet/>
      <dgm:spPr/>
      <dgm:t>
        <a:bodyPr/>
        <a:lstStyle/>
        <a:p>
          <a:endParaRPr lang="it-IT"/>
        </a:p>
      </dgm:t>
    </dgm:pt>
    <dgm:pt modelId="{D2B6CDBA-2231-465C-8582-DD18DA973E20}" type="sibTrans" cxnId="{71CBF3A6-6E67-4A7A-9F74-4F1C661C1456}">
      <dgm:prSet/>
      <dgm:spPr/>
      <dgm:t>
        <a:bodyPr/>
        <a:lstStyle/>
        <a:p>
          <a:endParaRPr lang="it-IT"/>
        </a:p>
      </dgm:t>
    </dgm:pt>
    <dgm:pt modelId="{124EE45B-1A25-4D71-B571-5B6B9729396D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>
              <a:sym typeface="Symbol"/>
            </a:rPr>
            <a:t>=10°36’</a:t>
          </a:r>
          <a:endParaRPr lang="it-IT" sz="3200" dirty="0"/>
        </a:p>
      </dgm:t>
    </dgm:pt>
    <dgm:pt modelId="{90CADB27-42F8-475D-B41A-1831E2A21927}" type="parTrans" cxnId="{F6F34272-B82A-4417-86AF-4D6DA30EF195}">
      <dgm:prSet/>
      <dgm:spPr/>
      <dgm:t>
        <a:bodyPr/>
        <a:lstStyle/>
        <a:p>
          <a:endParaRPr lang="it-IT"/>
        </a:p>
      </dgm:t>
    </dgm:pt>
    <dgm:pt modelId="{BC001D35-49CE-461A-B0D3-27BC340A5107}" type="sibTrans" cxnId="{F6F34272-B82A-4417-86AF-4D6DA30EF195}">
      <dgm:prSet/>
      <dgm:spPr/>
      <dgm:t>
        <a:bodyPr/>
        <a:lstStyle/>
        <a:p>
          <a:endParaRPr lang="it-IT"/>
        </a:p>
      </dgm:t>
    </dgm:pt>
    <dgm:pt modelId="{2DFCD4A2-3684-48A6-BC10-D72006741276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TC</a:t>
          </a:r>
          <a:r>
            <a:rPr lang="it-IT" sz="3200" baseline="-25000" dirty="0" smtClean="0"/>
            <a:t>loss</a:t>
          </a:r>
          <a:r>
            <a:rPr lang="it-IT" sz="3200" dirty="0" smtClean="0"/>
            <a:t>=65°</a:t>
          </a:r>
          <a:endParaRPr lang="it-IT" sz="3200" dirty="0"/>
        </a:p>
      </dgm:t>
    </dgm:pt>
    <dgm:pt modelId="{9D46D1C5-EF5A-4941-8B18-EEC342EFFCDC}" type="parTrans" cxnId="{BDDF9F3C-7AAA-4D09-9BD5-FCC35032C0CC}">
      <dgm:prSet/>
      <dgm:spPr/>
      <dgm:t>
        <a:bodyPr/>
        <a:lstStyle/>
        <a:p>
          <a:endParaRPr lang="it-IT"/>
        </a:p>
      </dgm:t>
    </dgm:pt>
    <dgm:pt modelId="{B29D7AF1-3724-40A3-A57B-E1E905584CC2}" type="sibTrans" cxnId="{BDDF9F3C-7AAA-4D09-9BD5-FCC35032C0CC}">
      <dgm:prSet/>
      <dgm:spPr/>
      <dgm:t>
        <a:bodyPr/>
        <a:lstStyle/>
        <a:p>
          <a:endParaRPr lang="it-IT"/>
        </a:p>
      </dgm:t>
    </dgm:pt>
    <dgm:pt modelId="{FCB55DE7-05B0-4662-B3C0-49AB3397826D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TC</a:t>
          </a:r>
          <a:r>
            <a:rPr lang="it-IT" sz="3200" baseline="-25000" dirty="0" smtClean="0"/>
            <a:t>ort</a:t>
          </a:r>
          <a:r>
            <a:rPr lang="it-IT" sz="3200" dirty="0" smtClean="0"/>
            <a:t>=54°32’</a:t>
          </a:r>
          <a:endParaRPr lang="it-IT" sz="3200" dirty="0"/>
        </a:p>
      </dgm:t>
    </dgm:pt>
    <dgm:pt modelId="{4E132BA1-4CC1-45E1-A501-6D1D1D723BA7}" type="parTrans" cxnId="{D4192D97-DC04-422A-8B33-968146220EC0}">
      <dgm:prSet/>
      <dgm:spPr/>
      <dgm:t>
        <a:bodyPr/>
        <a:lstStyle/>
        <a:p>
          <a:endParaRPr lang="it-IT"/>
        </a:p>
      </dgm:t>
    </dgm:pt>
    <dgm:pt modelId="{5595453C-E8A6-4A99-8DB7-AFE7DF86FFEF}" type="sibTrans" cxnId="{D4192D97-DC04-422A-8B33-968146220EC0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D5F67FF-2C75-4D7C-BB14-BB975BCABF3B}" type="pres">
      <dgm:prSet presAssocID="{6AC4354C-D4B9-42FD-ABFF-86E1BDF49F41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465CFC8-83B8-428C-81C8-C18117891B4F}" type="pres">
      <dgm:prSet presAssocID="{8986C736-C011-4FCC-9665-34D96ABB9BB2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2" presStyleCnt="4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ADB0F86-A135-41AF-BDB0-482AD8DCD941}" type="pres">
      <dgm:prSet presAssocID="{7E6F9B80-796C-4979-9930-186DC038E421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FF63FFB4-03F6-4EB6-8B59-D1F5D3E28E18}" type="pres">
      <dgm:prSet presAssocID="{6A3F46E4-A8F4-4080-AFE4-D0D963E13830}" presName="linNode" presStyleCnt="0"/>
      <dgm:spPr/>
    </dgm:pt>
    <dgm:pt modelId="{7851B6B9-AFDD-42BD-AB4B-257243AC55ED}" type="pres">
      <dgm:prSet presAssocID="{6A3F46E4-A8F4-4080-AFE4-D0D963E13830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5DAFC9F-B5DE-4BCA-A1D3-9EC8CF85B33D}" type="pres">
      <dgm:prSet presAssocID="{6A3F46E4-A8F4-4080-AFE4-D0D963E13830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F3841E4-E63E-4C99-92F6-106CA115591A}" type="presOf" srcId="{4C0C07D7-DDE4-45AF-B9DA-2281DF0BE745}" destId="{2ADB0F86-A135-41AF-BDB0-482AD8DCD941}" srcOrd="0" destOrd="0" presId="urn:microsoft.com/office/officeart/2005/8/layout/vList5"/>
    <dgm:cxn modelId="{B71F9D6F-DA17-4E64-B5C3-514518D02037}" type="presOf" srcId="{6A3F46E4-A8F4-4080-AFE4-D0D963E13830}" destId="{7851B6B9-AFDD-42BD-AB4B-257243AC55ED}" srcOrd="0" destOrd="0" presId="urn:microsoft.com/office/officeart/2005/8/layout/vList5"/>
    <dgm:cxn modelId="{A82F6183-FC62-44C5-AEFA-101AF5BD7DAC}" type="presOf" srcId="{2DFCD4A2-3684-48A6-BC10-D72006741276}" destId="{8D5F67FF-2C75-4D7C-BB14-BB975BCABF3B}" srcOrd="0" destOrd="0" presId="urn:microsoft.com/office/officeart/2005/8/layout/vList5"/>
    <dgm:cxn modelId="{7EB74976-65A7-4D3A-919C-18E4746E391B}" srcId="{18812DFD-6E13-4CD4-91E1-B0FFFB1E38DD}" destId="{7E6F9B80-796C-4979-9930-186DC038E421}" srcOrd="2" destOrd="0" parTransId="{E91D8914-EDE2-497D-AB71-E66183138AE0}" sibTransId="{E5D201C1-552D-446D-B447-3CB9D66559A9}"/>
    <dgm:cxn modelId="{D2ED3373-7615-4AD4-8A61-E0BDEBEE16AB}" type="presOf" srcId="{6AC4354C-D4B9-42FD-ABFF-86E1BDF49F41}" destId="{668F6A58-16E6-4358-87BD-3A4181A3B2C8}" srcOrd="0" destOrd="0" presId="urn:microsoft.com/office/officeart/2005/8/layout/vList5"/>
    <dgm:cxn modelId="{D4192D97-DC04-422A-8B33-968146220EC0}" srcId="{8986C736-C011-4FCC-9665-34D96ABB9BB2}" destId="{FCB55DE7-05B0-4662-B3C0-49AB3397826D}" srcOrd="0" destOrd="0" parTransId="{4E132BA1-4CC1-45E1-A501-6D1D1D723BA7}" sibTransId="{5595453C-E8A6-4A99-8DB7-AFE7DF86FFEF}"/>
    <dgm:cxn modelId="{71CBF3A6-6E67-4A7A-9F74-4F1C661C1456}" srcId="{18812DFD-6E13-4CD4-91E1-B0FFFB1E38DD}" destId="{6A3F46E4-A8F4-4080-AFE4-D0D963E13830}" srcOrd="3" destOrd="0" parTransId="{35207F8F-8545-427C-BEAD-64EEED76711F}" sibTransId="{D2B6CDBA-2231-465C-8582-DD18DA973E20}"/>
    <dgm:cxn modelId="{F6F34272-B82A-4417-86AF-4D6DA30EF195}" srcId="{6A3F46E4-A8F4-4080-AFE4-D0D963E13830}" destId="{124EE45B-1A25-4D71-B571-5B6B9729396D}" srcOrd="0" destOrd="0" parTransId="{90CADB27-42F8-475D-B41A-1831E2A21927}" sibTransId="{BC001D35-49CE-461A-B0D3-27BC340A5107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A2ABA221-9F20-4A8E-B852-E0D7904865B6}" srcId="{7E6F9B80-796C-4979-9930-186DC038E421}" destId="{4C0C07D7-DDE4-45AF-B9DA-2281DF0BE745}" srcOrd="0" destOrd="0" parTransId="{4E5E7AD5-6D6C-44F8-8FF6-E652311B3D8C}" sibTransId="{97AD99E4-DDAC-45D3-9D6F-71FE7CC49405}"/>
    <dgm:cxn modelId="{1BCB483C-D602-4BC2-B2D1-D97CDB6F32DA}" type="presOf" srcId="{8986C736-C011-4FCC-9665-34D96ABB9BB2}" destId="{01E313A1-1D0A-4195-B1CA-C4C9242C8F7F}" srcOrd="0" destOrd="0" presId="urn:microsoft.com/office/officeart/2005/8/layout/vList5"/>
    <dgm:cxn modelId="{50ACDA74-81CF-4BAF-9A40-3C75745D6FFD}" type="presOf" srcId="{124EE45B-1A25-4D71-B571-5B6B9729396D}" destId="{D5DAFC9F-B5DE-4BCA-A1D3-9EC8CF85B33D}" srcOrd="0" destOrd="0" presId="urn:microsoft.com/office/officeart/2005/8/layout/vList5"/>
    <dgm:cxn modelId="{BE7B4DA0-1D7A-45D4-A93B-D7A5CF26E5F9}" type="presOf" srcId="{7E6F9B80-796C-4979-9930-186DC038E421}" destId="{4539D06C-FC12-4E89-B63D-3B38551F7418}" srcOrd="0" destOrd="0" presId="urn:microsoft.com/office/officeart/2005/8/layout/vList5"/>
    <dgm:cxn modelId="{F9D586E0-2FD6-4D04-8999-EBD60B47B7F5}" type="presOf" srcId="{18812DFD-6E13-4CD4-91E1-B0FFFB1E38DD}" destId="{431736DF-1099-4F93-99F6-41908D16F927}" srcOrd="0" destOrd="0" presId="urn:microsoft.com/office/officeart/2005/8/layout/vList5"/>
    <dgm:cxn modelId="{415CCF6B-ECB6-4170-80FA-89CF3DB1EF19}" type="presOf" srcId="{FCB55DE7-05B0-4662-B3C0-49AB3397826D}" destId="{D465CFC8-83B8-428C-81C8-C18117891B4F}" srcOrd="0" destOrd="0" presId="urn:microsoft.com/office/officeart/2005/8/layout/vList5"/>
    <dgm:cxn modelId="{BDDF9F3C-7AAA-4D09-9BD5-FCC35032C0CC}" srcId="{6AC4354C-D4B9-42FD-ABFF-86E1BDF49F41}" destId="{2DFCD4A2-3684-48A6-BC10-D72006741276}" srcOrd="0" destOrd="0" parTransId="{9D46D1C5-EF5A-4941-8B18-EEC342EFFCDC}" sibTransId="{B29D7AF1-3724-40A3-A57B-E1E905584CC2}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4D8D9FB7-5468-4815-892B-4DE27B59253B}" type="presParOf" srcId="{431736DF-1099-4F93-99F6-41908D16F927}" destId="{DFAD5C82-E01A-4E90-A6D2-AAEDBDBF7179}" srcOrd="0" destOrd="0" presId="urn:microsoft.com/office/officeart/2005/8/layout/vList5"/>
    <dgm:cxn modelId="{4DA3EF5B-592E-4506-8215-36F484B566CD}" type="presParOf" srcId="{DFAD5C82-E01A-4E90-A6D2-AAEDBDBF7179}" destId="{668F6A58-16E6-4358-87BD-3A4181A3B2C8}" srcOrd="0" destOrd="0" presId="urn:microsoft.com/office/officeart/2005/8/layout/vList5"/>
    <dgm:cxn modelId="{D02B8D36-749A-4281-BEDB-99BC1FA8D80D}" type="presParOf" srcId="{DFAD5C82-E01A-4E90-A6D2-AAEDBDBF7179}" destId="{8D5F67FF-2C75-4D7C-BB14-BB975BCABF3B}" srcOrd="1" destOrd="0" presId="urn:microsoft.com/office/officeart/2005/8/layout/vList5"/>
    <dgm:cxn modelId="{84335476-027E-46B3-90D6-960B9D348380}" type="presParOf" srcId="{431736DF-1099-4F93-99F6-41908D16F927}" destId="{4F538DF5-9E29-41A7-8A2F-04465DAC07C8}" srcOrd="1" destOrd="0" presId="urn:microsoft.com/office/officeart/2005/8/layout/vList5"/>
    <dgm:cxn modelId="{7BBB9955-B3FF-4B0C-8C7C-6C837341B536}" type="presParOf" srcId="{431736DF-1099-4F93-99F6-41908D16F927}" destId="{794C66D0-DF69-43D4-B1F9-E72CE3DD0880}" srcOrd="2" destOrd="0" presId="urn:microsoft.com/office/officeart/2005/8/layout/vList5"/>
    <dgm:cxn modelId="{8ECF6D24-9B23-4D01-BE02-B7BBE4D9D25E}" type="presParOf" srcId="{794C66D0-DF69-43D4-B1F9-E72CE3DD0880}" destId="{01E313A1-1D0A-4195-B1CA-C4C9242C8F7F}" srcOrd="0" destOrd="0" presId="urn:microsoft.com/office/officeart/2005/8/layout/vList5"/>
    <dgm:cxn modelId="{3C589455-773E-4EB4-A3DB-2DD9707893BE}" type="presParOf" srcId="{794C66D0-DF69-43D4-B1F9-E72CE3DD0880}" destId="{D465CFC8-83B8-428C-81C8-C18117891B4F}" srcOrd="1" destOrd="0" presId="urn:microsoft.com/office/officeart/2005/8/layout/vList5"/>
    <dgm:cxn modelId="{2A843CAB-3F40-41FD-B190-95F47B49999F}" type="presParOf" srcId="{431736DF-1099-4F93-99F6-41908D16F927}" destId="{6CFFD794-A619-42D0-8F44-A50CF35976A7}" srcOrd="3" destOrd="0" presId="urn:microsoft.com/office/officeart/2005/8/layout/vList5"/>
    <dgm:cxn modelId="{41A95130-D55A-43A0-B8EF-87B3815828AB}" type="presParOf" srcId="{431736DF-1099-4F93-99F6-41908D16F927}" destId="{52931297-502C-4ECC-BB55-B5AE83329871}" srcOrd="4" destOrd="0" presId="urn:microsoft.com/office/officeart/2005/8/layout/vList5"/>
    <dgm:cxn modelId="{06B18433-8611-4B1F-A08A-52610CB98CF7}" type="presParOf" srcId="{52931297-502C-4ECC-BB55-B5AE83329871}" destId="{4539D06C-FC12-4E89-B63D-3B38551F7418}" srcOrd="0" destOrd="0" presId="urn:microsoft.com/office/officeart/2005/8/layout/vList5"/>
    <dgm:cxn modelId="{3EA3933B-03E8-478A-8308-9168D4216AD3}" type="presParOf" srcId="{52931297-502C-4ECC-BB55-B5AE83329871}" destId="{2ADB0F86-A135-41AF-BDB0-482AD8DCD941}" srcOrd="1" destOrd="0" presId="urn:microsoft.com/office/officeart/2005/8/layout/vList5"/>
    <dgm:cxn modelId="{B6AB339E-53AB-46A3-AD02-6BBEF5510F29}" type="presParOf" srcId="{431736DF-1099-4F93-99F6-41908D16F927}" destId="{A4B8B627-EC8D-42D2-9304-4C27A9409C77}" srcOrd="5" destOrd="0" presId="urn:microsoft.com/office/officeart/2005/8/layout/vList5"/>
    <dgm:cxn modelId="{B4D5F320-1A3B-4066-942C-A7F72CDF246F}" type="presParOf" srcId="{431736DF-1099-4F93-99F6-41908D16F927}" destId="{FF63FFB4-03F6-4EB6-8B59-D1F5D3E28E18}" srcOrd="6" destOrd="0" presId="urn:microsoft.com/office/officeart/2005/8/layout/vList5"/>
    <dgm:cxn modelId="{0A2B8790-8FE6-467E-AEFD-F5733F967A29}" type="presParOf" srcId="{FF63FFB4-03F6-4EB6-8B59-D1F5D3E28E18}" destId="{7851B6B9-AFDD-42BD-AB4B-257243AC55ED}" srcOrd="0" destOrd="0" presId="urn:microsoft.com/office/officeart/2005/8/layout/vList5"/>
    <dgm:cxn modelId="{3FC4BD24-0B4B-44B4-93A2-7E0C072C924F}" type="presParOf" srcId="{FF63FFB4-03F6-4EB6-8B59-D1F5D3E28E18}" destId="{D5DAFC9F-B5DE-4BCA-A1D3-9EC8CF85B33D}" srcOrd="1" destOrd="0" presId="urn:microsoft.com/office/officeart/2005/8/layout/vList5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1</a:t>
          </a:r>
          <a:endParaRPr lang="it-IT" sz="28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2</a:t>
          </a:r>
          <a:endParaRPr lang="it-IT" sz="28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1</a:t>
          </a:r>
          <a:endParaRPr lang="it-IT" sz="28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TH=61.5°</a:t>
          </a:r>
          <a:endParaRPr lang="it-IT" sz="28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2D7017EC-C404-4806-A4EC-A62F138DAD9F}">
      <dgm:prSet phldrT="[Testo]" custT="1"/>
      <dgm:spPr/>
      <dgm:t>
        <a:bodyPr/>
        <a:lstStyle/>
        <a:p>
          <a:r>
            <a:rPr lang="it-IT" sz="2800" dirty="0" err="1" smtClean="0"/>
            <a:t>Earth</a:t>
          </a:r>
          <a:r>
            <a:rPr lang="it-IT" sz="2800" dirty="0" smtClean="0"/>
            <a:t> Rate = 11.49°/h</a:t>
          </a:r>
          <a:endParaRPr lang="it-IT" sz="2800" dirty="0"/>
        </a:p>
      </dgm:t>
    </dgm:pt>
    <dgm:pt modelId="{64C77194-8203-497A-84E9-BCA1EA3C0D00}" type="parTrans" cxnId="{F7B04DD4-9969-481C-811D-190C3959337E}">
      <dgm:prSet/>
      <dgm:spPr/>
      <dgm:t>
        <a:bodyPr/>
        <a:lstStyle/>
        <a:p>
          <a:endParaRPr lang="it-IT"/>
        </a:p>
      </dgm:t>
    </dgm:pt>
    <dgm:pt modelId="{A83A46F6-A1B1-4D8F-9F34-A10B162C73F4}" type="sibTrans" cxnId="{F7B04DD4-9969-481C-811D-190C3959337E}">
      <dgm:prSet/>
      <dgm:spPr/>
      <dgm:t>
        <a:bodyPr/>
        <a:lstStyle/>
        <a:p>
          <a:endParaRPr lang="it-IT"/>
        </a:p>
      </dgm:t>
    </dgm:pt>
    <dgm:pt modelId="{5C95ADB7-9922-4683-8616-225ED09B9877}">
      <dgm:prSet phldrT="[Testo]" custT="1"/>
      <dgm:spPr/>
      <dgm:t>
        <a:bodyPr/>
        <a:lstStyle/>
        <a:p>
          <a:r>
            <a:rPr lang="it-IT" sz="2800" dirty="0" err="1" smtClean="0"/>
            <a:t>Transport</a:t>
          </a:r>
          <a:r>
            <a:rPr lang="it-IT" sz="2800" dirty="0" smtClean="0"/>
            <a:t> Rate=5.04°/h</a:t>
          </a:r>
          <a:endParaRPr lang="it-IT" sz="2800" dirty="0"/>
        </a:p>
      </dgm:t>
    </dgm:pt>
    <dgm:pt modelId="{25247BF4-DAB9-45F1-BF83-DCEA0FACE03B}" type="parTrans" cxnId="{BFB0FE33-B513-492D-9921-BB7163243753}">
      <dgm:prSet/>
      <dgm:spPr/>
      <dgm:t>
        <a:bodyPr/>
        <a:lstStyle/>
        <a:p>
          <a:endParaRPr lang="it-IT"/>
        </a:p>
      </dgm:t>
    </dgm:pt>
    <dgm:pt modelId="{F6623242-448F-4EA7-B98D-F5919F7FB9C3}" type="sibTrans" cxnId="{BFB0FE33-B513-492D-9921-BB7163243753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2ACF2B8-C449-4A2A-8E4B-1F5C70F95C5D}" type="pres">
      <dgm:prSet presAssocID="{6AC4354C-D4B9-42FD-ABFF-86E1BDF49F4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770ED7B-43CD-4EE0-9C38-D6ABB97E2E7B}" type="pres">
      <dgm:prSet presAssocID="{8986C736-C011-4FCC-9665-34D96ABB9BB2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2" presStyleCnt="3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070E80F-2247-4448-B53B-7919E6143A35}" type="pres">
      <dgm:prSet presAssocID="{7E6F9B80-796C-4979-9930-186DC038E421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FB0FE33-B513-492D-9921-BB7163243753}" srcId="{8986C736-C011-4FCC-9665-34D96ABB9BB2}" destId="{5C95ADB7-9922-4683-8616-225ED09B9877}" srcOrd="0" destOrd="0" parTransId="{25247BF4-DAB9-45F1-BF83-DCEA0FACE03B}" sibTransId="{F6623242-448F-4EA7-B98D-F5919F7FB9C3}"/>
    <dgm:cxn modelId="{6338B7FC-CDD7-4E84-BA50-2E451E9A82AC}" type="presOf" srcId="{2D7017EC-C404-4806-A4EC-A62F138DAD9F}" destId="{02ACF2B8-C449-4A2A-8E4B-1F5C70F95C5D}" srcOrd="0" destOrd="0" presId="urn:microsoft.com/office/officeart/2005/8/layout/vList5"/>
    <dgm:cxn modelId="{6E8CB232-45AF-4480-8CF9-A0D0B38FA9D1}" type="presOf" srcId="{5C95ADB7-9922-4683-8616-225ED09B9877}" destId="{2770ED7B-43CD-4EE0-9C38-D6ABB97E2E7B}" srcOrd="0" destOrd="0" presId="urn:microsoft.com/office/officeart/2005/8/layout/vList5"/>
    <dgm:cxn modelId="{7EB74976-65A7-4D3A-919C-18E4746E391B}" srcId="{18812DFD-6E13-4CD4-91E1-B0FFFB1E38DD}" destId="{7E6F9B80-796C-4979-9930-186DC038E421}" srcOrd="2" destOrd="0" parTransId="{E91D8914-EDE2-497D-AB71-E66183138AE0}" sibTransId="{E5D201C1-552D-446D-B447-3CB9D66559A9}"/>
    <dgm:cxn modelId="{43BC010B-F693-4CB4-8239-CA8052F15DAD}" type="presOf" srcId="{4793A041-FFCA-4512-9271-16895D90F149}" destId="{D070E80F-2247-4448-B53B-7919E6143A35}" srcOrd="0" destOrd="0" presId="urn:microsoft.com/office/officeart/2005/8/layout/vList5"/>
    <dgm:cxn modelId="{C18449AC-4923-4605-9F04-807111FFC6FE}" type="presOf" srcId="{6AC4354C-D4B9-42FD-ABFF-86E1BDF49F41}" destId="{668F6A58-16E6-4358-87BD-3A4181A3B2C8}" srcOrd="0" destOrd="0" presId="urn:microsoft.com/office/officeart/2005/8/layout/vList5"/>
    <dgm:cxn modelId="{0B2D0BBC-0795-4432-8A1A-8C53198ABE1A}" type="presOf" srcId="{7E6F9B80-796C-4979-9930-186DC038E421}" destId="{4539D06C-FC12-4E89-B63D-3B38551F7418}" srcOrd="0" destOrd="0" presId="urn:microsoft.com/office/officeart/2005/8/layout/vList5"/>
    <dgm:cxn modelId="{BFA9EFDE-833D-4285-8EDA-B197720A705A}" type="presOf" srcId="{8986C736-C011-4FCC-9665-34D96ABB9BB2}" destId="{01E313A1-1D0A-4195-B1CA-C4C9242C8F7F}" srcOrd="0" destOrd="0" presId="urn:microsoft.com/office/officeart/2005/8/layout/vList5"/>
    <dgm:cxn modelId="{9D9F4F80-A7B2-4DC1-ACD0-1E2A37A27B42}" srcId="{7E6F9B80-796C-4979-9930-186DC038E421}" destId="{4793A041-FFCA-4512-9271-16895D90F149}" srcOrd="0" destOrd="0" parTransId="{05294D49-E591-4F41-B852-EB9AE837569E}" sibTransId="{793FC015-2111-45E6-877A-90192A8206AC}"/>
    <dgm:cxn modelId="{F7B04DD4-9969-481C-811D-190C3959337E}" srcId="{6AC4354C-D4B9-42FD-ABFF-86E1BDF49F41}" destId="{2D7017EC-C404-4806-A4EC-A62F138DAD9F}" srcOrd="0" destOrd="0" parTransId="{64C77194-8203-497A-84E9-BCA1EA3C0D00}" sibTransId="{A83A46F6-A1B1-4D8F-9F34-A10B162C73F4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02CD4CE0-FC0D-42E2-A023-F7DED93F83EF}" type="presOf" srcId="{18812DFD-6E13-4CD4-91E1-B0FFFB1E38DD}" destId="{431736DF-1099-4F93-99F6-41908D16F927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812C4381-2BEB-459B-8263-D793B2924C5D}" type="presParOf" srcId="{431736DF-1099-4F93-99F6-41908D16F927}" destId="{DFAD5C82-E01A-4E90-A6D2-AAEDBDBF7179}" srcOrd="0" destOrd="0" presId="urn:microsoft.com/office/officeart/2005/8/layout/vList5"/>
    <dgm:cxn modelId="{F9E25E1D-FAF4-4911-96EB-B79B5C69A1C4}" type="presParOf" srcId="{DFAD5C82-E01A-4E90-A6D2-AAEDBDBF7179}" destId="{668F6A58-16E6-4358-87BD-3A4181A3B2C8}" srcOrd="0" destOrd="0" presId="urn:microsoft.com/office/officeart/2005/8/layout/vList5"/>
    <dgm:cxn modelId="{9C26EB20-10AF-4862-9ED4-0FAC6E4B462F}" type="presParOf" srcId="{DFAD5C82-E01A-4E90-A6D2-AAEDBDBF7179}" destId="{02ACF2B8-C449-4A2A-8E4B-1F5C70F95C5D}" srcOrd="1" destOrd="0" presId="urn:microsoft.com/office/officeart/2005/8/layout/vList5"/>
    <dgm:cxn modelId="{01AF332E-4050-489F-BE2B-7090E1FB7E5E}" type="presParOf" srcId="{431736DF-1099-4F93-99F6-41908D16F927}" destId="{4F538DF5-9E29-41A7-8A2F-04465DAC07C8}" srcOrd="1" destOrd="0" presId="urn:microsoft.com/office/officeart/2005/8/layout/vList5"/>
    <dgm:cxn modelId="{958BE3E9-71C1-446C-A41F-985DEDBB2F16}" type="presParOf" srcId="{431736DF-1099-4F93-99F6-41908D16F927}" destId="{794C66D0-DF69-43D4-B1F9-E72CE3DD0880}" srcOrd="2" destOrd="0" presId="urn:microsoft.com/office/officeart/2005/8/layout/vList5"/>
    <dgm:cxn modelId="{0B4F06C4-2869-4987-A288-D028EADF8C41}" type="presParOf" srcId="{794C66D0-DF69-43D4-B1F9-E72CE3DD0880}" destId="{01E313A1-1D0A-4195-B1CA-C4C9242C8F7F}" srcOrd="0" destOrd="0" presId="urn:microsoft.com/office/officeart/2005/8/layout/vList5"/>
    <dgm:cxn modelId="{C6109198-B007-44DE-8AB2-405E6CBC06F1}" type="presParOf" srcId="{794C66D0-DF69-43D4-B1F9-E72CE3DD0880}" destId="{2770ED7B-43CD-4EE0-9C38-D6ABB97E2E7B}" srcOrd="1" destOrd="0" presId="urn:microsoft.com/office/officeart/2005/8/layout/vList5"/>
    <dgm:cxn modelId="{4AD97EA3-3AD1-4D58-99EC-5C3827CAC4D8}" type="presParOf" srcId="{431736DF-1099-4F93-99F6-41908D16F927}" destId="{6CFFD794-A619-42D0-8F44-A50CF35976A7}" srcOrd="3" destOrd="0" presId="urn:microsoft.com/office/officeart/2005/8/layout/vList5"/>
    <dgm:cxn modelId="{89F0162C-0E34-4379-950D-003A9228DB05}" type="presParOf" srcId="{431736DF-1099-4F93-99F6-41908D16F927}" destId="{52931297-502C-4ECC-BB55-B5AE83329871}" srcOrd="4" destOrd="0" presId="urn:microsoft.com/office/officeart/2005/8/layout/vList5"/>
    <dgm:cxn modelId="{A0CEC560-D606-4314-861E-CFF39EB4711C}" type="presParOf" srcId="{52931297-502C-4ECC-BB55-B5AE83329871}" destId="{4539D06C-FC12-4E89-B63D-3B38551F7418}" srcOrd="0" destOrd="0" presId="urn:microsoft.com/office/officeart/2005/8/layout/vList5"/>
    <dgm:cxn modelId="{40EBC63D-6DC6-44AD-A424-462B35D36F78}" type="presParOf" srcId="{52931297-502C-4ECC-BB55-B5AE83329871}" destId="{D070E80F-2247-4448-B53B-7919E6143A35}" srcOrd="1" destOrd="0" presId="urn:microsoft.com/office/officeart/2005/8/layout/vList5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800" dirty="0" smtClean="0"/>
            <a:t>Ortodromia</a:t>
          </a:r>
          <a:endParaRPr lang="it-IT" sz="18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00A77EF4-2730-4BE6-A0AA-5837AC98C956}">
      <dgm:prSet phldrT="[Testo]" custT="1"/>
      <dgm:spPr/>
      <dgm:t>
        <a:bodyPr/>
        <a:lstStyle/>
        <a:p>
          <a:r>
            <a:rPr lang="it-IT" sz="1800" dirty="0" smtClean="0"/>
            <a:t>Trigonometria sferica</a:t>
          </a:r>
          <a:endParaRPr lang="it-IT" sz="1800" dirty="0"/>
        </a:p>
      </dgm:t>
    </dgm:pt>
    <dgm:pt modelId="{4ECDADB5-D208-4050-B450-2E78D8033D3C}" type="parTrans" cxnId="{20073FC4-1F8D-4AE0-8036-153CE9B9D4B0}">
      <dgm:prSet/>
      <dgm:spPr/>
      <dgm:t>
        <a:bodyPr/>
        <a:lstStyle/>
        <a:p>
          <a:endParaRPr lang="it-IT"/>
        </a:p>
      </dgm:t>
    </dgm:pt>
    <dgm:pt modelId="{6294ED64-A440-49A0-9AF4-ECB5279A869C}" type="sibTrans" cxnId="{20073FC4-1F8D-4AE0-8036-153CE9B9D4B0}">
      <dgm:prSet/>
      <dgm:spPr/>
      <dgm:t>
        <a:bodyPr/>
        <a:lstStyle/>
        <a:p>
          <a:endParaRPr lang="it-IT"/>
        </a:p>
      </dgm:t>
    </dgm:pt>
    <dgm:pt modelId="{5C80F1FF-3EFB-4B64-8B3E-F461C91268A0}">
      <dgm:prSet phldrT="[Testo]" custT="1"/>
      <dgm:spPr/>
      <dgm:t>
        <a:bodyPr/>
        <a:lstStyle/>
        <a:p>
          <a:r>
            <a:rPr lang="it-IT" sz="1800" dirty="0" smtClean="0"/>
            <a:t>Triangolo ortodromico</a:t>
          </a:r>
          <a:endParaRPr lang="it-IT" sz="1800" dirty="0"/>
        </a:p>
      </dgm:t>
    </dgm:pt>
    <dgm:pt modelId="{2C2BF2F6-841A-40AE-8C92-CB918A48395B}" type="parTrans" cxnId="{5D215FDA-B42D-4AF9-971E-E038F48779D5}">
      <dgm:prSet/>
      <dgm:spPr/>
      <dgm:t>
        <a:bodyPr/>
        <a:lstStyle/>
        <a:p>
          <a:endParaRPr lang="it-IT"/>
        </a:p>
      </dgm:t>
    </dgm:pt>
    <dgm:pt modelId="{61583F6A-9A23-4007-B95C-41B7D5489FC7}" type="sibTrans" cxnId="{5D215FDA-B42D-4AF9-971E-E038F48779D5}">
      <dgm:prSet/>
      <dgm:spPr/>
      <dgm:t>
        <a:bodyPr/>
        <a:lstStyle/>
        <a:p>
          <a:endParaRPr lang="it-IT"/>
        </a:p>
      </dgm:t>
    </dgm:pt>
    <dgm:pt modelId="{22C8D795-4365-414D-8526-F5D3C28B9D6E}">
      <dgm:prSet phldrT="[Testo]" custT="1"/>
      <dgm:spPr/>
      <dgm:t>
        <a:bodyPr/>
        <a:lstStyle/>
        <a:p>
          <a:r>
            <a:rPr lang="it-IT" sz="1600" smtClean="0"/>
            <a:t>ZT</a:t>
          </a:r>
          <a:endParaRPr lang="it-IT" sz="1600" dirty="0"/>
        </a:p>
      </dgm:t>
    </dgm:pt>
    <dgm:pt modelId="{CFC8242D-127E-4021-8D19-2DF20A99AF4E}">
      <dgm:prSet phldrT="[Testo]" custT="1"/>
      <dgm:spPr/>
      <dgm:t>
        <a:bodyPr/>
        <a:lstStyle/>
        <a:p>
          <a:r>
            <a:rPr lang="it-IT" sz="1800" dirty="0" smtClean="0"/>
            <a:t>GMT</a:t>
          </a:r>
          <a:endParaRPr lang="it-IT" sz="1800" dirty="0"/>
        </a:p>
      </dgm:t>
    </dgm:pt>
    <dgm:pt modelId="{6A03C1BA-01E7-4294-A751-B68AA2E458FF}">
      <dgm:prSet phldrT="[Testo]" custT="1"/>
      <dgm:spPr/>
      <dgm:t>
        <a:bodyPr/>
        <a:lstStyle/>
        <a:p>
          <a:r>
            <a:rPr lang="it-IT" sz="1800" dirty="0" smtClean="0"/>
            <a:t>Tempo</a:t>
          </a:r>
          <a:endParaRPr lang="it-IT" sz="1800" dirty="0"/>
        </a:p>
      </dgm:t>
    </dgm:pt>
    <dgm:pt modelId="{1D09B5DD-E711-46E3-A0FC-6D67441CF716}" type="sibTrans" cxnId="{37CE4963-5381-45AF-A2A5-3E53D575A0CE}">
      <dgm:prSet/>
      <dgm:spPr/>
      <dgm:t>
        <a:bodyPr/>
        <a:lstStyle/>
        <a:p>
          <a:endParaRPr lang="it-IT"/>
        </a:p>
      </dgm:t>
    </dgm:pt>
    <dgm:pt modelId="{CA93E5D2-2869-4DD6-B925-383DA7BD0912}" type="parTrans" cxnId="{37CE4963-5381-45AF-A2A5-3E53D575A0CE}">
      <dgm:prSet/>
      <dgm:spPr/>
      <dgm:t>
        <a:bodyPr/>
        <a:lstStyle/>
        <a:p>
          <a:endParaRPr lang="it-IT"/>
        </a:p>
      </dgm:t>
    </dgm:pt>
    <dgm:pt modelId="{3C31D0E1-9F1B-4AA7-91EC-EA924089D1DE}" type="sibTrans" cxnId="{80392ADB-540B-4067-9E7D-2393100BE211}">
      <dgm:prSet/>
      <dgm:spPr/>
      <dgm:t>
        <a:bodyPr/>
        <a:lstStyle/>
        <a:p>
          <a:endParaRPr lang="it-IT"/>
        </a:p>
      </dgm:t>
    </dgm:pt>
    <dgm:pt modelId="{BA5F2ED4-4503-49FE-AADC-A99662A632D5}" type="parTrans" cxnId="{80392ADB-540B-4067-9E7D-2393100BE211}">
      <dgm:prSet/>
      <dgm:spPr/>
      <dgm:t>
        <a:bodyPr/>
        <a:lstStyle/>
        <a:p>
          <a:endParaRPr lang="it-IT"/>
        </a:p>
      </dgm:t>
    </dgm:pt>
    <dgm:pt modelId="{AA751303-502A-49D6-87D8-8C32D6652DBC}" type="sibTrans" cxnId="{49D731AE-B132-45EB-B5A5-B98B5683A728}">
      <dgm:prSet/>
      <dgm:spPr/>
      <dgm:t>
        <a:bodyPr/>
        <a:lstStyle/>
        <a:p>
          <a:endParaRPr lang="it-IT"/>
        </a:p>
      </dgm:t>
    </dgm:pt>
    <dgm:pt modelId="{8DEF8697-46F5-4190-95CB-BD27EDF8703D}" type="parTrans" cxnId="{49D731AE-B132-45EB-B5A5-B98B5683A728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DBBD535-4F9C-45DE-8A0D-A63BC37715B6}" type="pres">
      <dgm:prSet presAssocID="{6A03C1BA-01E7-4294-A751-B68AA2E458FF}" presName="boxAndChildren" presStyleCnt="0"/>
      <dgm:spPr/>
    </dgm:pt>
    <dgm:pt modelId="{123E2F8A-6A9A-42CA-9AE1-B941942AEB17}" type="pres">
      <dgm:prSet presAssocID="{6A03C1BA-01E7-4294-A751-B68AA2E458FF}" presName="parentTextBox" presStyleLbl="node1" presStyleIdx="0" presStyleCnt="2"/>
      <dgm:spPr/>
      <dgm:t>
        <a:bodyPr/>
        <a:lstStyle/>
        <a:p>
          <a:endParaRPr lang="it-IT"/>
        </a:p>
      </dgm:t>
    </dgm:pt>
    <dgm:pt modelId="{EA4AD872-8F40-40FA-8269-4679B87809BA}" type="pres">
      <dgm:prSet presAssocID="{6A03C1BA-01E7-4294-A751-B68AA2E458FF}" presName="entireBox" presStyleLbl="node1" presStyleIdx="0" presStyleCnt="2"/>
      <dgm:spPr/>
      <dgm:t>
        <a:bodyPr/>
        <a:lstStyle/>
        <a:p>
          <a:endParaRPr lang="it-IT"/>
        </a:p>
      </dgm:t>
    </dgm:pt>
    <dgm:pt modelId="{CD930C94-6000-4EA9-BCC6-BA70250C8CF9}" type="pres">
      <dgm:prSet presAssocID="{6A03C1BA-01E7-4294-A751-B68AA2E458FF}" presName="descendantBox" presStyleCnt="0"/>
      <dgm:spPr/>
    </dgm:pt>
    <dgm:pt modelId="{D935DFF9-7F19-4FE6-AA92-06A9668C4074}" type="pres">
      <dgm:prSet presAssocID="{CFC8242D-127E-4021-8D19-2DF20A99AF4E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D14267C-40FB-4F03-B31E-AA355FF0C1E4}" type="pres">
      <dgm:prSet presAssocID="{22C8D795-4365-414D-8526-F5D3C28B9D6E}" presName="childTextBox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40BDF9-5984-468F-BFA4-1071807C271D}" type="pres">
      <dgm:prSet presAssocID="{70B038A9-5CE7-4A0C-952C-331955CCF74B}" presName="sp" presStyleCnt="0"/>
      <dgm:spPr/>
    </dgm:pt>
    <dgm:pt modelId="{B89298D4-2F6A-4252-90C1-274047B3EDC9}" type="pres">
      <dgm:prSet presAssocID="{A9B269A0-9580-4592-BC29-670CF40D47F8}" presName="arrowAndChildren" presStyleCnt="0"/>
      <dgm:spPr/>
    </dgm:pt>
    <dgm:pt modelId="{98F5B337-493B-4888-BC2C-21BACEC9E1BB}" type="pres">
      <dgm:prSet presAssocID="{A9B269A0-9580-4592-BC29-670CF40D47F8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1620D11D-98A3-49C9-BE9B-94AB2012F6A7}" type="pres">
      <dgm:prSet presAssocID="{A9B269A0-9580-4592-BC29-670CF40D47F8}" presName="arrow" presStyleLbl="node1" presStyleIdx="1" presStyleCnt="2"/>
      <dgm:spPr/>
      <dgm:t>
        <a:bodyPr/>
        <a:lstStyle/>
        <a:p>
          <a:endParaRPr lang="it-IT"/>
        </a:p>
      </dgm:t>
    </dgm:pt>
    <dgm:pt modelId="{0D8D7A87-4D92-43BE-98CE-152C53931C8E}" type="pres">
      <dgm:prSet presAssocID="{A9B269A0-9580-4592-BC29-670CF40D47F8}" presName="descendantArrow" presStyleCnt="0"/>
      <dgm:spPr/>
    </dgm:pt>
    <dgm:pt modelId="{93AA9893-5064-4882-9700-58582EC467F4}" type="pres">
      <dgm:prSet presAssocID="{00A77EF4-2730-4BE6-A0AA-5837AC98C956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33356FE-FF38-4E06-A7B7-7D720FB23DAF}" type="pres">
      <dgm:prSet presAssocID="{5C80F1FF-3EFB-4B64-8B3E-F461C91268A0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9D731AE-B132-45EB-B5A5-B98B5683A728}" srcId="{6A03C1BA-01E7-4294-A751-B68AA2E458FF}" destId="{CFC8242D-127E-4021-8D19-2DF20A99AF4E}" srcOrd="0" destOrd="0" parTransId="{8DEF8697-46F5-4190-95CB-BD27EDF8703D}" sibTransId="{AA751303-502A-49D6-87D8-8C32D6652DBC}"/>
    <dgm:cxn modelId="{37CE4963-5381-45AF-A2A5-3E53D575A0CE}" srcId="{4BC4DA22-8CF1-4A31-8AB7-292E7733B0D2}" destId="{6A03C1BA-01E7-4294-A751-B68AA2E458FF}" srcOrd="1" destOrd="0" parTransId="{CA93E5D2-2869-4DD6-B925-383DA7BD0912}" sibTransId="{1D09B5DD-E711-46E3-A0FC-6D67441CF716}"/>
    <dgm:cxn modelId="{D0BCF262-B580-4D57-A3B4-C5A56D00945F}" type="presOf" srcId="{CFC8242D-127E-4021-8D19-2DF20A99AF4E}" destId="{D935DFF9-7F19-4FE6-AA92-06A9668C4074}" srcOrd="0" destOrd="0" presId="urn:microsoft.com/office/officeart/2005/8/layout/process4"/>
    <dgm:cxn modelId="{8B6AD258-02AB-48D9-8528-BB7B5695798B}" type="presOf" srcId="{6A03C1BA-01E7-4294-A751-B68AA2E458FF}" destId="{123E2F8A-6A9A-42CA-9AE1-B941942AEB17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5D215FDA-B42D-4AF9-971E-E038F48779D5}" srcId="{A9B269A0-9580-4592-BC29-670CF40D47F8}" destId="{5C80F1FF-3EFB-4B64-8B3E-F461C91268A0}" srcOrd="1" destOrd="0" parTransId="{2C2BF2F6-841A-40AE-8C92-CB918A48395B}" sibTransId="{61583F6A-9A23-4007-B95C-41B7D5489FC7}"/>
    <dgm:cxn modelId="{9AD7BC29-2B22-4C63-BFEE-1D5ADA8B9437}" type="presOf" srcId="{4BC4DA22-8CF1-4A31-8AB7-292E7733B0D2}" destId="{F0E07B57-4EBD-4673-A78E-AF8A8469B304}" srcOrd="0" destOrd="0" presId="urn:microsoft.com/office/officeart/2005/8/layout/process4"/>
    <dgm:cxn modelId="{E09BB8F6-3011-4605-87E2-491BB0FCBAAB}" type="presOf" srcId="{6A03C1BA-01E7-4294-A751-B68AA2E458FF}" destId="{EA4AD872-8F40-40FA-8269-4679B87809BA}" srcOrd="1" destOrd="0" presId="urn:microsoft.com/office/officeart/2005/8/layout/process4"/>
    <dgm:cxn modelId="{BDF6C2B1-C160-4149-A4D7-84FC4753338C}" type="presOf" srcId="{A9B269A0-9580-4592-BC29-670CF40D47F8}" destId="{98F5B337-493B-4888-BC2C-21BACEC9E1BB}" srcOrd="0" destOrd="0" presId="urn:microsoft.com/office/officeart/2005/8/layout/process4"/>
    <dgm:cxn modelId="{4091C4D0-2378-451F-A441-3B8A5186D118}" type="presOf" srcId="{5C80F1FF-3EFB-4B64-8B3E-F461C91268A0}" destId="{F33356FE-FF38-4E06-A7B7-7D720FB23DAF}" srcOrd="0" destOrd="0" presId="urn:microsoft.com/office/officeart/2005/8/layout/process4"/>
    <dgm:cxn modelId="{0818219C-2836-492A-87D7-E2C26EBCFB54}" type="presOf" srcId="{A9B269A0-9580-4592-BC29-670CF40D47F8}" destId="{1620D11D-98A3-49C9-BE9B-94AB2012F6A7}" srcOrd="1" destOrd="0" presId="urn:microsoft.com/office/officeart/2005/8/layout/process4"/>
    <dgm:cxn modelId="{80392ADB-540B-4067-9E7D-2393100BE211}" srcId="{6A03C1BA-01E7-4294-A751-B68AA2E458FF}" destId="{22C8D795-4365-414D-8526-F5D3C28B9D6E}" srcOrd="1" destOrd="0" parTransId="{BA5F2ED4-4503-49FE-AADC-A99662A632D5}" sibTransId="{3C31D0E1-9F1B-4AA7-91EC-EA924089D1DE}"/>
    <dgm:cxn modelId="{20073FC4-1F8D-4AE0-8036-153CE9B9D4B0}" srcId="{A9B269A0-9580-4592-BC29-670CF40D47F8}" destId="{00A77EF4-2730-4BE6-A0AA-5837AC98C956}" srcOrd="0" destOrd="0" parTransId="{4ECDADB5-D208-4050-B450-2E78D8033D3C}" sibTransId="{6294ED64-A440-49A0-9AF4-ECB5279A869C}"/>
    <dgm:cxn modelId="{DEFDFF75-9E82-436E-93FA-0A04794C015D}" type="presOf" srcId="{00A77EF4-2730-4BE6-A0AA-5837AC98C956}" destId="{93AA9893-5064-4882-9700-58582EC467F4}" srcOrd="0" destOrd="0" presId="urn:microsoft.com/office/officeart/2005/8/layout/process4"/>
    <dgm:cxn modelId="{856DF4E8-5C02-48A9-B0BB-449ABCEC7A50}" type="presOf" srcId="{22C8D795-4365-414D-8526-F5D3C28B9D6E}" destId="{7D14267C-40FB-4F03-B31E-AA355FF0C1E4}" srcOrd="0" destOrd="0" presId="urn:microsoft.com/office/officeart/2005/8/layout/process4"/>
    <dgm:cxn modelId="{C4FE421B-541D-4542-B87E-90DF090D5671}" type="presParOf" srcId="{F0E07B57-4EBD-4673-A78E-AF8A8469B304}" destId="{4DBBD535-4F9C-45DE-8A0D-A63BC37715B6}" srcOrd="0" destOrd="0" presId="urn:microsoft.com/office/officeart/2005/8/layout/process4"/>
    <dgm:cxn modelId="{CB7DA730-982C-4753-9966-05CF254DE0DF}" type="presParOf" srcId="{4DBBD535-4F9C-45DE-8A0D-A63BC37715B6}" destId="{123E2F8A-6A9A-42CA-9AE1-B941942AEB17}" srcOrd="0" destOrd="0" presId="urn:microsoft.com/office/officeart/2005/8/layout/process4"/>
    <dgm:cxn modelId="{C9568A51-49B7-42F0-8A93-DECA30DA86E7}" type="presParOf" srcId="{4DBBD535-4F9C-45DE-8A0D-A63BC37715B6}" destId="{EA4AD872-8F40-40FA-8269-4679B87809BA}" srcOrd="1" destOrd="0" presId="urn:microsoft.com/office/officeart/2005/8/layout/process4"/>
    <dgm:cxn modelId="{8FA0B66B-FDC8-4CD1-AD2A-97F1E50C0D60}" type="presParOf" srcId="{4DBBD535-4F9C-45DE-8A0D-A63BC37715B6}" destId="{CD930C94-6000-4EA9-BCC6-BA70250C8CF9}" srcOrd="2" destOrd="0" presId="urn:microsoft.com/office/officeart/2005/8/layout/process4"/>
    <dgm:cxn modelId="{174BE453-245B-4D7D-B2A7-5649B0DA1B67}" type="presParOf" srcId="{CD930C94-6000-4EA9-BCC6-BA70250C8CF9}" destId="{D935DFF9-7F19-4FE6-AA92-06A9668C4074}" srcOrd="0" destOrd="0" presId="urn:microsoft.com/office/officeart/2005/8/layout/process4"/>
    <dgm:cxn modelId="{6BAC9797-8490-4987-8AEA-F731B5E06CA7}" type="presParOf" srcId="{CD930C94-6000-4EA9-BCC6-BA70250C8CF9}" destId="{7D14267C-40FB-4F03-B31E-AA355FF0C1E4}" srcOrd="1" destOrd="0" presId="urn:microsoft.com/office/officeart/2005/8/layout/process4"/>
    <dgm:cxn modelId="{322E569C-B38C-4207-95FB-BFB12A5067B1}" type="presParOf" srcId="{F0E07B57-4EBD-4673-A78E-AF8A8469B304}" destId="{3C40BDF9-5984-468F-BFA4-1071807C271D}" srcOrd="1" destOrd="0" presId="urn:microsoft.com/office/officeart/2005/8/layout/process4"/>
    <dgm:cxn modelId="{5527EC6D-9C82-4B68-A4D6-541D289ECF81}" type="presParOf" srcId="{F0E07B57-4EBD-4673-A78E-AF8A8469B304}" destId="{B89298D4-2F6A-4252-90C1-274047B3EDC9}" srcOrd="2" destOrd="0" presId="urn:microsoft.com/office/officeart/2005/8/layout/process4"/>
    <dgm:cxn modelId="{B239174D-0474-43E8-AC84-AEB9FA15324F}" type="presParOf" srcId="{B89298D4-2F6A-4252-90C1-274047B3EDC9}" destId="{98F5B337-493B-4888-BC2C-21BACEC9E1BB}" srcOrd="0" destOrd="0" presId="urn:microsoft.com/office/officeart/2005/8/layout/process4"/>
    <dgm:cxn modelId="{4BD10646-1529-46EF-8D53-D2AEA2101085}" type="presParOf" srcId="{B89298D4-2F6A-4252-90C1-274047B3EDC9}" destId="{1620D11D-98A3-49C9-BE9B-94AB2012F6A7}" srcOrd="1" destOrd="0" presId="urn:microsoft.com/office/officeart/2005/8/layout/process4"/>
    <dgm:cxn modelId="{91717E7C-26B8-4388-9D9C-ED5D17605DC0}" type="presParOf" srcId="{B89298D4-2F6A-4252-90C1-274047B3EDC9}" destId="{0D8D7A87-4D92-43BE-98CE-152C53931C8E}" srcOrd="2" destOrd="0" presId="urn:microsoft.com/office/officeart/2005/8/layout/process4"/>
    <dgm:cxn modelId="{977CE3A0-7E0B-440E-98CC-499C288EBA0F}" type="presParOf" srcId="{0D8D7A87-4D92-43BE-98CE-152C53931C8E}" destId="{93AA9893-5064-4882-9700-58582EC467F4}" srcOrd="0" destOrd="0" presId="urn:microsoft.com/office/officeart/2005/8/layout/process4"/>
    <dgm:cxn modelId="{B3D7A41B-DEB5-4BD4-8AFA-B801A7C3BCA3}" type="presParOf" srcId="{0D8D7A87-4D92-43BE-98CE-152C53931C8E}" destId="{F33356FE-FF38-4E06-A7B7-7D720FB23DAF}" srcOrd="1" destOrd="0" presId="urn:microsoft.com/office/officeart/2005/8/layout/process4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7DAF2FB-AF05-4DA7-B33F-7F99F0084F73}">
      <dgm:prSet phldrT="[Testo]"/>
      <dgm:spPr/>
      <dgm:t>
        <a:bodyPr/>
        <a:lstStyle/>
        <a:p>
          <a:r>
            <a:rPr lang="it-IT" dirty="0" smtClean="0"/>
            <a:t>Calcolo della distanza</a:t>
          </a:r>
          <a:endParaRPr lang="it-IT" dirty="0"/>
        </a:p>
      </dgm:t>
    </dgm:pt>
    <dgm:pt modelId="{4343D512-781E-4D8C-BD52-348E3D52C722}" type="parTrans" cxnId="{1EAF5E7C-B22E-4302-894C-DD69BC065116}">
      <dgm:prSet/>
      <dgm:spPr/>
      <dgm:t>
        <a:bodyPr/>
        <a:lstStyle/>
        <a:p>
          <a:endParaRPr lang="it-IT"/>
        </a:p>
      </dgm:t>
    </dgm:pt>
    <dgm:pt modelId="{6F196138-A7C5-4162-878F-861425AEE713}" type="sibTrans" cxnId="{1EAF5E7C-B22E-4302-894C-DD69BC065116}">
      <dgm:prSet/>
      <dgm:spPr/>
      <dgm:t>
        <a:bodyPr/>
        <a:lstStyle/>
        <a:p>
          <a:endParaRPr lang="it-IT"/>
        </a:p>
      </dgm:t>
    </dgm:pt>
    <dgm:pt modelId="{E01BA298-FCDA-45B8-9BA5-7EA51FE3A37C}">
      <dgm:prSet phldrT="[Testo]"/>
      <dgm:spPr/>
      <dgm:t>
        <a:bodyPr/>
        <a:lstStyle/>
        <a:p>
          <a:r>
            <a:rPr lang="it-IT" dirty="0" smtClean="0"/>
            <a:t>Calcolo della </a:t>
          </a:r>
          <a:r>
            <a:rPr lang="it-IT" dirty="0" err="1" smtClean="0"/>
            <a:t>TCi</a:t>
          </a:r>
          <a:endParaRPr lang="it-IT" dirty="0"/>
        </a:p>
      </dgm:t>
    </dgm:pt>
    <dgm:pt modelId="{926674A2-3408-49C8-91DE-66DE7E03FDB8}" type="parTrans" cxnId="{55C10B64-003B-4BB2-A37C-F05484E2F5F1}">
      <dgm:prSet/>
      <dgm:spPr/>
      <dgm:t>
        <a:bodyPr/>
        <a:lstStyle/>
        <a:p>
          <a:endParaRPr lang="it-IT"/>
        </a:p>
      </dgm:t>
    </dgm:pt>
    <dgm:pt modelId="{42FC1DF1-74BE-4610-A8DB-B5CE1FEEA037}" type="sibTrans" cxnId="{55C10B64-003B-4BB2-A37C-F05484E2F5F1}">
      <dgm:prSet/>
      <dgm:spPr/>
      <dgm:t>
        <a:bodyPr/>
        <a:lstStyle/>
        <a:p>
          <a:endParaRPr lang="it-IT"/>
        </a:p>
      </dgm:t>
    </dgm:pt>
    <dgm:pt modelId="{CFAEB66E-3062-4115-92F9-FC1196E03358}">
      <dgm:prSet phldrT="[Testo]"/>
      <dgm:spPr/>
      <dgm:t>
        <a:bodyPr/>
        <a:lstStyle/>
        <a:p>
          <a:r>
            <a:rPr lang="it-IT" dirty="0" smtClean="0"/>
            <a:t>Calcolo delle coordinate WP</a:t>
          </a:r>
          <a:r>
            <a:rPr lang="it-IT" baseline="-25000" dirty="0" smtClean="0"/>
            <a:t>1</a:t>
          </a:r>
          <a:endParaRPr lang="it-IT" baseline="-25000" dirty="0"/>
        </a:p>
      </dgm:t>
    </dgm:pt>
    <dgm:pt modelId="{FDF89843-F4F4-47E8-B1AD-DF8467071A0D}" type="parTrans" cxnId="{AB0AC79F-3582-4568-88A7-4440331C47A1}">
      <dgm:prSet/>
      <dgm:spPr/>
      <dgm:t>
        <a:bodyPr/>
        <a:lstStyle/>
        <a:p>
          <a:endParaRPr lang="it-IT"/>
        </a:p>
      </dgm:t>
    </dgm:pt>
    <dgm:pt modelId="{4286460F-A732-4562-AF78-573BAE834DCC}" type="sibTrans" cxnId="{AB0AC79F-3582-4568-88A7-4440331C47A1}">
      <dgm:prSet/>
      <dgm:spPr/>
      <dgm:t>
        <a:bodyPr/>
        <a:lstStyle/>
        <a:p>
          <a:endParaRPr lang="it-IT"/>
        </a:p>
      </dgm:t>
    </dgm:pt>
    <dgm:pt modelId="{92A11743-8ECF-4527-8EC6-032ED8B95AF3}">
      <dgm:prSet phldrT="[Testo]"/>
      <dgm:spPr/>
      <dgm:t>
        <a:bodyPr/>
        <a:lstStyle/>
        <a:p>
          <a:r>
            <a:rPr lang="it-IT" dirty="0" smtClean="0"/>
            <a:t>Calcolo della distanza W</a:t>
          </a:r>
          <a:r>
            <a:rPr lang="it-IT" baseline="0" dirty="0" smtClean="0"/>
            <a:t>P</a:t>
          </a:r>
          <a:r>
            <a:rPr lang="it-IT" baseline="-25000" dirty="0" smtClean="0"/>
            <a:t>1</a:t>
          </a:r>
          <a:r>
            <a:rPr lang="it-IT" dirty="0" smtClean="0"/>
            <a:t>-WP</a:t>
          </a:r>
          <a:r>
            <a:rPr lang="it-IT" baseline="-25000" dirty="0" smtClean="0"/>
            <a:t>2</a:t>
          </a:r>
          <a:endParaRPr lang="it-IT" baseline="-25000" dirty="0"/>
        </a:p>
      </dgm:t>
    </dgm:pt>
    <dgm:pt modelId="{06B75AA7-2EA7-4C27-89D1-346030191C46}" type="parTrans" cxnId="{2F4B5D60-0BAF-42A5-BB09-F622147B988D}">
      <dgm:prSet/>
      <dgm:spPr/>
      <dgm:t>
        <a:bodyPr/>
        <a:lstStyle/>
        <a:p>
          <a:endParaRPr lang="it-IT"/>
        </a:p>
      </dgm:t>
    </dgm:pt>
    <dgm:pt modelId="{E76651FB-BED2-4A68-B33D-971A77A7BDC6}" type="sibTrans" cxnId="{2F4B5D60-0BAF-42A5-BB09-F622147B988D}">
      <dgm:prSet/>
      <dgm:spPr/>
      <dgm:t>
        <a:bodyPr/>
        <a:lstStyle/>
        <a:p>
          <a:endParaRPr lang="it-IT"/>
        </a:p>
      </dgm:t>
    </dgm:pt>
    <dgm:pt modelId="{6F4536D4-A39B-4A11-8DA0-4B5AC980F149}">
      <dgm:prSet phldrT="[Testo]"/>
      <dgm:spPr/>
      <dgm:t>
        <a:bodyPr/>
        <a:lstStyle/>
        <a:p>
          <a:r>
            <a:rPr lang="it-IT" dirty="0" smtClean="0"/>
            <a:t>Calcolo ZT</a:t>
          </a:r>
          <a:r>
            <a:rPr lang="it-IT" baseline="-25000" dirty="0" smtClean="0"/>
            <a:t>WP2</a:t>
          </a:r>
          <a:endParaRPr lang="it-IT" baseline="-25000" dirty="0"/>
        </a:p>
      </dgm:t>
    </dgm:pt>
    <dgm:pt modelId="{4FE784B7-AC9D-4E37-A834-2360DF3C30A9}" type="parTrans" cxnId="{2A846167-FF14-42F8-862C-B001A8324630}">
      <dgm:prSet/>
      <dgm:spPr/>
      <dgm:t>
        <a:bodyPr/>
        <a:lstStyle/>
        <a:p>
          <a:endParaRPr lang="it-IT"/>
        </a:p>
      </dgm:t>
    </dgm:pt>
    <dgm:pt modelId="{5E90FE78-1A79-43EE-B631-903CBABE9CA1}" type="sibTrans" cxnId="{2A846167-FF14-42F8-862C-B001A8324630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0314FBF7-1484-4E93-BD1E-AE5A68306EC2}" type="pres">
      <dgm:prSet presAssocID="{E19F41FF-CA4F-4296-B8E0-340C53272823}" presName="arrowDiagram5" presStyleCnt="0"/>
      <dgm:spPr/>
    </dgm:pt>
    <dgm:pt modelId="{2247A5F4-1459-400E-B893-F78AEB6C3BF5}" type="pres">
      <dgm:prSet presAssocID="{77DAF2FB-AF05-4DA7-B33F-7F99F0084F73}" presName="bullet5a" presStyleLbl="node1" presStyleIdx="0" presStyleCnt="5"/>
      <dgm:spPr/>
    </dgm:pt>
    <dgm:pt modelId="{E8E826C5-9C02-4723-B6EA-460CCCB08512}" type="pres">
      <dgm:prSet presAssocID="{77DAF2FB-AF05-4DA7-B33F-7F99F0084F73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FB84B4-D88C-4B9C-AD49-543FE5049F90}" type="pres">
      <dgm:prSet presAssocID="{E01BA298-FCDA-45B8-9BA5-7EA51FE3A37C}" presName="bullet5b" presStyleLbl="node1" presStyleIdx="1" presStyleCnt="5"/>
      <dgm:spPr/>
    </dgm:pt>
    <dgm:pt modelId="{D18EB892-817B-4153-BF46-4D4140BC43B4}" type="pres">
      <dgm:prSet presAssocID="{E01BA298-FCDA-45B8-9BA5-7EA51FE3A37C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377DDA2-AB0F-4CBA-8787-8FE8505FBBE1}" type="pres">
      <dgm:prSet presAssocID="{CFAEB66E-3062-4115-92F9-FC1196E03358}" presName="bullet5c" presStyleLbl="node1" presStyleIdx="2" presStyleCnt="5"/>
      <dgm:spPr/>
    </dgm:pt>
    <dgm:pt modelId="{F0F0EA49-AF37-4667-B9C9-104DD581A028}" type="pres">
      <dgm:prSet presAssocID="{CFAEB66E-3062-4115-92F9-FC1196E03358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655663-9878-4C83-9661-C9A88AC691E7}" type="pres">
      <dgm:prSet presAssocID="{92A11743-8ECF-4527-8EC6-032ED8B95AF3}" presName="bullet5d" presStyleLbl="node1" presStyleIdx="3" presStyleCnt="5"/>
      <dgm:spPr/>
    </dgm:pt>
    <dgm:pt modelId="{2C5D533C-676A-42FD-BADD-012589757A83}" type="pres">
      <dgm:prSet presAssocID="{92A11743-8ECF-4527-8EC6-032ED8B95AF3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EF3B2CA-08FA-487E-AFFA-E1CB9BF1E2B9}" type="pres">
      <dgm:prSet presAssocID="{6F4536D4-A39B-4A11-8DA0-4B5AC980F149}" presName="bullet5e" presStyleLbl="node1" presStyleIdx="4" presStyleCnt="5"/>
      <dgm:spPr/>
    </dgm:pt>
    <dgm:pt modelId="{D4652BF8-E462-40AC-9700-A2B2F9013A62}" type="pres">
      <dgm:prSet presAssocID="{6F4536D4-A39B-4A11-8DA0-4B5AC980F149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947EB99-45DB-4BAD-B015-FD56ECB81271}" type="presOf" srcId="{CFAEB66E-3062-4115-92F9-FC1196E03358}" destId="{F0F0EA49-AF37-4667-B9C9-104DD581A028}" srcOrd="0" destOrd="0" presId="urn:microsoft.com/office/officeart/2005/8/layout/arrow2"/>
    <dgm:cxn modelId="{10628621-99E7-4354-9EB6-6C96329B70CF}" type="presOf" srcId="{6F4536D4-A39B-4A11-8DA0-4B5AC980F149}" destId="{D4652BF8-E462-40AC-9700-A2B2F9013A62}" srcOrd="0" destOrd="0" presId="urn:microsoft.com/office/officeart/2005/8/layout/arrow2"/>
    <dgm:cxn modelId="{55C10B64-003B-4BB2-A37C-F05484E2F5F1}" srcId="{E19F41FF-CA4F-4296-B8E0-340C53272823}" destId="{E01BA298-FCDA-45B8-9BA5-7EA51FE3A37C}" srcOrd="1" destOrd="0" parTransId="{926674A2-3408-49C8-91DE-66DE7E03FDB8}" sibTransId="{42FC1DF1-74BE-4610-A8DB-B5CE1FEEA037}"/>
    <dgm:cxn modelId="{2A846167-FF14-42F8-862C-B001A8324630}" srcId="{E19F41FF-CA4F-4296-B8E0-340C53272823}" destId="{6F4536D4-A39B-4A11-8DA0-4B5AC980F149}" srcOrd="4" destOrd="0" parTransId="{4FE784B7-AC9D-4E37-A834-2360DF3C30A9}" sibTransId="{5E90FE78-1A79-43EE-B631-903CBABE9CA1}"/>
    <dgm:cxn modelId="{82CD2DDE-31B1-4C47-BAA5-9360EF6762D9}" type="presOf" srcId="{77DAF2FB-AF05-4DA7-B33F-7F99F0084F73}" destId="{E8E826C5-9C02-4723-B6EA-460CCCB08512}" srcOrd="0" destOrd="0" presId="urn:microsoft.com/office/officeart/2005/8/layout/arrow2"/>
    <dgm:cxn modelId="{1EAF5E7C-B22E-4302-894C-DD69BC065116}" srcId="{E19F41FF-CA4F-4296-B8E0-340C53272823}" destId="{77DAF2FB-AF05-4DA7-B33F-7F99F0084F73}" srcOrd="0" destOrd="0" parTransId="{4343D512-781E-4D8C-BD52-348E3D52C722}" sibTransId="{6F196138-A7C5-4162-878F-861425AEE713}"/>
    <dgm:cxn modelId="{63F15C2C-52B9-4404-891D-1B936F455E3F}" type="presOf" srcId="{92A11743-8ECF-4527-8EC6-032ED8B95AF3}" destId="{2C5D533C-676A-42FD-BADD-012589757A83}" srcOrd="0" destOrd="0" presId="urn:microsoft.com/office/officeart/2005/8/layout/arrow2"/>
    <dgm:cxn modelId="{AB0AC79F-3582-4568-88A7-4440331C47A1}" srcId="{E19F41FF-CA4F-4296-B8E0-340C53272823}" destId="{CFAEB66E-3062-4115-92F9-FC1196E03358}" srcOrd="2" destOrd="0" parTransId="{FDF89843-F4F4-47E8-B1AD-DF8467071A0D}" sibTransId="{4286460F-A732-4562-AF78-573BAE834DCC}"/>
    <dgm:cxn modelId="{2F4B5D60-0BAF-42A5-BB09-F622147B988D}" srcId="{E19F41FF-CA4F-4296-B8E0-340C53272823}" destId="{92A11743-8ECF-4527-8EC6-032ED8B95AF3}" srcOrd="3" destOrd="0" parTransId="{06B75AA7-2EA7-4C27-89D1-346030191C46}" sibTransId="{E76651FB-BED2-4A68-B33D-971A77A7BDC6}"/>
    <dgm:cxn modelId="{6DC07E7D-0F23-4221-A1BE-3900FFB42C89}" type="presOf" srcId="{E19F41FF-CA4F-4296-B8E0-340C53272823}" destId="{6555694C-60F4-48FD-B317-3722FF98FBB9}" srcOrd="0" destOrd="0" presId="urn:microsoft.com/office/officeart/2005/8/layout/arrow2"/>
    <dgm:cxn modelId="{586565A0-F41C-45E2-BF0E-F3F497D4B46E}" type="presOf" srcId="{E01BA298-FCDA-45B8-9BA5-7EA51FE3A37C}" destId="{D18EB892-817B-4153-BF46-4D4140BC43B4}" srcOrd="0" destOrd="0" presId="urn:microsoft.com/office/officeart/2005/8/layout/arrow2"/>
    <dgm:cxn modelId="{628CE421-E546-4C87-8D4B-B416BF1FDD82}" type="presParOf" srcId="{6555694C-60F4-48FD-B317-3722FF98FBB9}" destId="{E8E17464-8E84-40F9-8AE2-1E89CEC3D5FA}" srcOrd="0" destOrd="0" presId="urn:microsoft.com/office/officeart/2005/8/layout/arrow2"/>
    <dgm:cxn modelId="{BE98E57B-BFA1-4DA7-9B9B-7DA7F7931F13}" type="presParOf" srcId="{6555694C-60F4-48FD-B317-3722FF98FBB9}" destId="{0314FBF7-1484-4E93-BD1E-AE5A68306EC2}" srcOrd="1" destOrd="0" presId="urn:microsoft.com/office/officeart/2005/8/layout/arrow2"/>
    <dgm:cxn modelId="{E49F83B2-64D6-4326-B9A0-05701D4EA08E}" type="presParOf" srcId="{0314FBF7-1484-4E93-BD1E-AE5A68306EC2}" destId="{2247A5F4-1459-400E-B893-F78AEB6C3BF5}" srcOrd="0" destOrd="0" presId="urn:microsoft.com/office/officeart/2005/8/layout/arrow2"/>
    <dgm:cxn modelId="{840B920D-D82B-466F-9E3C-C2B00C3A5C3A}" type="presParOf" srcId="{0314FBF7-1484-4E93-BD1E-AE5A68306EC2}" destId="{E8E826C5-9C02-4723-B6EA-460CCCB08512}" srcOrd="1" destOrd="0" presId="urn:microsoft.com/office/officeart/2005/8/layout/arrow2"/>
    <dgm:cxn modelId="{6065DC4A-D071-476B-BCF4-0792BD666F29}" type="presParOf" srcId="{0314FBF7-1484-4E93-BD1E-AE5A68306EC2}" destId="{B6FB84B4-D88C-4B9C-AD49-543FE5049F90}" srcOrd="2" destOrd="0" presId="urn:microsoft.com/office/officeart/2005/8/layout/arrow2"/>
    <dgm:cxn modelId="{53F4BDE6-3EC8-43F8-BF64-631C31789DF3}" type="presParOf" srcId="{0314FBF7-1484-4E93-BD1E-AE5A68306EC2}" destId="{D18EB892-817B-4153-BF46-4D4140BC43B4}" srcOrd="3" destOrd="0" presId="urn:microsoft.com/office/officeart/2005/8/layout/arrow2"/>
    <dgm:cxn modelId="{F280523F-1FA5-406C-9361-A1945B7D2D8E}" type="presParOf" srcId="{0314FBF7-1484-4E93-BD1E-AE5A68306EC2}" destId="{8377DDA2-AB0F-4CBA-8787-8FE8505FBBE1}" srcOrd="4" destOrd="0" presId="urn:microsoft.com/office/officeart/2005/8/layout/arrow2"/>
    <dgm:cxn modelId="{740DEDDD-6014-4647-9312-1183962575F7}" type="presParOf" srcId="{0314FBF7-1484-4E93-BD1E-AE5A68306EC2}" destId="{F0F0EA49-AF37-4667-B9C9-104DD581A028}" srcOrd="5" destOrd="0" presId="urn:microsoft.com/office/officeart/2005/8/layout/arrow2"/>
    <dgm:cxn modelId="{B1A4FD50-686F-4F06-B500-75D8A3FF30FB}" type="presParOf" srcId="{0314FBF7-1484-4E93-BD1E-AE5A68306EC2}" destId="{0E655663-9878-4C83-9661-C9A88AC691E7}" srcOrd="6" destOrd="0" presId="urn:microsoft.com/office/officeart/2005/8/layout/arrow2"/>
    <dgm:cxn modelId="{66C99005-E525-43B0-A3AD-1487AE9659FA}" type="presParOf" srcId="{0314FBF7-1484-4E93-BD1E-AE5A68306EC2}" destId="{2C5D533C-676A-42FD-BADD-012589757A83}" srcOrd="7" destOrd="0" presId="urn:microsoft.com/office/officeart/2005/8/layout/arrow2"/>
    <dgm:cxn modelId="{12B7136F-85F1-49E2-9A87-47B4627D79F2}" type="presParOf" srcId="{0314FBF7-1484-4E93-BD1E-AE5A68306EC2}" destId="{4EF3B2CA-08FA-487E-AFFA-E1CB9BF1E2B9}" srcOrd="8" destOrd="0" presId="urn:microsoft.com/office/officeart/2005/8/layout/arrow2"/>
    <dgm:cxn modelId="{73F8F7A4-0249-4E48-930C-012F15478B7B}" type="presParOf" srcId="{0314FBF7-1484-4E93-BD1E-AE5A68306EC2}" destId="{D4652BF8-E462-40AC-9700-A2B2F9013A62}" srcOrd="9" destOrd="0" presId="urn:microsoft.com/office/officeart/2005/8/layout/arrow2"/>
  </dgm:cxnLst>
  <dgm:bg/>
  <dgm:whole/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1</a:t>
          </a:r>
          <a:endParaRPr lang="it-IT" sz="28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2B8B40EF-4E7A-44F9-86F9-45B4E0084CB3}">
      <dgm:prSet phldrT="[Testo]" custT="1"/>
      <dgm:spPr/>
      <dgm:t>
        <a:bodyPr/>
        <a:lstStyle/>
        <a:p>
          <a:r>
            <a:rPr lang="it-IT" sz="2800" dirty="0" smtClean="0"/>
            <a:t>d=877 NM</a:t>
          </a:r>
          <a:endParaRPr lang="it-IT" sz="2800" dirty="0"/>
        </a:p>
      </dgm:t>
    </dgm:pt>
    <dgm:pt modelId="{F8704C1C-D8EC-43F9-A531-A78D4D7627D1}" type="parTrans" cxnId="{43935622-2E3A-4C61-AD48-1AF108EB22CC}">
      <dgm:prSet/>
      <dgm:spPr/>
      <dgm:t>
        <a:bodyPr/>
        <a:lstStyle/>
        <a:p>
          <a:endParaRPr lang="it-IT"/>
        </a:p>
      </dgm:t>
    </dgm:pt>
    <dgm:pt modelId="{936D72FE-6149-4191-9613-089533F16B13}" type="sibTrans" cxnId="{43935622-2E3A-4C61-AD48-1AF108EB22CC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800" dirty="0" smtClean="0"/>
            <a:t>Risultato 1</a:t>
          </a:r>
          <a:endParaRPr lang="it-IT" sz="28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C3392C4B-5C98-4FB3-AD66-C571B4FD6907}">
      <dgm:prSet phldrT="[Testo]" custT="1"/>
      <dgm:spPr/>
      <dgm:t>
        <a:bodyPr/>
        <a:lstStyle/>
        <a:p>
          <a:r>
            <a:rPr lang="it-IT" sz="2800" baseline="0" dirty="0" smtClean="0"/>
            <a:t>5</a:t>
          </a:r>
          <a:r>
            <a:rPr lang="it-IT" sz="2800" baseline="30000" dirty="0" smtClean="0"/>
            <a:t>d</a:t>
          </a:r>
          <a:r>
            <a:rPr lang="it-IT" sz="2800" baseline="0" dirty="0" smtClean="0"/>
            <a:t>18</a:t>
          </a:r>
          <a:r>
            <a:rPr lang="it-IT" sz="2800" baseline="30000" dirty="0" smtClean="0"/>
            <a:t>h</a:t>
          </a:r>
          <a:r>
            <a:rPr lang="it-IT" sz="2800" baseline="0" dirty="0" smtClean="0"/>
            <a:t>10</a:t>
          </a:r>
          <a:r>
            <a:rPr lang="it-IT" sz="2800" baseline="30000" dirty="0" smtClean="0"/>
            <a:t>m</a:t>
          </a:r>
          <a:endParaRPr lang="it-IT" sz="2800" baseline="30000" dirty="0"/>
        </a:p>
      </dgm:t>
    </dgm:pt>
    <dgm:pt modelId="{13E2E549-A110-4A80-B581-42EFCB3FF948}" type="parTrans" cxnId="{76718C13-7398-4A44-997C-889FC2BAC792}">
      <dgm:prSet/>
      <dgm:spPr/>
      <dgm:t>
        <a:bodyPr/>
        <a:lstStyle/>
        <a:p>
          <a:endParaRPr lang="it-IT"/>
        </a:p>
      </dgm:t>
    </dgm:pt>
    <dgm:pt modelId="{5B76F0B8-3F9D-468B-B349-5F2A01DE4CD6}" type="sibTrans" cxnId="{76718C13-7398-4A44-997C-889FC2BAC792}">
      <dgm:prSet/>
      <dgm:spPr/>
      <dgm:t>
        <a:bodyPr/>
        <a:lstStyle/>
        <a:p>
          <a:endParaRPr lang="it-IT"/>
        </a:p>
      </dgm:t>
    </dgm:pt>
    <dgm:pt modelId="{5417F815-9241-4F25-938D-404A1D9D741B}">
      <dgm:prSet phldrT="[Testo]" custT="1"/>
      <dgm:spPr/>
      <dgm:t>
        <a:bodyPr/>
        <a:lstStyle/>
        <a:p>
          <a:r>
            <a:rPr lang="it-IT" sz="2800" dirty="0" smtClean="0"/>
            <a:t> </a:t>
          </a:r>
          <a:r>
            <a:rPr lang="it-IT" sz="2800" dirty="0" err="1" smtClean="0"/>
            <a:t>TCi=</a:t>
          </a:r>
          <a:r>
            <a:rPr lang="it-IT" sz="2800" dirty="0" smtClean="0"/>
            <a:t> 22°36’34’’</a:t>
          </a:r>
          <a:endParaRPr lang="it-IT" sz="2800" dirty="0"/>
        </a:p>
      </dgm:t>
    </dgm:pt>
    <dgm:pt modelId="{FCD59E9B-E8FF-42A0-AC3F-F15581A672F9}" type="parTrans" cxnId="{B9D53982-D79E-4CF1-88E1-6782475F4FE7}">
      <dgm:prSet/>
      <dgm:spPr/>
      <dgm:t>
        <a:bodyPr/>
        <a:lstStyle/>
        <a:p>
          <a:endParaRPr lang="it-IT"/>
        </a:p>
      </dgm:t>
    </dgm:pt>
    <dgm:pt modelId="{C0617D7F-A4F5-424E-9142-84036788A117}" type="sibTrans" cxnId="{B9D53982-D79E-4CF1-88E1-6782475F4FE7}">
      <dgm:prSet/>
      <dgm:spPr/>
      <dgm:t>
        <a:bodyPr/>
        <a:lstStyle/>
        <a:p>
          <a:endParaRPr lang="it-IT"/>
        </a:p>
      </dgm:t>
    </dgm:pt>
    <dgm:pt modelId="{314D57DF-78D9-4C47-AF6D-05A31C7A30C7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2</a:t>
          </a:r>
          <a:endParaRPr lang="it-IT" sz="2800" dirty="0"/>
        </a:p>
      </dgm:t>
    </dgm:pt>
    <dgm:pt modelId="{696E1194-9716-471C-8B5D-FCB8090D3880}" type="parTrans" cxnId="{0DDA472E-3058-40B9-B08F-5C8433430676}">
      <dgm:prSet/>
      <dgm:spPr/>
      <dgm:t>
        <a:bodyPr/>
        <a:lstStyle/>
        <a:p>
          <a:endParaRPr lang="it-IT"/>
        </a:p>
      </dgm:t>
    </dgm:pt>
    <dgm:pt modelId="{61319487-DFE2-4AAD-AE51-E77F7969E785}" type="sibTrans" cxnId="{0DDA472E-3058-40B9-B08F-5C8433430676}">
      <dgm:prSet/>
      <dgm:spPr/>
      <dgm:t>
        <a:bodyPr/>
        <a:lstStyle/>
        <a:p>
          <a:endParaRPr lang="it-IT"/>
        </a:p>
      </dgm:t>
    </dgm:pt>
    <dgm:pt modelId="{BF410C57-7BAD-44B9-9325-84E08E051FEF}">
      <dgm:prSet phldrT="[Testo]" custT="1"/>
      <dgm:spPr/>
      <dgm:t>
        <a:bodyPr/>
        <a:lstStyle/>
        <a:p>
          <a:r>
            <a:rPr lang="it-IT" sz="2800" dirty="0" smtClean="0">
              <a:sym typeface="Symbol"/>
            </a:rPr>
            <a:t></a:t>
          </a:r>
          <a:r>
            <a:rPr lang="it-IT" sz="2800" baseline="-25000" dirty="0" smtClean="0">
              <a:sym typeface="Symbol"/>
            </a:rPr>
            <a:t>1</a:t>
          </a:r>
          <a:r>
            <a:rPr lang="it-IT" sz="2800" dirty="0" smtClean="0">
              <a:sym typeface="Symbol"/>
            </a:rPr>
            <a:t>=156°18’E</a:t>
          </a:r>
          <a:endParaRPr lang="it-IT" sz="2800" dirty="0"/>
        </a:p>
      </dgm:t>
    </dgm:pt>
    <dgm:pt modelId="{04F509A6-9DEE-4078-AE85-30C1D7836F2F}" type="parTrans" cxnId="{D355E7CE-AAFA-40F9-A0CF-9754CC5DEB09}">
      <dgm:prSet/>
      <dgm:spPr/>
      <dgm:t>
        <a:bodyPr/>
        <a:lstStyle/>
        <a:p>
          <a:endParaRPr lang="it-IT"/>
        </a:p>
      </dgm:t>
    </dgm:pt>
    <dgm:pt modelId="{5047009C-FCDB-4677-858E-4CD7051AA284}" type="sibTrans" cxnId="{D355E7CE-AAFA-40F9-A0CF-9754CC5DEB09}">
      <dgm:prSet/>
      <dgm:spPr/>
      <dgm:t>
        <a:bodyPr/>
        <a:lstStyle/>
        <a:p>
          <a:endParaRPr lang="it-IT"/>
        </a:p>
      </dgm:t>
    </dgm:pt>
    <dgm:pt modelId="{821BC449-9390-4612-939A-7BE18D0403A2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3</a:t>
          </a:r>
          <a:endParaRPr lang="it-IT" sz="2800" dirty="0"/>
        </a:p>
      </dgm:t>
    </dgm:pt>
    <dgm:pt modelId="{E5DEDCAD-A163-4168-9A35-1F0BE837FA16}" type="parTrans" cxnId="{E0F5E326-E39F-42DA-8AEE-284191C63AC7}">
      <dgm:prSet/>
      <dgm:spPr/>
      <dgm:t>
        <a:bodyPr/>
        <a:lstStyle/>
        <a:p>
          <a:endParaRPr lang="it-IT"/>
        </a:p>
      </dgm:t>
    </dgm:pt>
    <dgm:pt modelId="{174C93D3-EBC5-4473-B366-BACBFC3DF169}" type="sibTrans" cxnId="{E0F5E326-E39F-42DA-8AEE-284191C63AC7}">
      <dgm:prSet/>
      <dgm:spPr/>
      <dgm:t>
        <a:bodyPr/>
        <a:lstStyle/>
        <a:p>
          <a:endParaRPr lang="it-IT"/>
        </a:p>
      </dgm:t>
    </dgm:pt>
    <dgm:pt modelId="{EC15FBBA-14E9-48E7-B19E-24D52E9884C8}">
      <dgm:prSet phldrT="[Testo]" custT="1"/>
      <dgm:spPr/>
      <dgm:t>
        <a:bodyPr/>
        <a:lstStyle/>
        <a:p>
          <a:r>
            <a:rPr lang="it-IT" sz="2800" dirty="0" smtClean="0"/>
            <a:t>D</a:t>
          </a:r>
          <a:r>
            <a:rPr lang="it-IT" sz="2800" baseline="-25000" dirty="0" smtClean="0"/>
            <a:t>WP1-WP2</a:t>
          </a:r>
          <a:r>
            <a:rPr lang="it-IT" sz="2800" dirty="0" smtClean="0"/>
            <a:t>=537.9 NM</a:t>
          </a:r>
          <a:endParaRPr lang="it-IT" sz="2800" dirty="0"/>
        </a:p>
      </dgm:t>
    </dgm:pt>
    <dgm:pt modelId="{53B698EF-0F8B-41A3-B076-FB7A3D89C8E4}" type="parTrans" cxnId="{F1103A52-36F5-4C92-8992-43BFB1C1C709}">
      <dgm:prSet/>
      <dgm:spPr/>
      <dgm:t>
        <a:bodyPr/>
        <a:lstStyle/>
        <a:p>
          <a:endParaRPr lang="it-IT"/>
        </a:p>
      </dgm:t>
    </dgm:pt>
    <dgm:pt modelId="{085BF159-B4A9-4019-B58C-F0B5C5F39A6D}" type="sibTrans" cxnId="{F1103A52-36F5-4C92-8992-43BFB1C1C709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FE625794-E8D3-4A14-9A54-AD7389074765}" type="pres">
      <dgm:prSet presAssocID="{314D57DF-78D9-4C47-AF6D-05A31C7A30C7}" presName="linNode" presStyleCnt="0"/>
      <dgm:spPr/>
    </dgm:pt>
    <dgm:pt modelId="{076E26EF-1779-407A-A3D7-2028FBFA3F8D}" type="pres">
      <dgm:prSet presAssocID="{314D57DF-78D9-4C47-AF6D-05A31C7A30C7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E9A22A1-DAEB-4554-BF4F-F06D332DE9D5}" type="pres">
      <dgm:prSet presAssocID="{314D57DF-78D9-4C47-AF6D-05A31C7A30C7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D1CD9A8-DB7C-4A65-8EAB-0971F0DFD612}" type="pres">
      <dgm:prSet presAssocID="{61319487-DFE2-4AAD-AE51-E77F7969E785}" presName="sp" presStyleCnt="0"/>
      <dgm:spPr/>
    </dgm:pt>
    <dgm:pt modelId="{0F19D777-5F1F-40CC-BDFE-0CACD9FCD07E}" type="pres">
      <dgm:prSet presAssocID="{821BC449-9390-4612-939A-7BE18D0403A2}" presName="linNode" presStyleCnt="0"/>
      <dgm:spPr/>
    </dgm:pt>
    <dgm:pt modelId="{3FB1400E-AF6B-41B9-8F71-D148E2581614}" type="pres">
      <dgm:prSet presAssocID="{821BC449-9390-4612-939A-7BE18D0403A2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800A4E5-D321-4E15-89C4-210F649199F6}" type="pres">
      <dgm:prSet presAssocID="{821BC449-9390-4612-939A-7BE18D0403A2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18AE4F5-6349-43A4-9065-BDC11C2062A3}" type="pres">
      <dgm:prSet presAssocID="{174C93D3-EBC5-4473-B366-BACBFC3DF169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355E7CE-AAFA-40F9-A0CF-9754CC5DEB09}" srcId="{314D57DF-78D9-4C47-AF6D-05A31C7A30C7}" destId="{BF410C57-7BAD-44B9-9325-84E08E051FEF}" srcOrd="0" destOrd="0" parTransId="{04F509A6-9DEE-4078-AE85-30C1D7836F2F}" sibTransId="{5047009C-FCDB-4677-858E-4CD7051AA284}"/>
    <dgm:cxn modelId="{E071E15B-3CAC-45D5-AE6A-57D9BC95233C}" type="presOf" srcId="{314D57DF-78D9-4C47-AF6D-05A31C7A30C7}" destId="{076E26EF-1779-407A-A3D7-2028FBFA3F8D}" srcOrd="0" destOrd="0" presId="urn:microsoft.com/office/officeart/2005/8/layout/vList5"/>
    <dgm:cxn modelId="{F1103A52-36F5-4C92-8992-43BFB1C1C709}" srcId="{821BC449-9390-4612-939A-7BE18D0403A2}" destId="{EC15FBBA-14E9-48E7-B19E-24D52E9884C8}" srcOrd="0" destOrd="0" parTransId="{53B698EF-0F8B-41A3-B076-FB7A3D89C8E4}" sibTransId="{085BF159-B4A9-4019-B58C-F0B5C5F39A6D}"/>
    <dgm:cxn modelId="{0DDA472E-3058-40B9-B08F-5C8433430676}" srcId="{18812DFD-6E13-4CD4-91E1-B0FFFB1E38DD}" destId="{314D57DF-78D9-4C47-AF6D-05A31C7A30C7}" srcOrd="1" destOrd="0" parTransId="{696E1194-9716-471C-8B5D-FCB8090D3880}" sibTransId="{61319487-DFE2-4AAD-AE51-E77F7969E785}"/>
    <dgm:cxn modelId="{E0F5E326-E39F-42DA-8AEE-284191C63AC7}" srcId="{18812DFD-6E13-4CD4-91E1-B0FFFB1E38DD}" destId="{821BC449-9390-4612-939A-7BE18D0403A2}" srcOrd="2" destOrd="0" parTransId="{E5DEDCAD-A163-4168-9A35-1F0BE837FA16}" sibTransId="{174C93D3-EBC5-4473-B366-BACBFC3DF169}"/>
    <dgm:cxn modelId="{76718C13-7398-4A44-997C-889FC2BAC792}" srcId="{8986C736-C011-4FCC-9665-34D96ABB9BB2}" destId="{C3392C4B-5C98-4FB3-AD66-C571B4FD6907}" srcOrd="0" destOrd="0" parTransId="{13E2E549-A110-4A80-B581-42EFCB3FF948}" sibTransId="{5B76F0B8-3F9D-468B-B349-5F2A01DE4CD6}"/>
    <dgm:cxn modelId="{DBCEC2F8-03EB-4BB2-B010-2DA04A68C68D}" type="presOf" srcId="{8986C736-C011-4FCC-9665-34D96ABB9BB2}" destId="{01E313A1-1D0A-4195-B1CA-C4C9242C8F7F}" srcOrd="0" destOrd="0" presId="urn:microsoft.com/office/officeart/2005/8/layout/vList5"/>
    <dgm:cxn modelId="{4127F6A0-AA74-457C-866F-0DA08EBC8BFE}" type="presOf" srcId="{5417F815-9241-4F25-938D-404A1D9D741B}" destId="{E9F8EBC8-F82E-4EF5-9EC1-001F7155B185}" srcOrd="0" destOrd="1" presId="urn:microsoft.com/office/officeart/2005/8/layout/vList5"/>
    <dgm:cxn modelId="{43935622-2E3A-4C61-AD48-1AF108EB22CC}" srcId="{6AC4354C-D4B9-42FD-ABFF-86E1BDF49F41}" destId="{2B8B40EF-4E7A-44F9-86F9-45B4E0084CB3}" srcOrd="0" destOrd="0" parTransId="{F8704C1C-D8EC-43F9-A531-A78D4D7627D1}" sibTransId="{936D72FE-6149-4191-9613-089533F16B13}"/>
    <dgm:cxn modelId="{F7220B67-C601-45CF-9C8D-E4478DFB27CF}" type="presOf" srcId="{C3392C4B-5C98-4FB3-AD66-C571B4FD6907}" destId="{5624ED40-6962-444E-82CE-50EF20FD14ED}" srcOrd="0" destOrd="0" presId="urn:microsoft.com/office/officeart/2005/8/layout/vList5"/>
    <dgm:cxn modelId="{E4A21D0F-2F51-4712-8626-908855EC24FE}" type="presOf" srcId="{EC15FBBA-14E9-48E7-B19E-24D52E9884C8}" destId="{1800A4E5-D321-4E15-89C4-210F649199F6}" srcOrd="0" destOrd="0" presId="urn:microsoft.com/office/officeart/2005/8/layout/vList5"/>
    <dgm:cxn modelId="{4E2A3F60-665F-4AF5-B4DC-75C1E219D1D8}" type="presOf" srcId="{18812DFD-6E13-4CD4-91E1-B0FFFB1E38DD}" destId="{431736DF-1099-4F93-99F6-41908D16F927}" srcOrd="0" destOrd="0" presId="urn:microsoft.com/office/officeart/2005/8/layout/vList5"/>
    <dgm:cxn modelId="{A71BDD6E-5B7B-459E-906A-E4BD093FBA4F}" srcId="{18812DFD-6E13-4CD4-91E1-B0FFFB1E38DD}" destId="{8986C736-C011-4FCC-9665-34D96ABB9BB2}" srcOrd="3" destOrd="0" parTransId="{71BCB44F-B574-4FDF-9253-04A710A3C66C}" sibTransId="{C03268B2-5F3E-47FB-B34A-DA7C0F8F3915}"/>
    <dgm:cxn modelId="{4C4BE1AA-1BC0-437A-B91D-A24882640E5D}" type="presOf" srcId="{2B8B40EF-4E7A-44F9-86F9-45B4E0084CB3}" destId="{E9F8EBC8-F82E-4EF5-9EC1-001F7155B185}" srcOrd="0" destOrd="0" presId="urn:microsoft.com/office/officeart/2005/8/layout/vList5"/>
    <dgm:cxn modelId="{55DD619D-F52A-4872-A92F-CDD5BF5DB522}" type="presOf" srcId="{BF410C57-7BAD-44B9-9325-84E08E051FEF}" destId="{BE9A22A1-DAEB-4554-BF4F-F06D332DE9D5}" srcOrd="0" destOrd="0" presId="urn:microsoft.com/office/officeart/2005/8/layout/vList5"/>
    <dgm:cxn modelId="{B9D53982-D79E-4CF1-88E1-6782475F4FE7}" srcId="{6AC4354C-D4B9-42FD-ABFF-86E1BDF49F41}" destId="{5417F815-9241-4F25-938D-404A1D9D741B}" srcOrd="1" destOrd="0" parTransId="{FCD59E9B-E8FF-42A0-AC3F-F15581A672F9}" sibTransId="{C0617D7F-A4F5-424E-9142-84036788A117}"/>
    <dgm:cxn modelId="{99CEA0EA-59CA-4173-9015-B69C03EC76CF}" type="presOf" srcId="{6AC4354C-D4B9-42FD-ABFF-86E1BDF49F41}" destId="{668F6A58-16E6-4358-87BD-3A4181A3B2C8}" srcOrd="0" destOrd="0" presId="urn:microsoft.com/office/officeart/2005/8/layout/vList5"/>
    <dgm:cxn modelId="{34E64E6A-64C1-4FCD-9A04-32E8FB1BFF7E}" type="presOf" srcId="{821BC449-9390-4612-939A-7BE18D0403A2}" destId="{3FB1400E-AF6B-41B9-8F71-D148E2581614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CA629AF2-2347-4DB3-AD8D-98F15959EC52}" type="presParOf" srcId="{431736DF-1099-4F93-99F6-41908D16F927}" destId="{DFAD5C82-E01A-4E90-A6D2-AAEDBDBF7179}" srcOrd="0" destOrd="0" presId="urn:microsoft.com/office/officeart/2005/8/layout/vList5"/>
    <dgm:cxn modelId="{93428414-3AAA-4CFD-B103-901452274A5F}" type="presParOf" srcId="{DFAD5C82-E01A-4E90-A6D2-AAEDBDBF7179}" destId="{668F6A58-16E6-4358-87BD-3A4181A3B2C8}" srcOrd="0" destOrd="0" presId="urn:microsoft.com/office/officeart/2005/8/layout/vList5"/>
    <dgm:cxn modelId="{B1E819A6-E71B-4FEC-B5FE-1AF92379921D}" type="presParOf" srcId="{DFAD5C82-E01A-4E90-A6D2-AAEDBDBF7179}" destId="{E9F8EBC8-F82E-4EF5-9EC1-001F7155B185}" srcOrd="1" destOrd="0" presId="urn:microsoft.com/office/officeart/2005/8/layout/vList5"/>
    <dgm:cxn modelId="{DA5403F9-3090-4C2B-830E-F8C11296903F}" type="presParOf" srcId="{431736DF-1099-4F93-99F6-41908D16F927}" destId="{4F538DF5-9E29-41A7-8A2F-04465DAC07C8}" srcOrd="1" destOrd="0" presId="urn:microsoft.com/office/officeart/2005/8/layout/vList5"/>
    <dgm:cxn modelId="{0B4BB001-2C8D-4FE9-92AC-0A04B4EDFB01}" type="presParOf" srcId="{431736DF-1099-4F93-99F6-41908D16F927}" destId="{FE625794-E8D3-4A14-9A54-AD7389074765}" srcOrd="2" destOrd="0" presId="urn:microsoft.com/office/officeart/2005/8/layout/vList5"/>
    <dgm:cxn modelId="{3184E8DF-DEEF-4274-BDBE-1C9991EE2452}" type="presParOf" srcId="{FE625794-E8D3-4A14-9A54-AD7389074765}" destId="{076E26EF-1779-407A-A3D7-2028FBFA3F8D}" srcOrd="0" destOrd="0" presId="urn:microsoft.com/office/officeart/2005/8/layout/vList5"/>
    <dgm:cxn modelId="{6CADE716-7EE9-437A-9983-D183908287B5}" type="presParOf" srcId="{FE625794-E8D3-4A14-9A54-AD7389074765}" destId="{BE9A22A1-DAEB-4554-BF4F-F06D332DE9D5}" srcOrd="1" destOrd="0" presId="urn:microsoft.com/office/officeart/2005/8/layout/vList5"/>
    <dgm:cxn modelId="{A8E50A9E-A4F2-476B-A485-B71A1CF9C917}" type="presParOf" srcId="{431736DF-1099-4F93-99F6-41908D16F927}" destId="{3D1CD9A8-DB7C-4A65-8EAB-0971F0DFD612}" srcOrd="3" destOrd="0" presId="urn:microsoft.com/office/officeart/2005/8/layout/vList5"/>
    <dgm:cxn modelId="{1C7A6A6E-E6FF-4CF1-A091-B472A23564DA}" type="presParOf" srcId="{431736DF-1099-4F93-99F6-41908D16F927}" destId="{0F19D777-5F1F-40CC-BDFE-0CACD9FCD07E}" srcOrd="4" destOrd="0" presId="urn:microsoft.com/office/officeart/2005/8/layout/vList5"/>
    <dgm:cxn modelId="{BCB1FAD1-C16B-4A9C-A0DB-B18C2E05539B}" type="presParOf" srcId="{0F19D777-5F1F-40CC-BDFE-0CACD9FCD07E}" destId="{3FB1400E-AF6B-41B9-8F71-D148E2581614}" srcOrd="0" destOrd="0" presId="urn:microsoft.com/office/officeart/2005/8/layout/vList5"/>
    <dgm:cxn modelId="{EC890510-7171-4957-9FB1-81BC16F9BEDC}" type="presParOf" srcId="{0F19D777-5F1F-40CC-BDFE-0CACD9FCD07E}" destId="{1800A4E5-D321-4E15-89C4-210F649199F6}" srcOrd="1" destOrd="0" presId="urn:microsoft.com/office/officeart/2005/8/layout/vList5"/>
    <dgm:cxn modelId="{6FC84675-270E-42EA-B35A-E0B686F9F36C}" type="presParOf" srcId="{431736DF-1099-4F93-99F6-41908D16F927}" destId="{C18AE4F5-6349-43A4-9065-BDC11C2062A3}" srcOrd="5" destOrd="0" presId="urn:microsoft.com/office/officeart/2005/8/layout/vList5"/>
    <dgm:cxn modelId="{A1E8E9A6-394B-4727-B323-086282235C94}" type="presParOf" srcId="{431736DF-1099-4F93-99F6-41908D16F927}" destId="{794C66D0-DF69-43D4-B1F9-E72CE3DD0880}" srcOrd="6" destOrd="0" presId="urn:microsoft.com/office/officeart/2005/8/layout/vList5"/>
    <dgm:cxn modelId="{16078E90-A19B-49DA-BA25-1734614AA056}" type="presParOf" srcId="{794C66D0-DF69-43D4-B1F9-E72CE3DD0880}" destId="{01E313A1-1D0A-4195-B1CA-C4C9242C8F7F}" srcOrd="0" destOrd="0" presId="urn:microsoft.com/office/officeart/2005/8/layout/vList5"/>
    <dgm:cxn modelId="{35E19BC7-6532-48BB-BE38-8810C7A1A701}" type="presParOf" srcId="{794C66D0-DF69-43D4-B1F9-E72CE3DD0880}" destId="{5624ED40-6962-444E-82CE-50EF20FD14ED}" srcOrd="1" destOrd="0" presId="urn:microsoft.com/office/officeart/2005/8/layout/vList5"/>
  </dgm:cxnLst>
  <dgm:bg/>
  <dgm:whole/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Cartografia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49A035DA-128F-40CA-8C85-73F84B915987}">
      <dgm:prSet phldrT="[Testo]" custT="1"/>
      <dgm:spPr/>
      <dgm:t>
        <a:bodyPr/>
        <a:lstStyle/>
        <a:p>
          <a:r>
            <a:rPr lang="it-IT" sz="1600" dirty="0" smtClean="0"/>
            <a:t>Scala della carta</a:t>
          </a:r>
          <a:endParaRPr lang="it-IT" sz="1600" dirty="0"/>
        </a:p>
      </dgm:t>
    </dgm:pt>
    <dgm:pt modelId="{341FE0DF-FFB3-4CD6-B7BE-9906E86B3DDB}" type="parTrans" cxnId="{EDE6B1E1-CA83-41F1-BD29-C054F1A41D3B}">
      <dgm:prSet/>
      <dgm:spPr/>
    </dgm:pt>
    <dgm:pt modelId="{510D39AD-E293-4977-9517-FDE4650CAFFB}" type="sibTrans" cxnId="{EDE6B1E1-CA83-41F1-BD29-C054F1A41D3B}">
      <dgm:prSet/>
      <dgm:spPr/>
    </dgm:pt>
    <dgm:pt modelId="{DCD39001-D290-46D0-845B-3C6639885D22}">
      <dgm:prSet phldrT="[Testo]" custT="1"/>
      <dgm:spPr/>
      <dgm:t>
        <a:bodyPr/>
        <a:lstStyle/>
        <a:p>
          <a:r>
            <a:rPr lang="it-IT" sz="1600" dirty="0" smtClean="0"/>
            <a:t>Modulo di deformazione</a:t>
          </a:r>
          <a:endParaRPr lang="it-IT" sz="1600" dirty="0"/>
        </a:p>
      </dgm:t>
    </dgm:pt>
    <dgm:pt modelId="{4EC3900F-5AE0-4B33-B43F-FBE8A53D5655}" type="parTrans" cxnId="{902CBDC1-FB01-4C58-A77E-4D80403E3534}">
      <dgm:prSet/>
      <dgm:spPr/>
    </dgm:pt>
    <dgm:pt modelId="{BD87F4B9-F5CF-4E23-8A8B-BFBA36B3C5EC}" type="sibTrans" cxnId="{902CBDC1-FB01-4C58-A77E-4D80403E3534}">
      <dgm:prSet/>
      <dgm:spPr/>
    </dgm:pt>
    <dgm:pt modelId="{11C1EFE3-BC87-43B3-B3BC-D3CF2568520E}">
      <dgm:prSet phldrT="[Testo]" custT="1"/>
      <dgm:spPr/>
      <dgm:t>
        <a:bodyPr/>
        <a:lstStyle/>
        <a:p>
          <a:r>
            <a:rPr lang="it-IT" sz="1600" dirty="0" smtClean="0"/>
            <a:t>Stereografica polare</a:t>
          </a:r>
          <a:endParaRPr lang="it-IT" sz="1600" dirty="0"/>
        </a:p>
      </dgm:t>
    </dgm:pt>
    <dgm:pt modelId="{94436682-0C6C-4414-9F84-22814120E244}" type="parTrans" cxnId="{49601C47-3614-46D6-81E8-1136A40B2CE6}">
      <dgm:prSet/>
      <dgm:spPr/>
    </dgm:pt>
    <dgm:pt modelId="{A4412C3D-92B3-4CC3-BD8E-A0E637E8F19D}" type="sibTrans" cxnId="{49601C47-3614-46D6-81E8-1136A40B2CE6}">
      <dgm:prSet/>
      <dgm:spPr/>
    </dgm:pt>
    <dgm:pt modelId="{FAA642B6-9458-454B-8AF9-4306E8B7344B}">
      <dgm:prSet phldrT="[Testo]" custT="1"/>
      <dgm:spPr/>
      <dgm:t>
        <a:bodyPr/>
        <a:lstStyle/>
        <a:p>
          <a:r>
            <a:rPr lang="it-IT" sz="1600" dirty="0" smtClean="0"/>
            <a:t>Relazioni di corrispondenza</a:t>
          </a:r>
          <a:endParaRPr lang="it-IT" sz="1600" dirty="0"/>
        </a:p>
      </dgm:t>
    </dgm:pt>
    <dgm:pt modelId="{ACA3F82A-2812-4412-A940-BD62753B3087}" type="parTrans" cxnId="{652EB2E2-8CD9-47CF-A02F-BC55F7DD78F9}">
      <dgm:prSet/>
      <dgm:spPr/>
    </dgm:pt>
    <dgm:pt modelId="{47964793-AB69-428B-9F50-F75E236E7722}" type="sibTrans" cxnId="{652EB2E2-8CD9-47CF-A02F-BC55F7DD78F9}">
      <dgm:prSet/>
      <dgm:spPr/>
    </dgm:pt>
    <dgm:pt modelId="{E9F1EAD4-13D6-4750-8609-1A096E9CB434}">
      <dgm:prSet phldrT="[Testo]" custT="1"/>
      <dgm:spPr/>
      <dgm:t>
        <a:bodyPr/>
        <a:lstStyle/>
        <a:p>
          <a:r>
            <a:rPr lang="it-IT" sz="1600" dirty="0" smtClean="0"/>
            <a:t>Reticolato</a:t>
          </a:r>
          <a:endParaRPr lang="it-IT" sz="1600" dirty="0"/>
        </a:p>
      </dgm:t>
    </dgm:pt>
    <dgm:pt modelId="{EA9AE425-3939-4882-B0F3-17F945AA9266}" type="parTrans" cxnId="{B2BDB6E4-0654-45E6-B658-2DD66F10107E}">
      <dgm:prSet/>
      <dgm:spPr/>
    </dgm:pt>
    <dgm:pt modelId="{72C9FE7D-9648-499A-A452-917E6984E0AE}" type="sibTrans" cxnId="{B2BDB6E4-0654-45E6-B658-2DD66F10107E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F19043E-2221-4A3E-9BBB-DB4ADC34F41B}" type="pres">
      <dgm:prSet presAssocID="{11C1EFE3-BC87-43B3-B3BC-D3CF2568520E}" presName="boxAndChildren" presStyleCnt="0"/>
      <dgm:spPr/>
    </dgm:pt>
    <dgm:pt modelId="{713338A5-5EFA-4E0D-A88F-CEBAB5E2FE53}" type="pres">
      <dgm:prSet presAssocID="{11C1EFE3-BC87-43B3-B3BC-D3CF2568520E}" presName="parentTextBox" presStyleLbl="node1" presStyleIdx="0" presStyleCnt="2"/>
      <dgm:spPr/>
      <dgm:t>
        <a:bodyPr/>
        <a:lstStyle/>
        <a:p>
          <a:endParaRPr lang="it-IT"/>
        </a:p>
      </dgm:t>
    </dgm:pt>
    <dgm:pt modelId="{9C54380A-965F-4E28-A23A-C51047F92570}" type="pres">
      <dgm:prSet presAssocID="{11C1EFE3-BC87-43B3-B3BC-D3CF2568520E}" presName="entireBox" presStyleLbl="node1" presStyleIdx="0" presStyleCnt="2"/>
      <dgm:spPr/>
      <dgm:t>
        <a:bodyPr/>
        <a:lstStyle/>
        <a:p>
          <a:endParaRPr lang="it-IT"/>
        </a:p>
      </dgm:t>
    </dgm:pt>
    <dgm:pt modelId="{3252ECAC-4B1B-41D1-A44F-27113B865999}" type="pres">
      <dgm:prSet presAssocID="{11C1EFE3-BC87-43B3-B3BC-D3CF2568520E}" presName="descendantBox" presStyleCnt="0"/>
      <dgm:spPr/>
    </dgm:pt>
    <dgm:pt modelId="{2B6F1341-4F66-491F-A30B-78CED8BFDF32}" type="pres">
      <dgm:prSet presAssocID="{FAA642B6-9458-454B-8AF9-4306E8B7344B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231D97-5165-4D7B-92D6-2FBD3D6E7883}" type="pres">
      <dgm:prSet presAssocID="{E9F1EAD4-13D6-4750-8609-1A096E9CB434}" presName="childTextBox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40BDF9-5984-468F-BFA4-1071807C271D}" type="pres">
      <dgm:prSet presAssocID="{70B038A9-5CE7-4A0C-952C-331955CCF74B}" presName="sp" presStyleCnt="0"/>
      <dgm:spPr/>
    </dgm:pt>
    <dgm:pt modelId="{B89298D4-2F6A-4252-90C1-274047B3EDC9}" type="pres">
      <dgm:prSet presAssocID="{A9B269A0-9580-4592-BC29-670CF40D47F8}" presName="arrowAndChildren" presStyleCnt="0"/>
      <dgm:spPr/>
    </dgm:pt>
    <dgm:pt modelId="{98F5B337-493B-4888-BC2C-21BACEC9E1BB}" type="pres">
      <dgm:prSet presAssocID="{A9B269A0-9580-4592-BC29-670CF40D47F8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1620D11D-98A3-49C9-BE9B-94AB2012F6A7}" type="pres">
      <dgm:prSet presAssocID="{A9B269A0-9580-4592-BC29-670CF40D47F8}" presName="arrow" presStyleLbl="node1" presStyleIdx="1" presStyleCnt="2"/>
      <dgm:spPr/>
      <dgm:t>
        <a:bodyPr/>
        <a:lstStyle/>
        <a:p>
          <a:endParaRPr lang="it-IT"/>
        </a:p>
      </dgm:t>
    </dgm:pt>
    <dgm:pt modelId="{0D8D7A87-4D92-43BE-98CE-152C53931C8E}" type="pres">
      <dgm:prSet presAssocID="{A9B269A0-9580-4592-BC29-670CF40D47F8}" presName="descendantArrow" presStyleCnt="0"/>
      <dgm:spPr/>
    </dgm:pt>
    <dgm:pt modelId="{9E07FF19-1F30-42B2-A8B6-5BC327D7DD05}" type="pres">
      <dgm:prSet presAssocID="{49A035DA-128F-40CA-8C85-73F84B915987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524917F-D86A-4009-AE37-19D230E863A7}" type="pres">
      <dgm:prSet presAssocID="{DCD39001-D290-46D0-845B-3C6639885D22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9601C47-3614-46D6-81E8-1136A40B2CE6}" srcId="{4BC4DA22-8CF1-4A31-8AB7-292E7733B0D2}" destId="{11C1EFE3-BC87-43B3-B3BC-D3CF2568520E}" srcOrd="1" destOrd="0" parTransId="{94436682-0C6C-4414-9F84-22814120E244}" sibTransId="{A4412C3D-92B3-4CC3-BD8E-A0E637E8F19D}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EDE6B1E1-CA83-41F1-BD29-C054F1A41D3B}" srcId="{A9B269A0-9580-4592-BC29-670CF40D47F8}" destId="{49A035DA-128F-40CA-8C85-73F84B915987}" srcOrd="0" destOrd="0" parTransId="{341FE0DF-FFB3-4CD6-B7BE-9906E86B3DDB}" sibTransId="{510D39AD-E293-4977-9517-FDE4650CAFFB}"/>
    <dgm:cxn modelId="{C674E667-7A59-4FB1-B12A-F11721D781B6}" type="presOf" srcId="{A9B269A0-9580-4592-BC29-670CF40D47F8}" destId="{1620D11D-98A3-49C9-BE9B-94AB2012F6A7}" srcOrd="1" destOrd="0" presId="urn:microsoft.com/office/officeart/2005/8/layout/process4"/>
    <dgm:cxn modelId="{902CBDC1-FB01-4C58-A77E-4D80403E3534}" srcId="{A9B269A0-9580-4592-BC29-670CF40D47F8}" destId="{DCD39001-D290-46D0-845B-3C6639885D22}" srcOrd="1" destOrd="0" parTransId="{4EC3900F-5AE0-4B33-B43F-FBE8A53D5655}" sibTransId="{BD87F4B9-F5CF-4E23-8A8B-BFBA36B3C5EC}"/>
    <dgm:cxn modelId="{8062FB74-34EA-42AE-ACBB-4DCFF47E0F47}" type="presOf" srcId="{11C1EFE3-BC87-43B3-B3BC-D3CF2568520E}" destId="{9C54380A-965F-4E28-A23A-C51047F92570}" srcOrd="1" destOrd="0" presId="urn:microsoft.com/office/officeart/2005/8/layout/process4"/>
    <dgm:cxn modelId="{EBE37B6D-2AC3-49DF-9EFD-AD7DB8B645E6}" type="presOf" srcId="{11C1EFE3-BC87-43B3-B3BC-D3CF2568520E}" destId="{713338A5-5EFA-4E0D-A88F-CEBAB5E2FE53}" srcOrd="0" destOrd="0" presId="urn:microsoft.com/office/officeart/2005/8/layout/process4"/>
    <dgm:cxn modelId="{D780D842-F048-4DA3-9411-74369E289E40}" type="presOf" srcId="{FAA642B6-9458-454B-8AF9-4306E8B7344B}" destId="{2B6F1341-4F66-491F-A30B-78CED8BFDF32}" srcOrd="0" destOrd="0" presId="urn:microsoft.com/office/officeart/2005/8/layout/process4"/>
    <dgm:cxn modelId="{B2BDB6E4-0654-45E6-B658-2DD66F10107E}" srcId="{11C1EFE3-BC87-43B3-B3BC-D3CF2568520E}" destId="{E9F1EAD4-13D6-4750-8609-1A096E9CB434}" srcOrd="1" destOrd="0" parTransId="{EA9AE425-3939-4882-B0F3-17F945AA9266}" sibTransId="{72C9FE7D-9648-499A-A452-917E6984E0AE}"/>
    <dgm:cxn modelId="{652EB2E2-8CD9-47CF-A02F-BC55F7DD78F9}" srcId="{11C1EFE3-BC87-43B3-B3BC-D3CF2568520E}" destId="{FAA642B6-9458-454B-8AF9-4306E8B7344B}" srcOrd="0" destOrd="0" parTransId="{ACA3F82A-2812-4412-A940-BD62753B3087}" sibTransId="{47964793-AB69-428B-9F50-F75E236E7722}"/>
    <dgm:cxn modelId="{DA302FE2-ABC8-47FB-AF52-DEF27B53C68D}" type="presOf" srcId="{A9B269A0-9580-4592-BC29-670CF40D47F8}" destId="{98F5B337-493B-4888-BC2C-21BACEC9E1BB}" srcOrd="0" destOrd="0" presId="urn:microsoft.com/office/officeart/2005/8/layout/process4"/>
    <dgm:cxn modelId="{F92B4D68-A484-463A-9830-91CD8B5CFB03}" type="presOf" srcId="{DCD39001-D290-46D0-845B-3C6639885D22}" destId="{7524917F-D86A-4009-AE37-19D230E863A7}" srcOrd="0" destOrd="0" presId="urn:microsoft.com/office/officeart/2005/8/layout/process4"/>
    <dgm:cxn modelId="{F05A5E68-F07B-419A-9058-927D767E6666}" type="presOf" srcId="{49A035DA-128F-40CA-8C85-73F84B915987}" destId="{9E07FF19-1F30-42B2-A8B6-5BC327D7DD05}" srcOrd="0" destOrd="0" presId="urn:microsoft.com/office/officeart/2005/8/layout/process4"/>
    <dgm:cxn modelId="{FB69A806-2BDB-4FF7-80A2-356CD3227898}" type="presOf" srcId="{E9F1EAD4-13D6-4750-8609-1A096E9CB434}" destId="{A0231D97-5165-4D7B-92D6-2FBD3D6E7883}" srcOrd="0" destOrd="0" presId="urn:microsoft.com/office/officeart/2005/8/layout/process4"/>
    <dgm:cxn modelId="{23F45368-E231-4784-9EC8-D89C0B276E09}" type="presOf" srcId="{4BC4DA22-8CF1-4A31-8AB7-292E7733B0D2}" destId="{F0E07B57-4EBD-4673-A78E-AF8A8469B304}" srcOrd="0" destOrd="0" presId="urn:microsoft.com/office/officeart/2005/8/layout/process4"/>
    <dgm:cxn modelId="{4E22C5AA-23DD-42FC-900F-F57E8DCB7ACB}" type="presParOf" srcId="{F0E07B57-4EBD-4673-A78E-AF8A8469B304}" destId="{1F19043E-2221-4A3E-9BBB-DB4ADC34F41B}" srcOrd="0" destOrd="0" presId="urn:microsoft.com/office/officeart/2005/8/layout/process4"/>
    <dgm:cxn modelId="{B46F7A8D-51FA-4909-AF52-F377BC7F2A6B}" type="presParOf" srcId="{1F19043E-2221-4A3E-9BBB-DB4ADC34F41B}" destId="{713338A5-5EFA-4E0D-A88F-CEBAB5E2FE53}" srcOrd="0" destOrd="0" presId="urn:microsoft.com/office/officeart/2005/8/layout/process4"/>
    <dgm:cxn modelId="{4B6E22DE-ABD6-47DC-ACF3-56DFB598002D}" type="presParOf" srcId="{1F19043E-2221-4A3E-9BBB-DB4ADC34F41B}" destId="{9C54380A-965F-4E28-A23A-C51047F92570}" srcOrd="1" destOrd="0" presId="urn:microsoft.com/office/officeart/2005/8/layout/process4"/>
    <dgm:cxn modelId="{870BA472-E2CF-4B32-A95F-0B6FE753DFCC}" type="presParOf" srcId="{1F19043E-2221-4A3E-9BBB-DB4ADC34F41B}" destId="{3252ECAC-4B1B-41D1-A44F-27113B865999}" srcOrd="2" destOrd="0" presId="urn:microsoft.com/office/officeart/2005/8/layout/process4"/>
    <dgm:cxn modelId="{66D455FD-516C-49D6-851F-EB31271D088E}" type="presParOf" srcId="{3252ECAC-4B1B-41D1-A44F-27113B865999}" destId="{2B6F1341-4F66-491F-A30B-78CED8BFDF32}" srcOrd="0" destOrd="0" presId="urn:microsoft.com/office/officeart/2005/8/layout/process4"/>
    <dgm:cxn modelId="{4221B256-1F4E-42A1-ABF3-EC73EC94715F}" type="presParOf" srcId="{3252ECAC-4B1B-41D1-A44F-27113B865999}" destId="{A0231D97-5165-4D7B-92D6-2FBD3D6E7883}" srcOrd="1" destOrd="0" presId="urn:microsoft.com/office/officeart/2005/8/layout/process4"/>
    <dgm:cxn modelId="{96EFE0A8-473A-47E5-9266-C28F267402B6}" type="presParOf" srcId="{F0E07B57-4EBD-4673-A78E-AF8A8469B304}" destId="{3C40BDF9-5984-468F-BFA4-1071807C271D}" srcOrd="1" destOrd="0" presId="urn:microsoft.com/office/officeart/2005/8/layout/process4"/>
    <dgm:cxn modelId="{991E0A91-AFEC-4DAA-AC6A-7A4B505AE491}" type="presParOf" srcId="{F0E07B57-4EBD-4673-A78E-AF8A8469B304}" destId="{B89298D4-2F6A-4252-90C1-274047B3EDC9}" srcOrd="2" destOrd="0" presId="urn:microsoft.com/office/officeart/2005/8/layout/process4"/>
    <dgm:cxn modelId="{B7075BE9-6DFA-43D3-B6F4-5AF9265553DB}" type="presParOf" srcId="{B89298D4-2F6A-4252-90C1-274047B3EDC9}" destId="{98F5B337-493B-4888-BC2C-21BACEC9E1BB}" srcOrd="0" destOrd="0" presId="urn:microsoft.com/office/officeart/2005/8/layout/process4"/>
    <dgm:cxn modelId="{F4F678DB-3324-409F-82B3-6D930DBFDA42}" type="presParOf" srcId="{B89298D4-2F6A-4252-90C1-274047B3EDC9}" destId="{1620D11D-98A3-49C9-BE9B-94AB2012F6A7}" srcOrd="1" destOrd="0" presId="urn:microsoft.com/office/officeart/2005/8/layout/process4"/>
    <dgm:cxn modelId="{7A809FFA-CDAB-48DE-B14F-02368357CB78}" type="presParOf" srcId="{B89298D4-2F6A-4252-90C1-274047B3EDC9}" destId="{0D8D7A87-4D92-43BE-98CE-152C53931C8E}" srcOrd="2" destOrd="0" presId="urn:microsoft.com/office/officeart/2005/8/layout/process4"/>
    <dgm:cxn modelId="{FBE4BA2F-6B97-4214-B3A8-704CFF09C1E2}" type="presParOf" srcId="{0D8D7A87-4D92-43BE-98CE-152C53931C8E}" destId="{9E07FF19-1F30-42B2-A8B6-5BC327D7DD05}" srcOrd="0" destOrd="0" presId="urn:microsoft.com/office/officeart/2005/8/layout/process4"/>
    <dgm:cxn modelId="{4B87FBF2-5205-4FC1-9D6B-C803EDB0C3EB}" type="presParOf" srcId="{0D8D7A87-4D92-43BE-98CE-152C53931C8E}" destId="{7524917F-D86A-4009-AE37-19D230E863A7}" srcOrd="1" destOrd="0" presId="urn:microsoft.com/office/officeart/2005/8/layout/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d e </a:t>
          </a:r>
          <a:r>
            <a:rPr lang="it-IT" dirty="0" err="1" smtClean="0"/>
            <a:t>TCi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D4EAC759-F4DC-47F9-80CC-C4FB36979D3B}">
      <dgm:prSet/>
      <dgm:spPr/>
      <dgm:t>
        <a:bodyPr/>
        <a:lstStyle/>
        <a:p>
          <a:r>
            <a:rPr lang="it-IT" dirty="0" smtClean="0"/>
            <a:t>Calcolo le coordinate del primo </a:t>
          </a:r>
          <a:r>
            <a:rPr lang="it-IT" dirty="0" err="1" smtClean="0"/>
            <a:t>p.to.</a:t>
          </a:r>
          <a:endParaRPr lang="it-IT" dirty="0"/>
        </a:p>
      </dgm:t>
    </dgm:pt>
    <dgm:pt modelId="{828C12D4-CC4D-4B2D-ABD3-23C9A5FEC143}" type="parTrans" cxnId="{35BE9916-139D-4847-88A6-B790536142CF}">
      <dgm:prSet/>
      <dgm:spPr/>
    </dgm:pt>
    <dgm:pt modelId="{3B262917-1C9C-49C3-A362-A08F1B2060F0}" type="sibTrans" cxnId="{35BE9916-139D-4847-88A6-B790536142CF}">
      <dgm:prSet/>
      <dgm:spPr/>
    </dgm:pt>
    <dgm:pt modelId="{06F11B96-35A2-4CD5-9634-8624A5A5999E}">
      <dgm:prSet/>
      <dgm:spPr/>
      <dgm:t>
        <a:bodyPr/>
        <a:lstStyle/>
        <a:p>
          <a:r>
            <a:rPr lang="it-IT" dirty="0" smtClean="0"/>
            <a:t>Calcolo la TAS</a:t>
          </a:r>
          <a:endParaRPr lang="it-IT" dirty="0"/>
        </a:p>
      </dgm:t>
    </dgm:pt>
    <dgm:pt modelId="{8103BE88-4F9F-4F8A-86EB-29FF7EC0CF7C}" type="parTrans" cxnId="{6B57A29E-867B-4954-9D0B-646FFC14B319}">
      <dgm:prSet/>
      <dgm:spPr/>
    </dgm:pt>
    <dgm:pt modelId="{25AD6F01-2C20-40F5-9D72-433656F70365}" type="sibTrans" cxnId="{6B57A29E-867B-4954-9D0B-646FFC14B319}">
      <dgm:prSet/>
      <dgm:spPr/>
    </dgm:pt>
    <dgm:pt modelId="{5DC2FF1C-2215-446C-A73E-0EFBF0FB9B60}">
      <dgm:prSet/>
      <dgm:spPr/>
      <dgm:t>
        <a:bodyPr/>
        <a:lstStyle/>
        <a:p>
          <a:r>
            <a:rPr lang="it-IT" dirty="0" smtClean="0"/>
            <a:t>Calcolo la TC e la D lossodromica</a:t>
          </a:r>
          <a:endParaRPr lang="it-IT" dirty="0"/>
        </a:p>
      </dgm:t>
    </dgm:pt>
    <dgm:pt modelId="{3F913788-DBE0-4AF2-8BB3-442826CF8937}" type="parTrans" cxnId="{96C9587E-A6B9-4E5A-9BB6-1AD9AF148BF3}">
      <dgm:prSet/>
      <dgm:spPr/>
    </dgm:pt>
    <dgm:pt modelId="{1E0A3D4F-A4A3-42A6-A1B9-02CEA6BF4D1D}" type="sibTrans" cxnId="{96C9587E-A6B9-4E5A-9BB6-1AD9AF148BF3}">
      <dgm:prSet/>
      <dgm:spPr/>
    </dgm:pt>
    <dgm:pt modelId="{2DAA70B1-10CC-4CF0-BBE7-BAB2CFCAF698}">
      <dgm:prSet/>
      <dgm:spPr/>
      <dgm:t>
        <a:bodyPr/>
        <a:lstStyle/>
        <a:p>
          <a:r>
            <a:rPr lang="it-IT" dirty="0" smtClean="0"/>
            <a:t>Calcolo il vento</a:t>
          </a:r>
          <a:endParaRPr lang="it-IT" dirty="0"/>
        </a:p>
      </dgm:t>
    </dgm:pt>
    <dgm:pt modelId="{3CDE247C-A5A7-4188-8579-E54C9FD2F7DC}" type="parTrans" cxnId="{7C6D067C-8FCB-4018-9B6B-05081112BB5E}">
      <dgm:prSet/>
      <dgm:spPr/>
    </dgm:pt>
    <dgm:pt modelId="{1783DE43-6FAF-4153-AB4D-5CAC3000EFDF}" type="sibTrans" cxnId="{7C6D067C-8FCB-4018-9B6B-05081112BB5E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A3F6CAF5-2331-4359-A028-DABE41C95EAD}" type="pres">
      <dgm:prSet presAssocID="{E19F41FF-CA4F-4296-B8E0-340C53272823}" presName="arrowDiagram5" presStyleCnt="0"/>
      <dgm:spPr/>
    </dgm:pt>
    <dgm:pt modelId="{4E603050-CF07-41EE-B369-A1951301CEF4}" type="pres">
      <dgm:prSet presAssocID="{A7C2AE8E-690F-4EC4-9BDA-90FDB49BBD57}" presName="bullet5a" presStyleLbl="node1" presStyleIdx="0" presStyleCnt="5"/>
      <dgm:spPr/>
    </dgm:pt>
    <dgm:pt modelId="{657A7541-4954-424E-831C-1C7BDBF49776}" type="pres">
      <dgm:prSet presAssocID="{A7C2AE8E-690F-4EC4-9BDA-90FDB49BBD57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28359D-AF3C-4D76-8470-20D5BEC4BA52}" type="pres">
      <dgm:prSet presAssocID="{06F11B96-35A2-4CD5-9634-8624A5A5999E}" presName="bullet5b" presStyleLbl="node1" presStyleIdx="1" presStyleCnt="5"/>
      <dgm:spPr/>
    </dgm:pt>
    <dgm:pt modelId="{3C0D5716-0B43-4BB8-B220-C8AF36517A88}" type="pres">
      <dgm:prSet presAssocID="{06F11B96-35A2-4CD5-9634-8624A5A5999E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D5517E-AE49-4BBA-AE10-372592BF6ADA}" type="pres">
      <dgm:prSet presAssocID="{D4EAC759-F4DC-47F9-80CC-C4FB36979D3B}" presName="bullet5c" presStyleLbl="node1" presStyleIdx="2" presStyleCnt="5"/>
      <dgm:spPr/>
    </dgm:pt>
    <dgm:pt modelId="{ACF2404A-42FB-44C0-A5C6-B7540DC6FEAB}" type="pres">
      <dgm:prSet presAssocID="{D4EAC759-F4DC-47F9-80CC-C4FB36979D3B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0C4FE1B-917F-4721-964A-946D305B235D}" type="pres">
      <dgm:prSet presAssocID="{5DC2FF1C-2215-446C-A73E-0EFBF0FB9B60}" presName="bullet5d" presStyleLbl="node1" presStyleIdx="3" presStyleCnt="5"/>
      <dgm:spPr/>
    </dgm:pt>
    <dgm:pt modelId="{7D7F280D-807F-4AFD-8471-D26077882B73}" type="pres">
      <dgm:prSet presAssocID="{5DC2FF1C-2215-446C-A73E-0EFBF0FB9B60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E4587BF-117B-40B8-AB16-EE18B37A230C}" type="pres">
      <dgm:prSet presAssocID="{2DAA70B1-10CC-4CF0-BBE7-BAB2CFCAF698}" presName="bullet5e" presStyleLbl="node1" presStyleIdx="4" presStyleCnt="5"/>
      <dgm:spPr/>
    </dgm:pt>
    <dgm:pt modelId="{943F6277-D8C9-4B4B-A757-9F82D5660F4D}" type="pres">
      <dgm:prSet presAssocID="{2DAA70B1-10CC-4CF0-BBE7-BAB2CFCAF698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F22FD05-0457-49F6-A8E3-55D607C6B30F}" type="presOf" srcId="{5DC2FF1C-2215-446C-A73E-0EFBF0FB9B60}" destId="{7D7F280D-807F-4AFD-8471-D26077882B73}" srcOrd="0" destOrd="0" presId="urn:microsoft.com/office/officeart/2005/8/layout/arrow2"/>
    <dgm:cxn modelId="{C0815F01-5041-468E-B4F2-89BAF58A92CB}" type="presOf" srcId="{D4EAC759-F4DC-47F9-80CC-C4FB36979D3B}" destId="{ACF2404A-42FB-44C0-A5C6-B7540DC6FEAB}" srcOrd="0" destOrd="0" presId="urn:microsoft.com/office/officeart/2005/8/layout/arrow2"/>
    <dgm:cxn modelId="{D62E89BE-C24B-433C-89CF-B1D6EABC3F82}" type="presOf" srcId="{2DAA70B1-10CC-4CF0-BBE7-BAB2CFCAF698}" destId="{943F6277-D8C9-4B4B-A757-9F82D5660F4D}" srcOrd="0" destOrd="0" presId="urn:microsoft.com/office/officeart/2005/8/layout/arrow2"/>
    <dgm:cxn modelId="{7C6D067C-8FCB-4018-9B6B-05081112BB5E}" srcId="{E19F41FF-CA4F-4296-B8E0-340C53272823}" destId="{2DAA70B1-10CC-4CF0-BBE7-BAB2CFCAF698}" srcOrd="4" destOrd="0" parTransId="{3CDE247C-A5A7-4188-8579-E54C9FD2F7DC}" sibTransId="{1783DE43-6FAF-4153-AB4D-5CAC3000EFDF}"/>
    <dgm:cxn modelId="{35BE9916-139D-4847-88A6-B790536142CF}" srcId="{E19F41FF-CA4F-4296-B8E0-340C53272823}" destId="{D4EAC759-F4DC-47F9-80CC-C4FB36979D3B}" srcOrd="2" destOrd="0" parTransId="{828C12D4-CC4D-4B2D-ABD3-23C9A5FEC143}" sibTransId="{3B262917-1C9C-49C3-A362-A08F1B2060F0}"/>
    <dgm:cxn modelId="{F8E358E7-53C9-4D00-860E-8BC74A4603EB}" type="presOf" srcId="{A7C2AE8E-690F-4EC4-9BDA-90FDB49BBD57}" destId="{657A7541-4954-424E-831C-1C7BDBF49776}" srcOrd="0" destOrd="0" presId="urn:microsoft.com/office/officeart/2005/8/layout/arrow2"/>
    <dgm:cxn modelId="{5A500C02-C681-4B19-96ED-A23C141A67FA}" type="presOf" srcId="{E19F41FF-CA4F-4296-B8E0-340C53272823}" destId="{6555694C-60F4-48FD-B317-3722FF98FBB9}" srcOrd="0" destOrd="0" presId="urn:microsoft.com/office/officeart/2005/8/layout/arrow2"/>
    <dgm:cxn modelId="{6B57A29E-867B-4954-9D0B-646FFC14B319}" srcId="{E19F41FF-CA4F-4296-B8E0-340C53272823}" destId="{06F11B96-35A2-4CD5-9634-8624A5A5999E}" srcOrd="1" destOrd="0" parTransId="{8103BE88-4F9F-4F8A-86EB-29FF7EC0CF7C}" sibTransId="{25AD6F01-2C20-40F5-9D72-433656F70365}"/>
    <dgm:cxn modelId="{96C9587E-A6B9-4E5A-9BB6-1AD9AF148BF3}" srcId="{E19F41FF-CA4F-4296-B8E0-340C53272823}" destId="{5DC2FF1C-2215-446C-A73E-0EFBF0FB9B60}" srcOrd="3" destOrd="0" parTransId="{3F913788-DBE0-4AF2-8BB3-442826CF8937}" sibTransId="{1E0A3D4F-A4A3-42A6-A1B9-02CEA6BF4D1D}"/>
    <dgm:cxn modelId="{90CB5F2C-3D2D-4C0E-9D58-826948A8713C}" type="presOf" srcId="{06F11B96-35A2-4CD5-9634-8624A5A5999E}" destId="{3C0D5716-0B43-4BB8-B220-C8AF36517A88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190B3276-79E4-4C77-9D03-A73E504380A2}" type="presParOf" srcId="{6555694C-60F4-48FD-B317-3722FF98FBB9}" destId="{E8E17464-8E84-40F9-8AE2-1E89CEC3D5FA}" srcOrd="0" destOrd="0" presId="urn:microsoft.com/office/officeart/2005/8/layout/arrow2"/>
    <dgm:cxn modelId="{C0AFE0DB-7A6A-45C4-98A0-930474290404}" type="presParOf" srcId="{6555694C-60F4-48FD-B317-3722FF98FBB9}" destId="{A3F6CAF5-2331-4359-A028-DABE41C95EAD}" srcOrd="1" destOrd="0" presId="urn:microsoft.com/office/officeart/2005/8/layout/arrow2"/>
    <dgm:cxn modelId="{DE5E3332-8FCB-496C-BC2A-8BA87C2AA26B}" type="presParOf" srcId="{A3F6CAF5-2331-4359-A028-DABE41C95EAD}" destId="{4E603050-CF07-41EE-B369-A1951301CEF4}" srcOrd="0" destOrd="0" presId="urn:microsoft.com/office/officeart/2005/8/layout/arrow2"/>
    <dgm:cxn modelId="{7784D941-CE91-4557-AA45-54375843C993}" type="presParOf" srcId="{A3F6CAF5-2331-4359-A028-DABE41C95EAD}" destId="{657A7541-4954-424E-831C-1C7BDBF49776}" srcOrd="1" destOrd="0" presId="urn:microsoft.com/office/officeart/2005/8/layout/arrow2"/>
    <dgm:cxn modelId="{14002CAA-D41F-4BF5-BF82-1A8405338AB7}" type="presParOf" srcId="{A3F6CAF5-2331-4359-A028-DABE41C95EAD}" destId="{B928359D-AF3C-4D76-8470-20D5BEC4BA52}" srcOrd="2" destOrd="0" presId="urn:microsoft.com/office/officeart/2005/8/layout/arrow2"/>
    <dgm:cxn modelId="{ED6AD72E-664E-47C5-993E-2414E30369FE}" type="presParOf" srcId="{A3F6CAF5-2331-4359-A028-DABE41C95EAD}" destId="{3C0D5716-0B43-4BB8-B220-C8AF36517A88}" srcOrd="3" destOrd="0" presId="urn:microsoft.com/office/officeart/2005/8/layout/arrow2"/>
    <dgm:cxn modelId="{1FB60A23-B5EE-4622-A947-726483A7F46D}" type="presParOf" srcId="{A3F6CAF5-2331-4359-A028-DABE41C95EAD}" destId="{35D5517E-AE49-4BBA-AE10-372592BF6ADA}" srcOrd="4" destOrd="0" presId="urn:microsoft.com/office/officeart/2005/8/layout/arrow2"/>
    <dgm:cxn modelId="{C58A5BCF-72AA-4EF4-A55C-F818B1ADE3DF}" type="presParOf" srcId="{A3F6CAF5-2331-4359-A028-DABE41C95EAD}" destId="{ACF2404A-42FB-44C0-A5C6-B7540DC6FEAB}" srcOrd="5" destOrd="0" presId="urn:microsoft.com/office/officeart/2005/8/layout/arrow2"/>
    <dgm:cxn modelId="{2CCC40CB-9E73-45A7-A7F0-38DD2E605637}" type="presParOf" srcId="{A3F6CAF5-2331-4359-A028-DABE41C95EAD}" destId="{00C4FE1B-917F-4721-964A-946D305B235D}" srcOrd="6" destOrd="0" presId="urn:microsoft.com/office/officeart/2005/8/layout/arrow2"/>
    <dgm:cxn modelId="{5AA16111-3AE5-4812-BF06-FD32833BF403}" type="presParOf" srcId="{A3F6CAF5-2331-4359-A028-DABE41C95EAD}" destId="{7D7F280D-807F-4AFD-8471-D26077882B73}" srcOrd="7" destOrd="0" presId="urn:microsoft.com/office/officeart/2005/8/layout/arrow2"/>
    <dgm:cxn modelId="{643ED3EA-C1BB-4807-8F32-26BA28C3F27E}" type="presParOf" srcId="{A3F6CAF5-2331-4359-A028-DABE41C95EAD}" destId="{8E4587BF-117B-40B8-AB16-EE18B37A230C}" srcOrd="8" destOrd="0" presId="urn:microsoft.com/office/officeart/2005/8/layout/arrow2"/>
    <dgm:cxn modelId="{AA5B3066-111B-4B53-AFA8-2D8AA70195F0}" type="presParOf" srcId="{A3F6CAF5-2331-4359-A028-DABE41C95EAD}" destId="{943F6277-D8C9-4B4B-A757-9F82D5660F4D}" srcOrd="9" destOrd="0" presId="urn:microsoft.com/office/officeart/2005/8/layout/arrow2"/>
  </dgm:cxnLst>
  <dgm:bg/>
  <dgm:whole/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7DAF2FB-AF05-4DA7-B33F-7F99F0084F73}">
      <dgm:prSet phldrT="[Testo]"/>
      <dgm:spPr/>
      <dgm:t>
        <a:bodyPr/>
        <a:lstStyle/>
        <a:p>
          <a:r>
            <a:rPr lang="it-IT" dirty="0" smtClean="0"/>
            <a:t>Calcolo </a:t>
          </a:r>
          <a:r>
            <a:rPr lang="it-IT" dirty="0" smtClean="0">
              <a:sym typeface="Symbol"/>
            </a:rPr>
            <a:t></a:t>
          </a:r>
          <a:r>
            <a:rPr lang="it-IT" baseline="-25000" dirty="0" smtClean="0">
              <a:sym typeface="Symbol"/>
            </a:rPr>
            <a:t>A</a:t>
          </a:r>
          <a:r>
            <a:rPr lang="it-IT" dirty="0" smtClean="0">
              <a:sym typeface="Symbol"/>
            </a:rPr>
            <a:t>, </a:t>
          </a:r>
          <a:r>
            <a:rPr lang="it-IT" baseline="-25000" dirty="0" smtClean="0">
              <a:sym typeface="Symbol"/>
            </a:rPr>
            <a:t>B</a:t>
          </a:r>
          <a:r>
            <a:rPr lang="it-IT" dirty="0" smtClean="0">
              <a:sym typeface="Symbol"/>
            </a:rPr>
            <a:t>, </a:t>
          </a:r>
          <a:r>
            <a:rPr lang="it-IT" baseline="-25000" dirty="0" smtClean="0">
              <a:sym typeface="Symbol"/>
            </a:rPr>
            <a:t>WP1, </a:t>
          </a:r>
          <a:r>
            <a:rPr lang="it-IT" dirty="0" smtClean="0">
              <a:sym typeface="Symbol"/>
            </a:rPr>
            <a:t></a:t>
          </a:r>
          <a:r>
            <a:rPr lang="it-IT" baseline="-25000" dirty="0" smtClean="0">
              <a:sym typeface="Symbol"/>
            </a:rPr>
            <a:t>WP2</a:t>
          </a:r>
          <a:endParaRPr lang="it-IT" baseline="-25000" dirty="0"/>
        </a:p>
      </dgm:t>
    </dgm:pt>
    <dgm:pt modelId="{4343D512-781E-4D8C-BD52-348E3D52C722}" type="parTrans" cxnId="{1EAF5E7C-B22E-4302-894C-DD69BC065116}">
      <dgm:prSet/>
      <dgm:spPr/>
      <dgm:t>
        <a:bodyPr/>
        <a:lstStyle/>
        <a:p>
          <a:endParaRPr lang="it-IT"/>
        </a:p>
      </dgm:t>
    </dgm:pt>
    <dgm:pt modelId="{6F196138-A7C5-4162-878F-861425AEE713}" type="sibTrans" cxnId="{1EAF5E7C-B22E-4302-894C-DD69BC065116}">
      <dgm:prSet/>
      <dgm:spPr/>
      <dgm:t>
        <a:bodyPr/>
        <a:lstStyle/>
        <a:p>
          <a:endParaRPr lang="it-IT"/>
        </a:p>
      </dgm:t>
    </dgm:pt>
    <dgm:pt modelId="{E01BA298-FCDA-45B8-9BA5-7EA51FE3A37C}">
      <dgm:prSet phldrT="[Testo]"/>
      <dgm:spPr/>
      <dgm:t>
        <a:bodyPr/>
        <a:lstStyle/>
        <a:p>
          <a:r>
            <a:rPr lang="it-IT" dirty="0" smtClean="0"/>
            <a:t>Costruzione reticolato</a:t>
          </a:r>
          <a:endParaRPr lang="it-IT" dirty="0"/>
        </a:p>
      </dgm:t>
    </dgm:pt>
    <dgm:pt modelId="{926674A2-3408-49C8-91DE-66DE7E03FDB8}" type="parTrans" cxnId="{55C10B64-003B-4BB2-A37C-F05484E2F5F1}">
      <dgm:prSet/>
      <dgm:spPr/>
      <dgm:t>
        <a:bodyPr/>
        <a:lstStyle/>
        <a:p>
          <a:endParaRPr lang="it-IT"/>
        </a:p>
      </dgm:t>
    </dgm:pt>
    <dgm:pt modelId="{42FC1DF1-74BE-4610-A8DB-B5CE1FEEA037}" type="sibTrans" cxnId="{55C10B64-003B-4BB2-A37C-F05484E2F5F1}">
      <dgm:prSet/>
      <dgm:spPr/>
      <dgm:t>
        <a:bodyPr/>
        <a:lstStyle/>
        <a:p>
          <a:endParaRPr lang="it-IT"/>
        </a:p>
      </dgm:t>
    </dgm:pt>
    <dgm:pt modelId="{CFAEB66E-3062-4115-92F9-FC1196E03358}">
      <dgm:prSet phldrT="[Testo]"/>
      <dgm:spPr/>
      <dgm:t>
        <a:bodyPr/>
        <a:lstStyle/>
        <a:p>
          <a:r>
            <a:rPr lang="it-IT" dirty="0" smtClean="0"/>
            <a:t>Calcolo della scala</a:t>
          </a:r>
          <a:endParaRPr lang="it-IT" baseline="-25000" dirty="0"/>
        </a:p>
      </dgm:t>
    </dgm:pt>
    <dgm:pt modelId="{FDF89843-F4F4-47E8-B1AD-DF8467071A0D}" type="parTrans" cxnId="{AB0AC79F-3582-4568-88A7-4440331C47A1}">
      <dgm:prSet/>
      <dgm:spPr/>
      <dgm:t>
        <a:bodyPr/>
        <a:lstStyle/>
        <a:p>
          <a:endParaRPr lang="it-IT"/>
        </a:p>
      </dgm:t>
    </dgm:pt>
    <dgm:pt modelId="{4286460F-A732-4562-AF78-573BAE834DCC}" type="sibTrans" cxnId="{AB0AC79F-3582-4568-88A7-4440331C47A1}">
      <dgm:prSet/>
      <dgm:spPr/>
      <dgm:t>
        <a:bodyPr/>
        <a:lstStyle/>
        <a:p>
          <a:endParaRPr lang="it-IT"/>
        </a:p>
      </dgm:t>
    </dgm:pt>
    <dgm:pt modelId="{92A11743-8ECF-4527-8EC6-032ED8B95AF3}">
      <dgm:prSet phldrT="[Testo]"/>
      <dgm:spPr/>
      <dgm:t>
        <a:bodyPr/>
        <a:lstStyle/>
        <a:p>
          <a:r>
            <a:rPr lang="it-IT" dirty="0" smtClean="0"/>
            <a:t>Calcolo del modulo di deformazione lineare</a:t>
          </a:r>
          <a:endParaRPr lang="it-IT" baseline="-25000" dirty="0"/>
        </a:p>
      </dgm:t>
    </dgm:pt>
    <dgm:pt modelId="{06B75AA7-2EA7-4C27-89D1-346030191C46}" type="parTrans" cxnId="{2F4B5D60-0BAF-42A5-BB09-F622147B988D}">
      <dgm:prSet/>
      <dgm:spPr/>
      <dgm:t>
        <a:bodyPr/>
        <a:lstStyle/>
        <a:p>
          <a:endParaRPr lang="it-IT"/>
        </a:p>
      </dgm:t>
    </dgm:pt>
    <dgm:pt modelId="{E76651FB-BED2-4A68-B33D-971A77A7BDC6}" type="sibTrans" cxnId="{2F4B5D60-0BAF-42A5-BB09-F622147B988D}">
      <dgm:prSet/>
      <dgm:spPr/>
      <dgm:t>
        <a:bodyPr/>
        <a:lstStyle/>
        <a:p>
          <a:endParaRPr lang="it-IT"/>
        </a:p>
      </dgm:t>
    </dgm:pt>
    <dgm:pt modelId="{6F4536D4-A39B-4A11-8DA0-4B5AC980F149}">
      <dgm:prSet phldrT="[Testo]"/>
      <dgm:spPr/>
      <dgm:t>
        <a:bodyPr/>
        <a:lstStyle/>
        <a:p>
          <a:r>
            <a:rPr lang="it-IT" dirty="0" smtClean="0"/>
            <a:t>Calcolo della distanza tra WP</a:t>
          </a:r>
          <a:r>
            <a:rPr lang="it-IT" baseline="-25000" dirty="0" smtClean="0"/>
            <a:t>1</a:t>
          </a:r>
          <a:r>
            <a:rPr lang="it-IT" dirty="0" smtClean="0"/>
            <a:t> e WP</a:t>
          </a:r>
          <a:r>
            <a:rPr lang="it-IT" baseline="-25000" dirty="0" smtClean="0"/>
            <a:t>2</a:t>
          </a:r>
          <a:endParaRPr lang="it-IT" baseline="-25000" dirty="0"/>
        </a:p>
      </dgm:t>
    </dgm:pt>
    <dgm:pt modelId="{4FE784B7-AC9D-4E37-A834-2360DF3C30A9}" type="parTrans" cxnId="{2A846167-FF14-42F8-862C-B001A8324630}">
      <dgm:prSet/>
      <dgm:spPr/>
      <dgm:t>
        <a:bodyPr/>
        <a:lstStyle/>
        <a:p>
          <a:endParaRPr lang="it-IT"/>
        </a:p>
      </dgm:t>
    </dgm:pt>
    <dgm:pt modelId="{5E90FE78-1A79-43EE-B631-903CBABE9CA1}" type="sibTrans" cxnId="{2A846167-FF14-42F8-862C-B001A8324630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0314FBF7-1484-4E93-BD1E-AE5A68306EC2}" type="pres">
      <dgm:prSet presAssocID="{E19F41FF-CA4F-4296-B8E0-340C53272823}" presName="arrowDiagram5" presStyleCnt="0"/>
      <dgm:spPr/>
    </dgm:pt>
    <dgm:pt modelId="{2247A5F4-1459-400E-B893-F78AEB6C3BF5}" type="pres">
      <dgm:prSet presAssocID="{77DAF2FB-AF05-4DA7-B33F-7F99F0084F73}" presName="bullet5a" presStyleLbl="node1" presStyleIdx="0" presStyleCnt="5"/>
      <dgm:spPr/>
    </dgm:pt>
    <dgm:pt modelId="{E8E826C5-9C02-4723-B6EA-460CCCB08512}" type="pres">
      <dgm:prSet presAssocID="{77DAF2FB-AF05-4DA7-B33F-7F99F0084F73}" presName="textBox5a" presStyleLbl="revTx" presStyleIdx="0" presStyleCnt="5" custScaleX="10704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FB84B4-D88C-4B9C-AD49-543FE5049F90}" type="pres">
      <dgm:prSet presAssocID="{E01BA298-FCDA-45B8-9BA5-7EA51FE3A37C}" presName="bullet5b" presStyleLbl="node1" presStyleIdx="1" presStyleCnt="5"/>
      <dgm:spPr/>
    </dgm:pt>
    <dgm:pt modelId="{D18EB892-817B-4153-BF46-4D4140BC43B4}" type="pres">
      <dgm:prSet presAssocID="{E01BA298-FCDA-45B8-9BA5-7EA51FE3A37C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377DDA2-AB0F-4CBA-8787-8FE8505FBBE1}" type="pres">
      <dgm:prSet presAssocID="{CFAEB66E-3062-4115-92F9-FC1196E03358}" presName="bullet5c" presStyleLbl="node1" presStyleIdx="2" presStyleCnt="5"/>
      <dgm:spPr/>
    </dgm:pt>
    <dgm:pt modelId="{F0F0EA49-AF37-4667-B9C9-104DD581A028}" type="pres">
      <dgm:prSet presAssocID="{CFAEB66E-3062-4115-92F9-FC1196E03358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655663-9878-4C83-9661-C9A88AC691E7}" type="pres">
      <dgm:prSet presAssocID="{92A11743-8ECF-4527-8EC6-032ED8B95AF3}" presName="bullet5d" presStyleLbl="node1" presStyleIdx="3" presStyleCnt="5"/>
      <dgm:spPr/>
    </dgm:pt>
    <dgm:pt modelId="{2C5D533C-676A-42FD-BADD-012589757A83}" type="pres">
      <dgm:prSet presAssocID="{92A11743-8ECF-4527-8EC6-032ED8B95AF3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EF3B2CA-08FA-487E-AFFA-E1CB9BF1E2B9}" type="pres">
      <dgm:prSet presAssocID="{6F4536D4-A39B-4A11-8DA0-4B5AC980F149}" presName="bullet5e" presStyleLbl="node1" presStyleIdx="4" presStyleCnt="5"/>
      <dgm:spPr/>
    </dgm:pt>
    <dgm:pt modelId="{D4652BF8-E462-40AC-9700-A2B2F9013A62}" type="pres">
      <dgm:prSet presAssocID="{6F4536D4-A39B-4A11-8DA0-4B5AC980F149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5C10B64-003B-4BB2-A37C-F05484E2F5F1}" srcId="{E19F41FF-CA4F-4296-B8E0-340C53272823}" destId="{E01BA298-FCDA-45B8-9BA5-7EA51FE3A37C}" srcOrd="1" destOrd="0" parTransId="{926674A2-3408-49C8-91DE-66DE7E03FDB8}" sibTransId="{42FC1DF1-74BE-4610-A8DB-B5CE1FEEA037}"/>
    <dgm:cxn modelId="{AF4B8688-4E5E-41A0-9AB9-A6DAEA223032}" type="presOf" srcId="{6F4536D4-A39B-4A11-8DA0-4B5AC980F149}" destId="{D4652BF8-E462-40AC-9700-A2B2F9013A62}" srcOrd="0" destOrd="0" presId="urn:microsoft.com/office/officeart/2005/8/layout/arrow2"/>
    <dgm:cxn modelId="{2F4B5D60-0BAF-42A5-BB09-F622147B988D}" srcId="{E19F41FF-CA4F-4296-B8E0-340C53272823}" destId="{92A11743-8ECF-4527-8EC6-032ED8B95AF3}" srcOrd="3" destOrd="0" parTransId="{06B75AA7-2EA7-4C27-89D1-346030191C46}" sibTransId="{E76651FB-BED2-4A68-B33D-971A77A7BDC6}"/>
    <dgm:cxn modelId="{BB5196D6-02BA-4EA9-B070-65C8ADBF06A1}" type="presOf" srcId="{92A11743-8ECF-4527-8EC6-032ED8B95AF3}" destId="{2C5D533C-676A-42FD-BADD-012589757A83}" srcOrd="0" destOrd="0" presId="urn:microsoft.com/office/officeart/2005/8/layout/arrow2"/>
    <dgm:cxn modelId="{9C3958F6-E4DB-41F1-9B7E-EF4A43B5C84E}" type="presOf" srcId="{CFAEB66E-3062-4115-92F9-FC1196E03358}" destId="{F0F0EA49-AF37-4667-B9C9-104DD581A028}" srcOrd="0" destOrd="0" presId="urn:microsoft.com/office/officeart/2005/8/layout/arrow2"/>
    <dgm:cxn modelId="{A8605313-0467-4109-8528-12D9BC59275F}" type="presOf" srcId="{E19F41FF-CA4F-4296-B8E0-340C53272823}" destId="{6555694C-60F4-48FD-B317-3722FF98FBB9}" srcOrd="0" destOrd="0" presId="urn:microsoft.com/office/officeart/2005/8/layout/arrow2"/>
    <dgm:cxn modelId="{1EAF5E7C-B22E-4302-894C-DD69BC065116}" srcId="{E19F41FF-CA4F-4296-B8E0-340C53272823}" destId="{77DAF2FB-AF05-4DA7-B33F-7F99F0084F73}" srcOrd="0" destOrd="0" parTransId="{4343D512-781E-4D8C-BD52-348E3D52C722}" sibTransId="{6F196138-A7C5-4162-878F-861425AEE713}"/>
    <dgm:cxn modelId="{2A846167-FF14-42F8-862C-B001A8324630}" srcId="{E19F41FF-CA4F-4296-B8E0-340C53272823}" destId="{6F4536D4-A39B-4A11-8DA0-4B5AC980F149}" srcOrd="4" destOrd="0" parTransId="{4FE784B7-AC9D-4E37-A834-2360DF3C30A9}" sibTransId="{5E90FE78-1A79-43EE-B631-903CBABE9CA1}"/>
    <dgm:cxn modelId="{AB0AC79F-3582-4568-88A7-4440331C47A1}" srcId="{E19F41FF-CA4F-4296-B8E0-340C53272823}" destId="{CFAEB66E-3062-4115-92F9-FC1196E03358}" srcOrd="2" destOrd="0" parTransId="{FDF89843-F4F4-47E8-B1AD-DF8467071A0D}" sibTransId="{4286460F-A732-4562-AF78-573BAE834DCC}"/>
    <dgm:cxn modelId="{C631096D-81FE-4B32-809A-C094EE9FDAC8}" type="presOf" srcId="{E01BA298-FCDA-45B8-9BA5-7EA51FE3A37C}" destId="{D18EB892-817B-4153-BF46-4D4140BC43B4}" srcOrd="0" destOrd="0" presId="urn:microsoft.com/office/officeart/2005/8/layout/arrow2"/>
    <dgm:cxn modelId="{521081FE-9477-4C5F-8FFE-3CC2188D3416}" type="presOf" srcId="{77DAF2FB-AF05-4DA7-B33F-7F99F0084F73}" destId="{E8E826C5-9C02-4723-B6EA-460CCCB08512}" srcOrd="0" destOrd="0" presId="urn:microsoft.com/office/officeart/2005/8/layout/arrow2"/>
    <dgm:cxn modelId="{35C6C63F-5E93-47F1-90EA-26C5BBDCEBC1}" type="presParOf" srcId="{6555694C-60F4-48FD-B317-3722FF98FBB9}" destId="{E8E17464-8E84-40F9-8AE2-1E89CEC3D5FA}" srcOrd="0" destOrd="0" presId="urn:microsoft.com/office/officeart/2005/8/layout/arrow2"/>
    <dgm:cxn modelId="{3028A569-B241-47B0-ACBD-1CE387A53F53}" type="presParOf" srcId="{6555694C-60F4-48FD-B317-3722FF98FBB9}" destId="{0314FBF7-1484-4E93-BD1E-AE5A68306EC2}" srcOrd="1" destOrd="0" presId="urn:microsoft.com/office/officeart/2005/8/layout/arrow2"/>
    <dgm:cxn modelId="{DEBF0EB6-F14D-4560-BB04-D739C566F931}" type="presParOf" srcId="{0314FBF7-1484-4E93-BD1E-AE5A68306EC2}" destId="{2247A5F4-1459-400E-B893-F78AEB6C3BF5}" srcOrd="0" destOrd="0" presId="urn:microsoft.com/office/officeart/2005/8/layout/arrow2"/>
    <dgm:cxn modelId="{7E15579A-DF51-4737-85E0-6BE348C5D043}" type="presParOf" srcId="{0314FBF7-1484-4E93-BD1E-AE5A68306EC2}" destId="{E8E826C5-9C02-4723-B6EA-460CCCB08512}" srcOrd="1" destOrd="0" presId="urn:microsoft.com/office/officeart/2005/8/layout/arrow2"/>
    <dgm:cxn modelId="{4D9604A5-5B66-451C-ABA4-555FCCAA05BD}" type="presParOf" srcId="{0314FBF7-1484-4E93-BD1E-AE5A68306EC2}" destId="{B6FB84B4-D88C-4B9C-AD49-543FE5049F90}" srcOrd="2" destOrd="0" presId="urn:microsoft.com/office/officeart/2005/8/layout/arrow2"/>
    <dgm:cxn modelId="{32E0D9E3-3295-4531-BC3E-5598E91DAA8E}" type="presParOf" srcId="{0314FBF7-1484-4E93-BD1E-AE5A68306EC2}" destId="{D18EB892-817B-4153-BF46-4D4140BC43B4}" srcOrd="3" destOrd="0" presId="urn:microsoft.com/office/officeart/2005/8/layout/arrow2"/>
    <dgm:cxn modelId="{7BABEE47-FA1E-4DEF-A565-343D39671CF5}" type="presParOf" srcId="{0314FBF7-1484-4E93-BD1E-AE5A68306EC2}" destId="{8377DDA2-AB0F-4CBA-8787-8FE8505FBBE1}" srcOrd="4" destOrd="0" presId="urn:microsoft.com/office/officeart/2005/8/layout/arrow2"/>
    <dgm:cxn modelId="{CF2A03C7-DE44-467F-BE1A-283F2E0C9FD6}" type="presParOf" srcId="{0314FBF7-1484-4E93-BD1E-AE5A68306EC2}" destId="{F0F0EA49-AF37-4667-B9C9-104DD581A028}" srcOrd="5" destOrd="0" presId="urn:microsoft.com/office/officeart/2005/8/layout/arrow2"/>
    <dgm:cxn modelId="{FE7C8A47-009A-427F-990A-61D383708AA9}" type="presParOf" srcId="{0314FBF7-1484-4E93-BD1E-AE5A68306EC2}" destId="{0E655663-9878-4C83-9661-C9A88AC691E7}" srcOrd="6" destOrd="0" presId="urn:microsoft.com/office/officeart/2005/8/layout/arrow2"/>
    <dgm:cxn modelId="{9CED2DEC-2A8D-4720-A002-B06493D6C5B6}" type="presParOf" srcId="{0314FBF7-1484-4E93-BD1E-AE5A68306EC2}" destId="{2C5D533C-676A-42FD-BADD-012589757A83}" srcOrd="7" destOrd="0" presId="urn:microsoft.com/office/officeart/2005/8/layout/arrow2"/>
    <dgm:cxn modelId="{8D27ACE3-9A1C-41AE-815E-8B8DB4EF5903}" type="presParOf" srcId="{0314FBF7-1484-4E93-BD1E-AE5A68306EC2}" destId="{4EF3B2CA-08FA-487E-AFFA-E1CB9BF1E2B9}" srcOrd="8" destOrd="0" presId="urn:microsoft.com/office/officeart/2005/8/layout/arrow2"/>
    <dgm:cxn modelId="{D57F0A62-D509-4E63-8ABC-C63FA409A6C6}" type="presParOf" srcId="{0314FBF7-1484-4E93-BD1E-AE5A68306EC2}" destId="{D4652BF8-E462-40AC-9700-A2B2F9013A62}" srcOrd="9" destOrd="0" presId="urn:microsoft.com/office/officeart/2005/8/layout/arrow2"/>
  </dgm:cxnLst>
  <dgm:bg/>
  <dgm:whole/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1</a:t>
          </a:r>
          <a:endParaRPr lang="it-IT" sz="28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2B8B40EF-4E7A-44F9-86F9-45B4E0084CB3}">
      <dgm:prSet phldrT="[Testo]" custT="1"/>
      <dgm:spPr/>
      <dgm:t>
        <a:bodyPr/>
        <a:lstStyle/>
        <a:p>
          <a:r>
            <a:rPr lang="it-IT" sz="2800" dirty="0" smtClean="0">
              <a:sym typeface="Symbol"/>
            </a:rPr>
            <a:t></a:t>
          </a:r>
          <a:r>
            <a:rPr lang="it-IT" sz="2800" baseline="-25000" dirty="0" smtClean="0">
              <a:sym typeface="Symbol"/>
            </a:rPr>
            <a:t>A</a:t>
          </a:r>
          <a:r>
            <a:rPr lang="it-IT" sz="2800" dirty="0" smtClean="0">
              <a:sym typeface="Symbol"/>
            </a:rPr>
            <a:t>=7.29cm; </a:t>
          </a:r>
          <a:r>
            <a:rPr lang="it-IT" sz="2800" baseline="-25000" dirty="0" smtClean="0">
              <a:sym typeface="Symbol"/>
            </a:rPr>
            <a:t>B</a:t>
          </a:r>
          <a:r>
            <a:rPr lang="it-IT" sz="2800" dirty="0" smtClean="0">
              <a:sym typeface="Symbol"/>
            </a:rPr>
            <a:t>=3.55cm</a:t>
          </a:r>
          <a:endParaRPr lang="it-IT" sz="2800" dirty="0"/>
        </a:p>
      </dgm:t>
    </dgm:pt>
    <dgm:pt modelId="{F8704C1C-D8EC-43F9-A531-A78D4D7627D1}" type="parTrans" cxnId="{43935622-2E3A-4C61-AD48-1AF108EB22CC}">
      <dgm:prSet/>
      <dgm:spPr/>
      <dgm:t>
        <a:bodyPr/>
        <a:lstStyle/>
        <a:p>
          <a:endParaRPr lang="it-IT"/>
        </a:p>
      </dgm:t>
    </dgm:pt>
    <dgm:pt modelId="{936D72FE-6149-4191-9613-089533F16B13}" type="sibTrans" cxnId="{43935622-2E3A-4C61-AD48-1AF108EB22CC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800" dirty="0" smtClean="0"/>
            <a:t>Risultato 1</a:t>
          </a:r>
          <a:endParaRPr lang="it-IT" sz="28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C3392C4B-5C98-4FB3-AD66-C571B4FD6907}">
      <dgm:prSet phldrT="[Testo]" custT="1"/>
      <dgm:spPr/>
      <dgm:t>
        <a:bodyPr/>
        <a:lstStyle/>
        <a:p>
          <a:r>
            <a:rPr lang="it-IT" sz="2800" baseline="0" dirty="0" smtClean="0"/>
            <a:t>D</a:t>
          </a:r>
          <a:r>
            <a:rPr lang="it-IT" sz="2800" baseline="-25000" dirty="0" smtClean="0"/>
            <a:t>WP1-WP2</a:t>
          </a:r>
          <a:r>
            <a:rPr lang="it-IT" sz="2800" baseline="0" dirty="0" smtClean="0"/>
            <a:t>= 528NM</a:t>
          </a:r>
          <a:endParaRPr lang="it-IT" sz="2800" baseline="0" dirty="0"/>
        </a:p>
      </dgm:t>
    </dgm:pt>
    <dgm:pt modelId="{13E2E549-A110-4A80-B581-42EFCB3FF948}" type="parTrans" cxnId="{76718C13-7398-4A44-997C-889FC2BAC792}">
      <dgm:prSet/>
      <dgm:spPr/>
      <dgm:t>
        <a:bodyPr/>
        <a:lstStyle/>
        <a:p>
          <a:endParaRPr lang="it-IT"/>
        </a:p>
      </dgm:t>
    </dgm:pt>
    <dgm:pt modelId="{5B76F0B8-3F9D-468B-B349-5F2A01DE4CD6}" type="sibTrans" cxnId="{76718C13-7398-4A44-997C-889FC2BAC792}">
      <dgm:prSet/>
      <dgm:spPr/>
      <dgm:t>
        <a:bodyPr/>
        <a:lstStyle/>
        <a:p>
          <a:endParaRPr lang="it-IT"/>
        </a:p>
      </dgm:t>
    </dgm:pt>
    <dgm:pt modelId="{314D57DF-78D9-4C47-AF6D-05A31C7A30C7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2</a:t>
          </a:r>
          <a:endParaRPr lang="it-IT" sz="2800" dirty="0"/>
        </a:p>
      </dgm:t>
    </dgm:pt>
    <dgm:pt modelId="{696E1194-9716-471C-8B5D-FCB8090D3880}" type="parTrans" cxnId="{0DDA472E-3058-40B9-B08F-5C8433430676}">
      <dgm:prSet/>
      <dgm:spPr/>
      <dgm:t>
        <a:bodyPr/>
        <a:lstStyle/>
        <a:p>
          <a:endParaRPr lang="it-IT"/>
        </a:p>
      </dgm:t>
    </dgm:pt>
    <dgm:pt modelId="{61319487-DFE2-4AAD-AE51-E77F7969E785}" type="sibTrans" cxnId="{0DDA472E-3058-40B9-B08F-5C8433430676}">
      <dgm:prSet/>
      <dgm:spPr/>
      <dgm:t>
        <a:bodyPr/>
        <a:lstStyle/>
        <a:p>
          <a:endParaRPr lang="it-IT"/>
        </a:p>
      </dgm:t>
    </dgm:pt>
    <dgm:pt modelId="{BF410C57-7BAD-44B9-9325-84E08E051FEF}">
      <dgm:prSet phldrT="[Testo]" custT="1"/>
      <dgm:spPr/>
      <dgm:t>
        <a:bodyPr/>
        <a:lstStyle/>
        <a:p>
          <a:r>
            <a:rPr lang="it-IT" sz="2800" dirty="0" smtClean="0">
              <a:sym typeface="Symbol"/>
            </a:rPr>
            <a:t></a:t>
          </a:r>
          <a:r>
            <a:rPr lang="it-IT" sz="2800" baseline="-25000" dirty="0" smtClean="0">
              <a:sym typeface="Symbol"/>
            </a:rPr>
            <a:t>WP1</a:t>
          </a:r>
          <a:r>
            <a:rPr lang="it-IT" sz="2800" dirty="0" smtClean="0">
              <a:sym typeface="Symbol"/>
            </a:rPr>
            <a:t>=6.1cm; </a:t>
          </a:r>
          <a:r>
            <a:rPr lang="it-IT" sz="2800" baseline="-25000" dirty="0" smtClean="0">
              <a:sym typeface="Symbol"/>
            </a:rPr>
            <a:t>WP2</a:t>
          </a:r>
          <a:r>
            <a:rPr lang="it-IT" sz="2800" dirty="0" smtClean="0">
              <a:sym typeface="Symbol"/>
            </a:rPr>
            <a:t>=2.78cm</a:t>
          </a:r>
          <a:endParaRPr lang="it-IT" sz="2800" dirty="0"/>
        </a:p>
      </dgm:t>
    </dgm:pt>
    <dgm:pt modelId="{04F509A6-9DEE-4078-AE85-30C1D7836F2F}" type="parTrans" cxnId="{D355E7CE-AAFA-40F9-A0CF-9754CC5DEB09}">
      <dgm:prSet/>
      <dgm:spPr/>
      <dgm:t>
        <a:bodyPr/>
        <a:lstStyle/>
        <a:p>
          <a:endParaRPr lang="it-IT"/>
        </a:p>
      </dgm:t>
    </dgm:pt>
    <dgm:pt modelId="{5047009C-FCDB-4677-858E-4CD7051AA284}" type="sibTrans" cxnId="{D355E7CE-AAFA-40F9-A0CF-9754CC5DEB09}">
      <dgm:prSet/>
      <dgm:spPr/>
      <dgm:t>
        <a:bodyPr/>
        <a:lstStyle/>
        <a:p>
          <a:endParaRPr lang="it-IT"/>
        </a:p>
      </dgm:t>
    </dgm:pt>
    <dgm:pt modelId="{821BC449-9390-4612-939A-7BE18D0403A2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3</a:t>
          </a:r>
          <a:endParaRPr lang="it-IT" sz="2800" dirty="0"/>
        </a:p>
      </dgm:t>
    </dgm:pt>
    <dgm:pt modelId="{E5DEDCAD-A163-4168-9A35-1F0BE837FA16}" type="parTrans" cxnId="{E0F5E326-E39F-42DA-8AEE-284191C63AC7}">
      <dgm:prSet/>
      <dgm:spPr/>
      <dgm:t>
        <a:bodyPr/>
        <a:lstStyle/>
        <a:p>
          <a:endParaRPr lang="it-IT"/>
        </a:p>
      </dgm:t>
    </dgm:pt>
    <dgm:pt modelId="{174C93D3-EBC5-4473-B366-BACBFC3DF169}" type="sibTrans" cxnId="{E0F5E326-E39F-42DA-8AEE-284191C63AC7}">
      <dgm:prSet/>
      <dgm:spPr/>
      <dgm:t>
        <a:bodyPr/>
        <a:lstStyle/>
        <a:p>
          <a:endParaRPr lang="it-IT"/>
        </a:p>
      </dgm:t>
    </dgm:pt>
    <dgm:pt modelId="{EC15FBBA-14E9-48E7-B19E-24D52E9884C8}">
      <dgm:prSet phldrT="[Testo]" custT="1"/>
      <dgm:spPr/>
      <dgm:t>
        <a:bodyPr/>
        <a:lstStyle/>
        <a:p>
          <a:r>
            <a:rPr lang="it-IT" sz="2800" dirty="0" smtClean="0"/>
            <a:t>S=1/18.200.000; MDL=1.0045</a:t>
          </a:r>
          <a:endParaRPr lang="it-IT" sz="2800" dirty="0"/>
        </a:p>
      </dgm:t>
    </dgm:pt>
    <dgm:pt modelId="{53B698EF-0F8B-41A3-B076-FB7A3D89C8E4}" type="parTrans" cxnId="{F1103A52-36F5-4C92-8992-43BFB1C1C709}">
      <dgm:prSet/>
      <dgm:spPr/>
      <dgm:t>
        <a:bodyPr/>
        <a:lstStyle/>
        <a:p>
          <a:endParaRPr lang="it-IT"/>
        </a:p>
      </dgm:t>
    </dgm:pt>
    <dgm:pt modelId="{085BF159-B4A9-4019-B58C-F0B5C5F39A6D}" type="sibTrans" cxnId="{F1103A52-36F5-4C92-8992-43BFB1C1C709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FE625794-E8D3-4A14-9A54-AD7389074765}" type="pres">
      <dgm:prSet presAssocID="{314D57DF-78D9-4C47-AF6D-05A31C7A30C7}" presName="linNode" presStyleCnt="0"/>
      <dgm:spPr/>
    </dgm:pt>
    <dgm:pt modelId="{076E26EF-1779-407A-A3D7-2028FBFA3F8D}" type="pres">
      <dgm:prSet presAssocID="{314D57DF-78D9-4C47-AF6D-05A31C7A30C7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E9A22A1-DAEB-4554-BF4F-F06D332DE9D5}" type="pres">
      <dgm:prSet presAssocID="{314D57DF-78D9-4C47-AF6D-05A31C7A30C7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D1CD9A8-DB7C-4A65-8EAB-0971F0DFD612}" type="pres">
      <dgm:prSet presAssocID="{61319487-DFE2-4AAD-AE51-E77F7969E785}" presName="sp" presStyleCnt="0"/>
      <dgm:spPr/>
    </dgm:pt>
    <dgm:pt modelId="{0F19D777-5F1F-40CC-BDFE-0CACD9FCD07E}" type="pres">
      <dgm:prSet presAssocID="{821BC449-9390-4612-939A-7BE18D0403A2}" presName="linNode" presStyleCnt="0"/>
      <dgm:spPr/>
    </dgm:pt>
    <dgm:pt modelId="{3FB1400E-AF6B-41B9-8F71-D148E2581614}" type="pres">
      <dgm:prSet presAssocID="{821BC449-9390-4612-939A-7BE18D0403A2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800A4E5-D321-4E15-89C4-210F649199F6}" type="pres">
      <dgm:prSet presAssocID="{821BC449-9390-4612-939A-7BE18D0403A2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18AE4F5-6349-43A4-9065-BDC11C2062A3}" type="pres">
      <dgm:prSet presAssocID="{174C93D3-EBC5-4473-B366-BACBFC3DF169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355E7CE-AAFA-40F9-A0CF-9754CC5DEB09}" srcId="{314D57DF-78D9-4C47-AF6D-05A31C7A30C7}" destId="{BF410C57-7BAD-44B9-9325-84E08E051FEF}" srcOrd="0" destOrd="0" parTransId="{04F509A6-9DEE-4078-AE85-30C1D7836F2F}" sibTransId="{5047009C-FCDB-4677-858E-4CD7051AA284}"/>
    <dgm:cxn modelId="{82506301-071A-4CBE-974D-4209EB76646C}" type="presOf" srcId="{18812DFD-6E13-4CD4-91E1-B0FFFB1E38DD}" destId="{431736DF-1099-4F93-99F6-41908D16F927}" srcOrd="0" destOrd="0" presId="urn:microsoft.com/office/officeart/2005/8/layout/vList5"/>
    <dgm:cxn modelId="{AE1D90DF-A0C0-4E9E-9B9D-0503472B8973}" type="presOf" srcId="{314D57DF-78D9-4C47-AF6D-05A31C7A30C7}" destId="{076E26EF-1779-407A-A3D7-2028FBFA3F8D}" srcOrd="0" destOrd="0" presId="urn:microsoft.com/office/officeart/2005/8/layout/vList5"/>
    <dgm:cxn modelId="{F1103A52-36F5-4C92-8992-43BFB1C1C709}" srcId="{821BC449-9390-4612-939A-7BE18D0403A2}" destId="{EC15FBBA-14E9-48E7-B19E-24D52E9884C8}" srcOrd="0" destOrd="0" parTransId="{53B698EF-0F8B-41A3-B076-FB7A3D89C8E4}" sibTransId="{085BF159-B4A9-4019-B58C-F0B5C5F39A6D}"/>
    <dgm:cxn modelId="{0DDA472E-3058-40B9-B08F-5C8433430676}" srcId="{18812DFD-6E13-4CD4-91E1-B0FFFB1E38DD}" destId="{314D57DF-78D9-4C47-AF6D-05A31C7A30C7}" srcOrd="1" destOrd="0" parTransId="{696E1194-9716-471C-8B5D-FCB8090D3880}" sibTransId="{61319487-DFE2-4AAD-AE51-E77F7969E785}"/>
    <dgm:cxn modelId="{E0F5E326-E39F-42DA-8AEE-284191C63AC7}" srcId="{18812DFD-6E13-4CD4-91E1-B0FFFB1E38DD}" destId="{821BC449-9390-4612-939A-7BE18D0403A2}" srcOrd="2" destOrd="0" parTransId="{E5DEDCAD-A163-4168-9A35-1F0BE837FA16}" sibTransId="{174C93D3-EBC5-4473-B366-BACBFC3DF169}"/>
    <dgm:cxn modelId="{76718C13-7398-4A44-997C-889FC2BAC792}" srcId="{8986C736-C011-4FCC-9665-34D96ABB9BB2}" destId="{C3392C4B-5C98-4FB3-AD66-C571B4FD6907}" srcOrd="0" destOrd="0" parTransId="{13E2E549-A110-4A80-B581-42EFCB3FF948}" sibTransId="{5B76F0B8-3F9D-468B-B349-5F2A01DE4CD6}"/>
    <dgm:cxn modelId="{BF706105-C7D2-4612-9D75-3D4BBE238D00}" type="presOf" srcId="{C3392C4B-5C98-4FB3-AD66-C571B4FD6907}" destId="{5624ED40-6962-444E-82CE-50EF20FD14ED}" srcOrd="0" destOrd="0" presId="urn:microsoft.com/office/officeart/2005/8/layout/vList5"/>
    <dgm:cxn modelId="{43935622-2E3A-4C61-AD48-1AF108EB22CC}" srcId="{6AC4354C-D4B9-42FD-ABFF-86E1BDF49F41}" destId="{2B8B40EF-4E7A-44F9-86F9-45B4E0084CB3}" srcOrd="0" destOrd="0" parTransId="{F8704C1C-D8EC-43F9-A531-A78D4D7627D1}" sibTransId="{936D72FE-6149-4191-9613-089533F16B13}"/>
    <dgm:cxn modelId="{D4883B1C-7FB0-4EAC-8EB5-109BF6622E02}" type="presOf" srcId="{821BC449-9390-4612-939A-7BE18D0403A2}" destId="{3FB1400E-AF6B-41B9-8F71-D148E2581614}" srcOrd="0" destOrd="0" presId="urn:microsoft.com/office/officeart/2005/8/layout/vList5"/>
    <dgm:cxn modelId="{0AA054F3-9652-4616-863D-7B56FCD939DD}" type="presOf" srcId="{6AC4354C-D4B9-42FD-ABFF-86E1BDF49F41}" destId="{668F6A58-16E6-4358-87BD-3A4181A3B2C8}" srcOrd="0" destOrd="0" presId="urn:microsoft.com/office/officeart/2005/8/layout/vList5"/>
    <dgm:cxn modelId="{A71BDD6E-5B7B-459E-906A-E4BD093FBA4F}" srcId="{18812DFD-6E13-4CD4-91E1-B0FFFB1E38DD}" destId="{8986C736-C011-4FCC-9665-34D96ABB9BB2}" srcOrd="3" destOrd="0" parTransId="{71BCB44F-B574-4FDF-9253-04A710A3C66C}" sibTransId="{C03268B2-5F3E-47FB-B34A-DA7C0F8F3915}"/>
    <dgm:cxn modelId="{9A7BCCCB-84F9-4A8E-A060-0EA98093901F}" type="presOf" srcId="{BF410C57-7BAD-44B9-9325-84E08E051FEF}" destId="{BE9A22A1-DAEB-4554-BF4F-F06D332DE9D5}" srcOrd="0" destOrd="0" presId="urn:microsoft.com/office/officeart/2005/8/layout/vList5"/>
    <dgm:cxn modelId="{B4BEDF74-E481-471D-84D4-DC17E3BFFBB4}" type="presOf" srcId="{EC15FBBA-14E9-48E7-B19E-24D52E9884C8}" destId="{1800A4E5-D321-4E15-89C4-210F649199F6}" srcOrd="0" destOrd="0" presId="urn:microsoft.com/office/officeart/2005/8/layout/vList5"/>
    <dgm:cxn modelId="{7DF7B6D9-D9DD-4E70-A91B-E98249337EF0}" type="presOf" srcId="{8986C736-C011-4FCC-9665-34D96ABB9BB2}" destId="{01E313A1-1D0A-4195-B1CA-C4C9242C8F7F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A5B366A8-7736-43F5-843F-0D1196A62F22}" type="presOf" srcId="{2B8B40EF-4E7A-44F9-86F9-45B4E0084CB3}" destId="{E9F8EBC8-F82E-4EF5-9EC1-001F7155B185}" srcOrd="0" destOrd="0" presId="urn:microsoft.com/office/officeart/2005/8/layout/vList5"/>
    <dgm:cxn modelId="{07977F4F-321B-47CB-BE85-1A4056C9B1C2}" type="presParOf" srcId="{431736DF-1099-4F93-99F6-41908D16F927}" destId="{DFAD5C82-E01A-4E90-A6D2-AAEDBDBF7179}" srcOrd="0" destOrd="0" presId="urn:microsoft.com/office/officeart/2005/8/layout/vList5"/>
    <dgm:cxn modelId="{953EAD3A-234D-4EB3-AD81-69B3ADD3AB66}" type="presParOf" srcId="{DFAD5C82-E01A-4E90-A6D2-AAEDBDBF7179}" destId="{668F6A58-16E6-4358-87BD-3A4181A3B2C8}" srcOrd="0" destOrd="0" presId="urn:microsoft.com/office/officeart/2005/8/layout/vList5"/>
    <dgm:cxn modelId="{7C7A0806-16E1-47DE-9E6C-24A98FD8D74C}" type="presParOf" srcId="{DFAD5C82-E01A-4E90-A6D2-AAEDBDBF7179}" destId="{E9F8EBC8-F82E-4EF5-9EC1-001F7155B185}" srcOrd="1" destOrd="0" presId="urn:microsoft.com/office/officeart/2005/8/layout/vList5"/>
    <dgm:cxn modelId="{ACDBC1C3-04F4-4B42-9458-BDBD76069B46}" type="presParOf" srcId="{431736DF-1099-4F93-99F6-41908D16F927}" destId="{4F538DF5-9E29-41A7-8A2F-04465DAC07C8}" srcOrd="1" destOrd="0" presId="urn:microsoft.com/office/officeart/2005/8/layout/vList5"/>
    <dgm:cxn modelId="{510846AD-60D1-417D-A4F6-C38E7A102A90}" type="presParOf" srcId="{431736DF-1099-4F93-99F6-41908D16F927}" destId="{FE625794-E8D3-4A14-9A54-AD7389074765}" srcOrd="2" destOrd="0" presId="urn:microsoft.com/office/officeart/2005/8/layout/vList5"/>
    <dgm:cxn modelId="{9F17D9DF-6C1C-4A16-AF21-2C6B4C41FC4B}" type="presParOf" srcId="{FE625794-E8D3-4A14-9A54-AD7389074765}" destId="{076E26EF-1779-407A-A3D7-2028FBFA3F8D}" srcOrd="0" destOrd="0" presId="urn:microsoft.com/office/officeart/2005/8/layout/vList5"/>
    <dgm:cxn modelId="{7E24DD42-4B7D-4390-BB65-5A2F7E1D5C6D}" type="presParOf" srcId="{FE625794-E8D3-4A14-9A54-AD7389074765}" destId="{BE9A22A1-DAEB-4554-BF4F-F06D332DE9D5}" srcOrd="1" destOrd="0" presId="urn:microsoft.com/office/officeart/2005/8/layout/vList5"/>
    <dgm:cxn modelId="{C3ED9EED-A56E-4910-841E-2D5CBAC9994C}" type="presParOf" srcId="{431736DF-1099-4F93-99F6-41908D16F927}" destId="{3D1CD9A8-DB7C-4A65-8EAB-0971F0DFD612}" srcOrd="3" destOrd="0" presId="urn:microsoft.com/office/officeart/2005/8/layout/vList5"/>
    <dgm:cxn modelId="{38BC5192-DB76-4A9B-A454-F1D2C3A9366F}" type="presParOf" srcId="{431736DF-1099-4F93-99F6-41908D16F927}" destId="{0F19D777-5F1F-40CC-BDFE-0CACD9FCD07E}" srcOrd="4" destOrd="0" presId="urn:microsoft.com/office/officeart/2005/8/layout/vList5"/>
    <dgm:cxn modelId="{717CA264-3A79-4815-8C52-ECAD41B0892B}" type="presParOf" srcId="{0F19D777-5F1F-40CC-BDFE-0CACD9FCD07E}" destId="{3FB1400E-AF6B-41B9-8F71-D148E2581614}" srcOrd="0" destOrd="0" presId="urn:microsoft.com/office/officeart/2005/8/layout/vList5"/>
    <dgm:cxn modelId="{407BBB43-D83B-45CE-B328-2E94B8767B47}" type="presParOf" srcId="{0F19D777-5F1F-40CC-BDFE-0CACD9FCD07E}" destId="{1800A4E5-D321-4E15-89C4-210F649199F6}" srcOrd="1" destOrd="0" presId="urn:microsoft.com/office/officeart/2005/8/layout/vList5"/>
    <dgm:cxn modelId="{54CF11BE-5759-4414-B874-822C7AD4F989}" type="presParOf" srcId="{431736DF-1099-4F93-99F6-41908D16F927}" destId="{C18AE4F5-6349-43A4-9065-BDC11C2062A3}" srcOrd="5" destOrd="0" presId="urn:microsoft.com/office/officeart/2005/8/layout/vList5"/>
    <dgm:cxn modelId="{331AF438-7704-4D76-84BB-D8BB4A310E63}" type="presParOf" srcId="{431736DF-1099-4F93-99F6-41908D16F927}" destId="{794C66D0-DF69-43D4-B1F9-E72CE3DD0880}" srcOrd="6" destOrd="0" presId="urn:microsoft.com/office/officeart/2005/8/layout/vList5"/>
    <dgm:cxn modelId="{C0F19CFA-2240-4207-99D0-343A899D8A96}" type="presParOf" srcId="{794C66D0-DF69-43D4-B1F9-E72CE3DD0880}" destId="{01E313A1-1D0A-4195-B1CA-C4C9242C8F7F}" srcOrd="0" destOrd="0" presId="urn:microsoft.com/office/officeart/2005/8/layout/vList5"/>
    <dgm:cxn modelId="{7A382655-1111-4EAD-A612-89D19E601401}" type="presParOf" srcId="{794C66D0-DF69-43D4-B1F9-E72CE3DD0880}" destId="{5624ED40-6962-444E-82CE-50EF20FD14ED}" srcOrd="1" destOrd="0" presId="urn:microsoft.com/office/officeart/2005/8/layout/vList5"/>
  </dgm:cxnLst>
  <dgm:bg/>
  <dgm:whole/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Radiogoniometria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00A77EF4-2730-4BE6-A0AA-5837AC98C956}">
      <dgm:prSet phldrT="[Testo]" custT="1"/>
      <dgm:spPr/>
      <dgm:t>
        <a:bodyPr/>
        <a:lstStyle/>
        <a:p>
          <a:r>
            <a:rPr lang="it-IT" sz="1600" dirty="0" smtClean="0"/>
            <a:t>QDM, QDR</a:t>
          </a:r>
          <a:endParaRPr lang="it-IT" sz="1600" dirty="0"/>
        </a:p>
      </dgm:t>
    </dgm:pt>
    <dgm:pt modelId="{4ECDADB5-D208-4050-B450-2E78D8033D3C}" type="parTrans" cxnId="{20073FC4-1F8D-4AE0-8036-153CE9B9D4B0}">
      <dgm:prSet/>
      <dgm:spPr/>
      <dgm:t>
        <a:bodyPr/>
        <a:lstStyle/>
        <a:p>
          <a:endParaRPr lang="it-IT"/>
        </a:p>
      </dgm:t>
    </dgm:pt>
    <dgm:pt modelId="{6294ED64-A440-49A0-9AF4-ECB5279A869C}" type="sibTrans" cxnId="{20073FC4-1F8D-4AE0-8036-153CE9B9D4B0}">
      <dgm:prSet/>
      <dgm:spPr/>
      <dgm:t>
        <a:bodyPr/>
        <a:lstStyle/>
        <a:p>
          <a:endParaRPr lang="it-IT"/>
        </a:p>
      </dgm:t>
    </dgm:pt>
    <dgm:pt modelId="{5C80F1FF-3EFB-4B64-8B3E-F461C91268A0}">
      <dgm:prSet phldrT="[Testo]" custT="1"/>
      <dgm:spPr/>
      <dgm:t>
        <a:bodyPr/>
        <a:lstStyle/>
        <a:p>
          <a:r>
            <a:rPr lang="it-IT" sz="1600" dirty="0" smtClean="0"/>
            <a:t>QUJ, QTE</a:t>
          </a:r>
          <a:endParaRPr lang="it-IT" sz="1600" dirty="0"/>
        </a:p>
      </dgm:t>
    </dgm:pt>
    <dgm:pt modelId="{2C2BF2F6-841A-40AE-8C92-CB918A48395B}" type="parTrans" cxnId="{5D215FDA-B42D-4AF9-971E-E038F48779D5}">
      <dgm:prSet/>
      <dgm:spPr/>
      <dgm:t>
        <a:bodyPr/>
        <a:lstStyle/>
        <a:p>
          <a:endParaRPr lang="it-IT"/>
        </a:p>
      </dgm:t>
    </dgm:pt>
    <dgm:pt modelId="{61583F6A-9A23-4007-B95C-41B7D5489FC7}" type="sibTrans" cxnId="{5D215FDA-B42D-4AF9-971E-E038F48779D5}">
      <dgm:prSet/>
      <dgm:spPr/>
      <dgm:t>
        <a:bodyPr/>
        <a:lstStyle/>
        <a:p>
          <a:endParaRPr lang="it-IT"/>
        </a:p>
      </dgm:t>
    </dgm:pt>
    <dgm:pt modelId="{6A03C1BA-01E7-4294-A751-B68AA2E458FF}">
      <dgm:prSet phldrT="[Testo]" custT="1"/>
      <dgm:spPr/>
      <dgm:t>
        <a:bodyPr/>
        <a:lstStyle/>
        <a:p>
          <a:r>
            <a:rPr lang="it-IT" sz="1600" dirty="0" smtClean="0"/>
            <a:t>Triangolo del vento</a:t>
          </a:r>
          <a:endParaRPr lang="it-IT" sz="1600" dirty="0"/>
        </a:p>
      </dgm:t>
    </dgm:pt>
    <dgm:pt modelId="{CA93E5D2-2869-4DD6-B925-383DA7BD0912}" type="parTrans" cxnId="{37CE4963-5381-45AF-A2A5-3E53D575A0CE}">
      <dgm:prSet/>
      <dgm:spPr/>
      <dgm:t>
        <a:bodyPr/>
        <a:lstStyle/>
        <a:p>
          <a:endParaRPr lang="it-IT"/>
        </a:p>
      </dgm:t>
    </dgm:pt>
    <dgm:pt modelId="{1D09B5DD-E711-46E3-A0FC-6D67441CF716}" type="sibTrans" cxnId="{37CE4963-5381-45AF-A2A5-3E53D575A0CE}">
      <dgm:prSet/>
      <dgm:spPr/>
      <dgm:t>
        <a:bodyPr/>
        <a:lstStyle/>
        <a:p>
          <a:endParaRPr lang="it-IT"/>
        </a:p>
      </dgm:t>
    </dgm:pt>
    <dgm:pt modelId="{CFC8242D-127E-4021-8D19-2DF20A99AF4E}">
      <dgm:prSet phldrT="[Testo]" custT="1"/>
      <dgm:spPr/>
      <dgm:t>
        <a:bodyPr/>
        <a:lstStyle/>
        <a:p>
          <a:r>
            <a:rPr lang="it-IT" sz="1600" dirty="0" smtClean="0"/>
            <a:t>TH, TC, TAS, GS</a:t>
          </a:r>
          <a:endParaRPr lang="it-IT" sz="1600" dirty="0"/>
        </a:p>
      </dgm:t>
    </dgm:pt>
    <dgm:pt modelId="{8DEF8697-46F5-4190-95CB-BD27EDF8703D}" type="parTrans" cxnId="{49D731AE-B132-45EB-B5A5-B98B5683A728}">
      <dgm:prSet/>
      <dgm:spPr/>
      <dgm:t>
        <a:bodyPr/>
        <a:lstStyle/>
        <a:p>
          <a:endParaRPr lang="it-IT"/>
        </a:p>
      </dgm:t>
    </dgm:pt>
    <dgm:pt modelId="{AA751303-502A-49D6-87D8-8C32D6652DBC}" type="sibTrans" cxnId="{49D731AE-B132-45EB-B5A5-B98B5683A728}">
      <dgm:prSet/>
      <dgm:spPr/>
      <dgm:t>
        <a:bodyPr/>
        <a:lstStyle/>
        <a:p>
          <a:endParaRPr lang="it-IT"/>
        </a:p>
      </dgm:t>
    </dgm:pt>
    <dgm:pt modelId="{22C8D795-4365-414D-8526-F5D3C28B9D6E}">
      <dgm:prSet phldrT="[Testo]" custT="1"/>
      <dgm:spPr/>
      <dgm:t>
        <a:bodyPr/>
        <a:lstStyle/>
        <a:p>
          <a:r>
            <a:rPr lang="it-IT" sz="1600" dirty="0" smtClean="0"/>
            <a:t>GS=ETAS+(</a:t>
          </a:r>
          <a:r>
            <a:rPr lang="it-IT" sz="1600" dirty="0" err="1" smtClean="0"/>
            <a:t>±Lc</a:t>
          </a:r>
          <a:r>
            <a:rPr lang="it-IT" sz="1600" dirty="0" smtClean="0"/>
            <a:t>)</a:t>
          </a:r>
          <a:endParaRPr lang="it-IT" sz="1600" dirty="0"/>
        </a:p>
      </dgm:t>
    </dgm:pt>
    <dgm:pt modelId="{BA5F2ED4-4503-49FE-AADC-A99662A632D5}" type="parTrans" cxnId="{80392ADB-540B-4067-9E7D-2393100BE211}">
      <dgm:prSet/>
      <dgm:spPr/>
      <dgm:t>
        <a:bodyPr/>
        <a:lstStyle/>
        <a:p>
          <a:endParaRPr lang="it-IT"/>
        </a:p>
      </dgm:t>
    </dgm:pt>
    <dgm:pt modelId="{3C31D0E1-9F1B-4AA7-91EC-EA924089D1DE}" type="sibTrans" cxnId="{80392ADB-540B-4067-9E7D-2393100BE211}">
      <dgm:prSet/>
      <dgm:spPr/>
      <dgm:t>
        <a:bodyPr/>
        <a:lstStyle/>
        <a:p>
          <a:endParaRPr lang="it-IT"/>
        </a:p>
      </dgm:t>
    </dgm:pt>
    <dgm:pt modelId="{7444D858-FAC6-48C0-A391-E554091DD749}">
      <dgm:prSet phldrT="[Testo]" custT="1"/>
      <dgm:spPr/>
      <dgm:t>
        <a:bodyPr/>
        <a:lstStyle/>
        <a:p>
          <a:r>
            <a:rPr lang="it-IT" sz="1600" dirty="0" smtClean="0"/>
            <a:t>Calcolo della velocità</a:t>
          </a:r>
          <a:endParaRPr lang="it-IT" sz="1600" dirty="0"/>
        </a:p>
      </dgm:t>
    </dgm:pt>
    <dgm:pt modelId="{6CDC53EA-6862-4F2D-AA4B-BCDB933A86F3}" type="parTrans" cxnId="{485472CB-27C9-4BE1-AD30-995ADE91D8B6}">
      <dgm:prSet/>
      <dgm:spPr/>
      <dgm:t>
        <a:bodyPr/>
        <a:lstStyle/>
        <a:p>
          <a:endParaRPr lang="it-IT"/>
        </a:p>
      </dgm:t>
    </dgm:pt>
    <dgm:pt modelId="{D90ABDD9-73B6-4B05-96EB-E84599B227AD}" type="sibTrans" cxnId="{485472CB-27C9-4BE1-AD30-995ADE91D8B6}">
      <dgm:prSet/>
      <dgm:spPr/>
      <dgm:t>
        <a:bodyPr/>
        <a:lstStyle/>
        <a:p>
          <a:endParaRPr lang="it-IT"/>
        </a:p>
      </dgm:t>
    </dgm:pt>
    <dgm:pt modelId="{AB671C5A-4DC6-4AC7-AD95-F9F5A2B92C0A}">
      <dgm:prSet phldrT="[Testo]" custT="1"/>
      <dgm:spPr/>
      <dgm:t>
        <a:bodyPr/>
        <a:lstStyle/>
        <a:p>
          <a:r>
            <a:rPr lang="it-IT" sz="1600" dirty="0" smtClean="0"/>
            <a:t>IAS - CAS</a:t>
          </a:r>
          <a:endParaRPr lang="it-IT" sz="1600" dirty="0"/>
        </a:p>
      </dgm:t>
    </dgm:pt>
    <dgm:pt modelId="{9F48FA4A-FF59-49A9-83B6-57AD074BF216}" type="parTrans" cxnId="{E8550A8E-602C-4D78-B978-2CABC9E68331}">
      <dgm:prSet/>
      <dgm:spPr/>
      <dgm:t>
        <a:bodyPr/>
        <a:lstStyle/>
        <a:p>
          <a:endParaRPr lang="it-IT"/>
        </a:p>
      </dgm:t>
    </dgm:pt>
    <dgm:pt modelId="{B5699FBC-0C98-4842-A3BE-3110CCE72F0E}" type="sibTrans" cxnId="{E8550A8E-602C-4D78-B978-2CABC9E68331}">
      <dgm:prSet/>
      <dgm:spPr/>
      <dgm:t>
        <a:bodyPr/>
        <a:lstStyle/>
        <a:p>
          <a:endParaRPr lang="it-IT"/>
        </a:p>
      </dgm:t>
    </dgm:pt>
    <dgm:pt modelId="{CA366666-DC0A-4920-BB95-845611312FAC}">
      <dgm:prSet phldrT="[Testo]" custT="1"/>
      <dgm:spPr/>
      <dgm:t>
        <a:bodyPr/>
        <a:lstStyle/>
        <a:p>
          <a:r>
            <a:rPr lang="it-IT" sz="1600" dirty="0" smtClean="0"/>
            <a:t>Mn</a:t>
          </a:r>
          <a:endParaRPr lang="it-IT" sz="1600" dirty="0"/>
        </a:p>
      </dgm:t>
    </dgm:pt>
    <dgm:pt modelId="{8616A025-EBB9-4E32-AD34-9E30C4B65957}" type="parTrans" cxnId="{5FA79B61-002C-45D7-9E6F-0A35BEEFBD88}">
      <dgm:prSet/>
      <dgm:spPr/>
      <dgm:t>
        <a:bodyPr/>
        <a:lstStyle/>
        <a:p>
          <a:endParaRPr lang="it-IT"/>
        </a:p>
      </dgm:t>
    </dgm:pt>
    <dgm:pt modelId="{FFC9782A-3C0C-46D1-ABBF-3101BA265376}" type="sibTrans" cxnId="{5FA79B61-002C-45D7-9E6F-0A35BEEFBD88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5034B42-D59B-439D-89C8-C1C3813D6158}" type="pres">
      <dgm:prSet presAssocID="{7444D858-FAC6-48C0-A391-E554091DD749}" presName="boxAndChildren" presStyleCnt="0"/>
      <dgm:spPr/>
    </dgm:pt>
    <dgm:pt modelId="{EBD10C15-65ED-4B50-AEAE-F2287589B74A}" type="pres">
      <dgm:prSet presAssocID="{7444D858-FAC6-48C0-A391-E554091DD749}" presName="parentTextBox" presStyleLbl="node1" presStyleIdx="0" presStyleCnt="3"/>
      <dgm:spPr/>
      <dgm:t>
        <a:bodyPr/>
        <a:lstStyle/>
        <a:p>
          <a:endParaRPr lang="it-IT"/>
        </a:p>
      </dgm:t>
    </dgm:pt>
    <dgm:pt modelId="{E7DCBFBF-C220-4ABF-8545-AD2228ADFE33}" type="pres">
      <dgm:prSet presAssocID="{7444D858-FAC6-48C0-A391-E554091DD749}" presName="entireBox" presStyleLbl="node1" presStyleIdx="0" presStyleCnt="3"/>
      <dgm:spPr/>
      <dgm:t>
        <a:bodyPr/>
        <a:lstStyle/>
        <a:p>
          <a:endParaRPr lang="it-IT"/>
        </a:p>
      </dgm:t>
    </dgm:pt>
    <dgm:pt modelId="{92499904-614B-4E6A-A971-D75173A2FB50}" type="pres">
      <dgm:prSet presAssocID="{7444D858-FAC6-48C0-A391-E554091DD749}" presName="descendantBox" presStyleCnt="0"/>
      <dgm:spPr/>
    </dgm:pt>
    <dgm:pt modelId="{CE21D904-0F29-425A-B2DC-75B05CF02341}" type="pres">
      <dgm:prSet presAssocID="{AB671C5A-4DC6-4AC7-AD95-F9F5A2B92C0A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2D96CE-818E-4BCB-8113-038F183555B5}" type="pres">
      <dgm:prSet presAssocID="{CA366666-DC0A-4920-BB95-845611312FAC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D6A605E-1B96-4AE9-B771-F2CC46A6EE3F}" type="pres">
      <dgm:prSet presAssocID="{1D09B5DD-E711-46E3-A0FC-6D67441CF716}" presName="sp" presStyleCnt="0"/>
      <dgm:spPr/>
    </dgm:pt>
    <dgm:pt modelId="{BCD7B661-AB26-4253-9101-F3927A939EA1}" type="pres">
      <dgm:prSet presAssocID="{6A03C1BA-01E7-4294-A751-B68AA2E458FF}" presName="arrowAndChildren" presStyleCnt="0"/>
      <dgm:spPr/>
    </dgm:pt>
    <dgm:pt modelId="{C8D303A0-1A00-491D-9C1A-D43FC84D65A0}" type="pres">
      <dgm:prSet presAssocID="{6A03C1BA-01E7-4294-A751-B68AA2E458FF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A851FDC3-C712-4310-8BDC-9C29C9D4ECB1}" type="pres">
      <dgm:prSet presAssocID="{6A03C1BA-01E7-4294-A751-B68AA2E458FF}" presName="arrow" presStyleLbl="node1" presStyleIdx="1" presStyleCnt="3"/>
      <dgm:spPr/>
      <dgm:t>
        <a:bodyPr/>
        <a:lstStyle/>
        <a:p>
          <a:endParaRPr lang="it-IT"/>
        </a:p>
      </dgm:t>
    </dgm:pt>
    <dgm:pt modelId="{6D1E0D55-7C8C-4394-A30F-2503B4FA1551}" type="pres">
      <dgm:prSet presAssocID="{6A03C1BA-01E7-4294-A751-B68AA2E458FF}" presName="descendantArrow" presStyleCnt="0"/>
      <dgm:spPr/>
    </dgm:pt>
    <dgm:pt modelId="{85BAD8C5-F2B3-47FF-9238-7CEBEAECC1BD}" type="pres">
      <dgm:prSet presAssocID="{CFC8242D-127E-4021-8D19-2DF20A99AF4E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CE618B-A948-4F77-9B6E-0548D3839886}" type="pres">
      <dgm:prSet presAssocID="{22C8D795-4365-414D-8526-F5D3C28B9D6E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40BDF9-5984-468F-BFA4-1071807C271D}" type="pres">
      <dgm:prSet presAssocID="{70B038A9-5CE7-4A0C-952C-331955CCF74B}" presName="sp" presStyleCnt="0"/>
      <dgm:spPr/>
    </dgm:pt>
    <dgm:pt modelId="{B89298D4-2F6A-4252-90C1-274047B3EDC9}" type="pres">
      <dgm:prSet presAssocID="{A9B269A0-9580-4592-BC29-670CF40D47F8}" presName="arrowAndChildren" presStyleCnt="0"/>
      <dgm:spPr/>
    </dgm:pt>
    <dgm:pt modelId="{98F5B337-493B-4888-BC2C-21BACEC9E1BB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1620D11D-98A3-49C9-BE9B-94AB2012F6A7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0D8D7A87-4D92-43BE-98CE-152C53931C8E}" type="pres">
      <dgm:prSet presAssocID="{A9B269A0-9580-4592-BC29-670CF40D47F8}" presName="descendantArrow" presStyleCnt="0"/>
      <dgm:spPr/>
    </dgm:pt>
    <dgm:pt modelId="{93AA9893-5064-4882-9700-58582EC467F4}" type="pres">
      <dgm:prSet presAssocID="{00A77EF4-2730-4BE6-A0AA-5837AC98C956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33356FE-FF38-4E06-A7B7-7D720FB23DAF}" type="pres">
      <dgm:prSet presAssocID="{5C80F1FF-3EFB-4B64-8B3E-F461C91268A0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20073FC4-1F8D-4AE0-8036-153CE9B9D4B0}" srcId="{A9B269A0-9580-4592-BC29-670CF40D47F8}" destId="{00A77EF4-2730-4BE6-A0AA-5837AC98C956}" srcOrd="0" destOrd="0" parTransId="{4ECDADB5-D208-4050-B450-2E78D8033D3C}" sibTransId="{6294ED64-A440-49A0-9AF4-ECB5279A869C}"/>
    <dgm:cxn modelId="{F151F029-B5E2-49A8-852E-78AE61FD7037}" type="presOf" srcId="{5C80F1FF-3EFB-4B64-8B3E-F461C91268A0}" destId="{F33356FE-FF38-4E06-A7B7-7D720FB23DAF}" srcOrd="0" destOrd="0" presId="urn:microsoft.com/office/officeart/2005/8/layout/process4"/>
    <dgm:cxn modelId="{88E1CC3A-EEFA-4FC9-B026-086809A8FB1E}" type="presOf" srcId="{A9B269A0-9580-4592-BC29-670CF40D47F8}" destId="{98F5B337-493B-4888-BC2C-21BACEC9E1BB}" srcOrd="0" destOrd="0" presId="urn:microsoft.com/office/officeart/2005/8/layout/process4"/>
    <dgm:cxn modelId="{485472CB-27C9-4BE1-AD30-995ADE91D8B6}" srcId="{4BC4DA22-8CF1-4A31-8AB7-292E7733B0D2}" destId="{7444D858-FAC6-48C0-A391-E554091DD749}" srcOrd="2" destOrd="0" parTransId="{6CDC53EA-6862-4F2D-AA4B-BCDB933A86F3}" sibTransId="{D90ABDD9-73B6-4B05-96EB-E84599B227AD}"/>
    <dgm:cxn modelId="{80392ADB-540B-4067-9E7D-2393100BE211}" srcId="{6A03C1BA-01E7-4294-A751-B68AA2E458FF}" destId="{22C8D795-4365-414D-8526-F5D3C28B9D6E}" srcOrd="1" destOrd="0" parTransId="{BA5F2ED4-4503-49FE-AADC-A99662A632D5}" sibTransId="{3C31D0E1-9F1B-4AA7-91EC-EA924089D1DE}"/>
    <dgm:cxn modelId="{13BFED70-3AE7-42D4-93A8-53B5714C4511}" type="presOf" srcId="{7444D858-FAC6-48C0-A391-E554091DD749}" destId="{E7DCBFBF-C220-4ABF-8545-AD2228ADFE33}" srcOrd="1" destOrd="0" presId="urn:microsoft.com/office/officeart/2005/8/layout/process4"/>
    <dgm:cxn modelId="{5A730CC6-3ABC-4C2E-A3C3-A182749987F9}" type="presOf" srcId="{4BC4DA22-8CF1-4A31-8AB7-292E7733B0D2}" destId="{F0E07B57-4EBD-4673-A78E-AF8A8469B304}" srcOrd="0" destOrd="0" presId="urn:microsoft.com/office/officeart/2005/8/layout/process4"/>
    <dgm:cxn modelId="{49D731AE-B132-45EB-B5A5-B98B5683A728}" srcId="{6A03C1BA-01E7-4294-A751-B68AA2E458FF}" destId="{CFC8242D-127E-4021-8D19-2DF20A99AF4E}" srcOrd="0" destOrd="0" parTransId="{8DEF8697-46F5-4190-95CB-BD27EDF8703D}" sibTransId="{AA751303-502A-49D6-87D8-8C32D6652DBC}"/>
    <dgm:cxn modelId="{62B4AF65-F617-46B8-ADFB-2C5B99DC82E3}" type="presOf" srcId="{7444D858-FAC6-48C0-A391-E554091DD749}" destId="{EBD10C15-65ED-4B50-AEAE-F2287589B74A}" srcOrd="0" destOrd="0" presId="urn:microsoft.com/office/officeart/2005/8/layout/process4"/>
    <dgm:cxn modelId="{C3100402-225E-4CE6-99EE-D9215E424517}" type="presOf" srcId="{CFC8242D-127E-4021-8D19-2DF20A99AF4E}" destId="{85BAD8C5-F2B3-47FF-9238-7CEBEAECC1BD}" srcOrd="0" destOrd="0" presId="urn:microsoft.com/office/officeart/2005/8/layout/process4"/>
    <dgm:cxn modelId="{8F73990D-F2BB-4948-95B0-592BA8DB17C8}" type="presOf" srcId="{A9B269A0-9580-4592-BC29-670CF40D47F8}" destId="{1620D11D-98A3-49C9-BE9B-94AB2012F6A7}" srcOrd="1" destOrd="0" presId="urn:microsoft.com/office/officeart/2005/8/layout/process4"/>
    <dgm:cxn modelId="{CFCB8F7A-7963-4318-A117-BEDAB9805DC5}" type="presOf" srcId="{AB671C5A-4DC6-4AC7-AD95-F9F5A2B92C0A}" destId="{CE21D904-0F29-425A-B2DC-75B05CF02341}" srcOrd="0" destOrd="0" presId="urn:microsoft.com/office/officeart/2005/8/layout/process4"/>
    <dgm:cxn modelId="{2E161A8C-4648-464F-B338-AFDFF35ECD07}" type="presOf" srcId="{6A03C1BA-01E7-4294-A751-B68AA2E458FF}" destId="{C8D303A0-1A00-491D-9C1A-D43FC84D65A0}" srcOrd="0" destOrd="0" presId="urn:microsoft.com/office/officeart/2005/8/layout/process4"/>
    <dgm:cxn modelId="{37CE4963-5381-45AF-A2A5-3E53D575A0CE}" srcId="{4BC4DA22-8CF1-4A31-8AB7-292E7733B0D2}" destId="{6A03C1BA-01E7-4294-A751-B68AA2E458FF}" srcOrd="1" destOrd="0" parTransId="{CA93E5D2-2869-4DD6-B925-383DA7BD0912}" sibTransId="{1D09B5DD-E711-46E3-A0FC-6D67441CF716}"/>
    <dgm:cxn modelId="{E8550A8E-602C-4D78-B978-2CABC9E68331}" srcId="{7444D858-FAC6-48C0-A391-E554091DD749}" destId="{AB671C5A-4DC6-4AC7-AD95-F9F5A2B92C0A}" srcOrd="0" destOrd="0" parTransId="{9F48FA4A-FF59-49A9-83B6-57AD074BF216}" sibTransId="{B5699FBC-0C98-4842-A3BE-3110CCE72F0E}"/>
    <dgm:cxn modelId="{5FA79B61-002C-45D7-9E6F-0A35BEEFBD88}" srcId="{7444D858-FAC6-48C0-A391-E554091DD749}" destId="{CA366666-DC0A-4920-BB95-845611312FAC}" srcOrd="1" destOrd="0" parTransId="{8616A025-EBB9-4E32-AD34-9E30C4B65957}" sibTransId="{FFC9782A-3C0C-46D1-ABBF-3101BA265376}"/>
    <dgm:cxn modelId="{5D215FDA-B42D-4AF9-971E-E038F48779D5}" srcId="{A9B269A0-9580-4592-BC29-670CF40D47F8}" destId="{5C80F1FF-3EFB-4B64-8B3E-F461C91268A0}" srcOrd="1" destOrd="0" parTransId="{2C2BF2F6-841A-40AE-8C92-CB918A48395B}" sibTransId="{61583F6A-9A23-4007-B95C-41B7D5489FC7}"/>
    <dgm:cxn modelId="{706C8507-5010-4FAB-9F8A-BA2B2F3B35D0}" type="presOf" srcId="{CA366666-DC0A-4920-BB95-845611312FAC}" destId="{1F2D96CE-818E-4BCB-8113-038F183555B5}" srcOrd="0" destOrd="0" presId="urn:microsoft.com/office/officeart/2005/8/layout/process4"/>
    <dgm:cxn modelId="{9FBF0324-77FC-4DA3-BCB6-E613678A9A5C}" type="presOf" srcId="{22C8D795-4365-414D-8526-F5D3C28B9D6E}" destId="{68CE618B-A948-4F77-9B6E-0548D3839886}" srcOrd="0" destOrd="0" presId="urn:microsoft.com/office/officeart/2005/8/layout/process4"/>
    <dgm:cxn modelId="{FE4F8A6C-8979-4B61-B532-954B1E677E73}" type="presOf" srcId="{00A77EF4-2730-4BE6-A0AA-5837AC98C956}" destId="{93AA9893-5064-4882-9700-58582EC467F4}" srcOrd="0" destOrd="0" presId="urn:microsoft.com/office/officeart/2005/8/layout/process4"/>
    <dgm:cxn modelId="{BA084328-5F25-42C2-8641-5ACDA2C7D026}" type="presOf" srcId="{6A03C1BA-01E7-4294-A751-B68AA2E458FF}" destId="{A851FDC3-C712-4310-8BDC-9C29C9D4ECB1}" srcOrd="1" destOrd="0" presId="urn:microsoft.com/office/officeart/2005/8/layout/process4"/>
    <dgm:cxn modelId="{E00DDD07-FD7B-4189-9C88-847BD7BFA6A0}" type="presParOf" srcId="{F0E07B57-4EBD-4673-A78E-AF8A8469B304}" destId="{A5034B42-D59B-439D-89C8-C1C3813D6158}" srcOrd="0" destOrd="0" presId="urn:microsoft.com/office/officeart/2005/8/layout/process4"/>
    <dgm:cxn modelId="{85C5B61A-B0A5-4F4A-B1C3-188BA3857DEE}" type="presParOf" srcId="{A5034B42-D59B-439D-89C8-C1C3813D6158}" destId="{EBD10C15-65ED-4B50-AEAE-F2287589B74A}" srcOrd="0" destOrd="0" presId="urn:microsoft.com/office/officeart/2005/8/layout/process4"/>
    <dgm:cxn modelId="{26D7914D-F7F6-4D63-9A7F-0D897C0CB9E3}" type="presParOf" srcId="{A5034B42-D59B-439D-89C8-C1C3813D6158}" destId="{E7DCBFBF-C220-4ABF-8545-AD2228ADFE33}" srcOrd="1" destOrd="0" presId="urn:microsoft.com/office/officeart/2005/8/layout/process4"/>
    <dgm:cxn modelId="{50EF832F-2828-4AA9-8551-BE4FBC0398EA}" type="presParOf" srcId="{A5034B42-D59B-439D-89C8-C1C3813D6158}" destId="{92499904-614B-4E6A-A971-D75173A2FB50}" srcOrd="2" destOrd="0" presId="urn:microsoft.com/office/officeart/2005/8/layout/process4"/>
    <dgm:cxn modelId="{9642EBFC-3A32-44C4-A015-071D175F68D0}" type="presParOf" srcId="{92499904-614B-4E6A-A971-D75173A2FB50}" destId="{CE21D904-0F29-425A-B2DC-75B05CF02341}" srcOrd="0" destOrd="0" presId="urn:microsoft.com/office/officeart/2005/8/layout/process4"/>
    <dgm:cxn modelId="{BF172B8F-8C12-48A0-A292-E4602E4D2249}" type="presParOf" srcId="{92499904-614B-4E6A-A971-D75173A2FB50}" destId="{1F2D96CE-818E-4BCB-8113-038F183555B5}" srcOrd="1" destOrd="0" presId="urn:microsoft.com/office/officeart/2005/8/layout/process4"/>
    <dgm:cxn modelId="{BD9C1F80-8F11-49B5-91DE-34C16D70131C}" type="presParOf" srcId="{F0E07B57-4EBD-4673-A78E-AF8A8469B304}" destId="{FD6A605E-1B96-4AE9-B771-F2CC46A6EE3F}" srcOrd="1" destOrd="0" presId="urn:microsoft.com/office/officeart/2005/8/layout/process4"/>
    <dgm:cxn modelId="{6AA7D13B-F79C-401A-A3C3-B7E0A5869897}" type="presParOf" srcId="{F0E07B57-4EBD-4673-A78E-AF8A8469B304}" destId="{BCD7B661-AB26-4253-9101-F3927A939EA1}" srcOrd="2" destOrd="0" presId="urn:microsoft.com/office/officeart/2005/8/layout/process4"/>
    <dgm:cxn modelId="{7EDA3F9D-B985-415E-AE6A-ABD7D9BF125E}" type="presParOf" srcId="{BCD7B661-AB26-4253-9101-F3927A939EA1}" destId="{C8D303A0-1A00-491D-9C1A-D43FC84D65A0}" srcOrd="0" destOrd="0" presId="urn:microsoft.com/office/officeart/2005/8/layout/process4"/>
    <dgm:cxn modelId="{5E3BCDD4-EE68-478D-92E6-2D99118E6769}" type="presParOf" srcId="{BCD7B661-AB26-4253-9101-F3927A939EA1}" destId="{A851FDC3-C712-4310-8BDC-9C29C9D4ECB1}" srcOrd="1" destOrd="0" presId="urn:microsoft.com/office/officeart/2005/8/layout/process4"/>
    <dgm:cxn modelId="{121FF26C-8561-465E-BC27-4BE08A1A8456}" type="presParOf" srcId="{BCD7B661-AB26-4253-9101-F3927A939EA1}" destId="{6D1E0D55-7C8C-4394-A30F-2503B4FA1551}" srcOrd="2" destOrd="0" presId="urn:microsoft.com/office/officeart/2005/8/layout/process4"/>
    <dgm:cxn modelId="{4873A261-87FA-4B32-854F-803DA740276E}" type="presParOf" srcId="{6D1E0D55-7C8C-4394-A30F-2503B4FA1551}" destId="{85BAD8C5-F2B3-47FF-9238-7CEBEAECC1BD}" srcOrd="0" destOrd="0" presId="urn:microsoft.com/office/officeart/2005/8/layout/process4"/>
    <dgm:cxn modelId="{E12493EE-EC6D-4769-87E4-E32EF98BF94B}" type="presParOf" srcId="{6D1E0D55-7C8C-4394-A30F-2503B4FA1551}" destId="{68CE618B-A948-4F77-9B6E-0548D3839886}" srcOrd="1" destOrd="0" presId="urn:microsoft.com/office/officeart/2005/8/layout/process4"/>
    <dgm:cxn modelId="{F3826D87-9C37-4DD1-8C2F-5C6AA0446612}" type="presParOf" srcId="{F0E07B57-4EBD-4673-A78E-AF8A8469B304}" destId="{3C40BDF9-5984-468F-BFA4-1071807C271D}" srcOrd="3" destOrd="0" presId="urn:microsoft.com/office/officeart/2005/8/layout/process4"/>
    <dgm:cxn modelId="{5B1DF354-0AEC-4743-8AF5-01C6B99B5CE8}" type="presParOf" srcId="{F0E07B57-4EBD-4673-A78E-AF8A8469B304}" destId="{B89298D4-2F6A-4252-90C1-274047B3EDC9}" srcOrd="4" destOrd="0" presId="urn:microsoft.com/office/officeart/2005/8/layout/process4"/>
    <dgm:cxn modelId="{0D132AA9-71B6-4E67-89D1-A0E9DF2D7A51}" type="presParOf" srcId="{B89298D4-2F6A-4252-90C1-274047B3EDC9}" destId="{98F5B337-493B-4888-BC2C-21BACEC9E1BB}" srcOrd="0" destOrd="0" presId="urn:microsoft.com/office/officeart/2005/8/layout/process4"/>
    <dgm:cxn modelId="{2E6680CD-94BB-477E-B84D-9077CA4BF659}" type="presParOf" srcId="{B89298D4-2F6A-4252-90C1-274047B3EDC9}" destId="{1620D11D-98A3-49C9-BE9B-94AB2012F6A7}" srcOrd="1" destOrd="0" presId="urn:microsoft.com/office/officeart/2005/8/layout/process4"/>
    <dgm:cxn modelId="{15632CA5-6F99-49AE-8160-658F443CC244}" type="presParOf" srcId="{B89298D4-2F6A-4252-90C1-274047B3EDC9}" destId="{0D8D7A87-4D92-43BE-98CE-152C53931C8E}" srcOrd="2" destOrd="0" presId="urn:microsoft.com/office/officeart/2005/8/layout/process4"/>
    <dgm:cxn modelId="{F6977F23-85F5-4729-8E49-FB5AC5044C27}" type="presParOf" srcId="{0D8D7A87-4D92-43BE-98CE-152C53931C8E}" destId="{93AA9893-5064-4882-9700-58582EC467F4}" srcOrd="0" destOrd="0" presId="urn:microsoft.com/office/officeart/2005/8/layout/process4"/>
    <dgm:cxn modelId="{51CA5D02-DEBE-4746-984B-966E65A3CA5D}" type="presParOf" srcId="{0D8D7A87-4D92-43BE-98CE-152C53931C8E}" destId="{F33356FE-FF38-4E06-A7B7-7D720FB23DAF}" srcOrd="1" destOrd="0" presId="urn:microsoft.com/office/officeart/2005/8/layout/process4"/>
  </dgm:cxnLst>
  <dgm:bg/>
  <dgm:whole/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7DAF2FB-AF05-4DA7-B33F-7F99F0084F73}">
      <dgm:prSet phldrT="[Testo]"/>
      <dgm:spPr/>
      <dgm:t>
        <a:bodyPr/>
        <a:lstStyle/>
        <a:p>
          <a:r>
            <a:rPr lang="it-IT" dirty="0" smtClean="0"/>
            <a:t>Calcolo del QUJ</a:t>
          </a:r>
          <a:endParaRPr lang="it-IT" dirty="0"/>
        </a:p>
      </dgm:t>
    </dgm:pt>
    <dgm:pt modelId="{4343D512-781E-4D8C-BD52-348E3D52C722}" type="parTrans" cxnId="{1EAF5E7C-B22E-4302-894C-DD69BC065116}">
      <dgm:prSet/>
      <dgm:spPr/>
      <dgm:t>
        <a:bodyPr/>
        <a:lstStyle/>
        <a:p>
          <a:endParaRPr lang="it-IT"/>
        </a:p>
      </dgm:t>
    </dgm:pt>
    <dgm:pt modelId="{6F196138-A7C5-4162-878F-861425AEE713}" type="sibTrans" cxnId="{1EAF5E7C-B22E-4302-894C-DD69BC065116}">
      <dgm:prSet/>
      <dgm:spPr/>
      <dgm:t>
        <a:bodyPr/>
        <a:lstStyle/>
        <a:p>
          <a:endParaRPr lang="it-IT"/>
        </a:p>
      </dgm:t>
    </dgm:pt>
    <dgm:pt modelId="{E01BA298-FCDA-45B8-9BA5-7EA51FE3A37C}">
      <dgm:prSet phldrT="[Testo]"/>
      <dgm:spPr/>
      <dgm:t>
        <a:bodyPr/>
        <a:lstStyle/>
        <a:p>
          <a:r>
            <a:rPr lang="it-IT" dirty="0" smtClean="0"/>
            <a:t>Calcolo della </a:t>
          </a:r>
          <a:r>
            <a:rPr lang="it-IT" dirty="0" err="1" smtClean="0"/>
            <a:t>GSo</a:t>
          </a:r>
          <a:r>
            <a:rPr lang="it-IT" dirty="0" smtClean="0"/>
            <a:t> e </a:t>
          </a:r>
          <a:r>
            <a:rPr lang="it-IT" dirty="0" err="1" smtClean="0"/>
            <a:t>GSh</a:t>
          </a:r>
          <a:endParaRPr lang="it-IT" dirty="0"/>
        </a:p>
      </dgm:t>
    </dgm:pt>
    <dgm:pt modelId="{926674A2-3408-49C8-91DE-66DE7E03FDB8}" type="parTrans" cxnId="{55C10B64-003B-4BB2-A37C-F05484E2F5F1}">
      <dgm:prSet/>
      <dgm:spPr/>
      <dgm:t>
        <a:bodyPr/>
        <a:lstStyle/>
        <a:p>
          <a:endParaRPr lang="it-IT"/>
        </a:p>
      </dgm:t>
    </dgm:pt>
    <dgm:pt modelId="{42FC1DF1-74BE-4610-A8DB-B5CE1FEEA037}" type="sibTrans" cxnId="{55C10B64-003B-4BB2-A37C-F05484E2F5F1}">
      <dgm:prSet/>
      <dgm:spPr/>
      <dgm:t>
        <a:bodyPr/>
        <a:lstStyle/>
        <a:p>
          <a:endParaRPr lang="it-IT"/>
        </a:p>
      </dgm:t>
    </dgm:pt>
    <dgm:pt modelId="{CFAEB66E-3062-4115-92F9-FC1196E03358}">
      <dgm:prSet phldrT="[Testo]"/>
      <dgm:spPr/>
      <dgm:t>
        <a:bodyPr/>
        <a:lstStyle/>
        <a:p>
          <a:r>
            <a:rPr lang="it-IT" dirty="0" smtClean="0"/>
            <a:t>Calcolo </a:t>
          </a:r>
          <a:r>
            <a:rPr lang="it-IT" dirty="0" err="1" smtClean="0"/>
            <a:t>Lc</a:t>
          </a:r>
          <a:r>
            <a:rPr lang="it-IT" dirty="0" smtClean="0"/>
            <a:t> e ETAS</a:t>
          </a:r>
          <a:endParaRPr lang="it-IT" dirty="0"/>
        </a:p>
      </dgm:t>
    </dgm:pt>
    <dgm:pt modelId="{FDF89843-F4F4-47E8-B1AD-DF8467071A0D}" type="parTrans" cxnId="{AB0AC79F-3582-4568-88A7-4440331C47A1}">
      <dgm:prSet/>
      <dgm:spPr/>
      <dgm:t>
        <a:bodyPr/>
        <a:lstStyle/>
        <a:p>
          <a:endParaRPr lang="it-IT"/>
        </a:p>
      </dgm:t>
    </dgm:pt>
    <dgm:pt modelId="{4286460F-A732-4562-AF78-573BAE834DCC}" type="sibTrans" cxnId="{AB0AC79F-3582-4568-88A7-4440331C47A1}">
      <dgm:prSet/>
      <dgm:spPr/>
      <dgm:t>
        <a:bodyPr/>
        <a:lstStyle/>
        <a:p>
          <a:endParaRPr lang="it-IT"/>
        </a:p>
      </dgm:t>
    </dgm:pt>
    <dgm:pt modelId="{92A11743-8ECF-4527-8EC6-032ED8B95AF3}">
      <dgm:prSet phldrT="[Testo]"/>
      <dgm:spPr/>
      <dgm:t>
        <a:bodyPr/>
        <a:lstStyle/>
        <a:p>
          <a:r>
            <a:rPr lang="it-IT" dirty="0" smtClean="0"/>
            <a:t>Calcolo del vento</a:t>
          </a:r>
          <a:endParaRPr lang="it-IT" dirty="0"/>
        </a:p>
      </dgm:t>
    </dgm:pt>
    <dgm:pt modelId="{06B75AA7-2EA7-4C27-89D1-346030191C46}" type="parTrans" cxnId="{2F4B5D60-0BAF-42A5-BB09-F622147B988D}">
      <dgm:prSet/>
      <dgm:spPr/>
      <dgm:t>
        <a:bodyPr/>
        <a:lstStyle/>
        <a:p>
          <a:endParaRPr lang="it-IT"/>
        </a:p>
      </dgm:t>
    </dgm:pt>
    <dgm:pt modelId="{E76651FB-BED2-4A68-B33D-971A77A7BDC6}" type="sibTrans" cxnId="{2F4B5D60-0BAF-42A5-BB09-F622147B988D}">
      <dgm:prSet/>
      <dgm:spPr/>
      <dgm:t>
        <a:bodyPr/>
        <a:lstStyle/>
        <a:p>
          <a:endParaRPr lang="it-IT"/>
        </a:p>
      </dgm:t>
    </dgm:pt>
    <dgm:pt modelId="{6F4536D4-A39B-4A11-8DA0-4B5AC980F149}">
      <dgm:prSet phldrT="[Testo]"/>
      <dgm:spPr/>
      <dgm:t>
        <a:bodyPr/>
        <a:lstStyle/>
        <a:p>
          <a:r>
            <a:rPr lang="it-IT" dirty="0" smtClean="0"/>
            <a:t>Calcolo della SAT e della IAS</a:t>
          </a:r>
          <a:endParaRPr lang="it-IT" dirty="0"/>
        </a:p>
      </dgm:t>
    </dgm:pt>
    <dgm:pt modelId="{4FE784B7-AC9D-4E37-A834-2360DF3C30A9}" type="parTrans" cxnId="{2A846167-FF14-42F8-862C-B001A8324630}">
      <dgm:prSet/>
      <dgm:spPr/>
      <dgm:t>
        <a:bodyPr/>
        <a:lstStyle/>
        <a:p>
          <a:endParaRPr lang="it-IT"/>
        </a:p>
      </dgm:t>
    </dgm:pt>
    <dgm:pt modelId="{5E90FE78-1A79-43EE-B631-903CBABE9CA1}" type="sibTrans" cxnId="{2A846167-FF14-42F8-862C-B001A8324630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0314FBF7-1484-4E93-BD1E-AE5A68306EC2}" type="pres">
      <dgm:prSet presAssocID="{E19F41FF-CA4F-4296-B8E0-340C53272823}" presName="arrowDiagram5" presStyleCnt="0"/>
      <dgm:spPr/>
    </dgm:pt>
    <dgm:pt modelId="{2247A5F4-1459-400E-B893-F78AEB6C3BF5}" type="pres">
      <dgm:prSet presAssocID="{77DAF2FB-AF05-4DA7-B33F-7F99F0084F73}" presName="bullet5a" presStyleLbl="node1" presStyleIdx="0" presStyleCnt="5"/>
      <dgm:spPr/>
    </dgm:pt>
    <dgm:pt modelId="{E8E826C5-9C02-4723-B6EA-460CCCB08512}" type="pres">
      <dgm:prSet presAssocID="{77DAF2FB-AF05-4DA7-B33F-7F99F0084F73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FB84B4-D88C-4B9C-AD49-543FE5049F90}" type="pres">
      <dgm:prSet presAssocID="{E01BA298-FCDA-45B8-9BA5-7EA51FE3A37C}" presName="bullet5b" presStyleLbl="node1" presStyleIdx="1" presStyleCnt="5"/>
      <dgm:spPr/>
    </dgm:pt>
    <dgm:pt modelId="{D18EB892-817B-4153-BF46-4D4140BC43B4}" type="pres">
      <dgm:prSet presAssocID="{E01BA298-FCDA-45B8-9BA5-7EA51FE3A37C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377DDA2-AB0F-4CBA-8787-8FE8505FBBE1}" type="pres">
      <dgm:prSet presAssocID="{CFAEB66E-3062-4115-92F9-FC1196E03358}" presName="bullet5c" presStyleLbl="node1" presStyleIdx="2" presStyleCnt="5"/>
      <dgm:spPr/>
    </dgm:pt>
    <dgm:pt modelId="{F0F0EA49-AF37-4667-B9C9-104DD581A028}" type="pres">
      <dgm:prSet presAssocID="{CFAEB66E-3062-4115-92F9-FC1196E03358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655663-9878-4C83-9661-C9A88AC691E7}" type="pres">
      <dgm:prSet presAssocID="{92A11743-8ECF-4527-8EC6-032ED8B95AF3}" presName="bullet5d" presStyleLbl="node1" presStyleIdx="3" presStyleCnt="5"/>
      <dgm:spPr/>
    </dgm:pt>
    <dgm:pt modelId="{2C5D533C-676A-42FD-BADD-012589757A83}" type="pres">
      <dgm:prSet presAssocID="{92A11743-8ECF-4527-8EC6-032ED8B95AF3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EF3B2CA-08FA-487E-AFFA-E1CB9BF1E2B9}" type="pres">
      <dgm:prSet presAssocID="{6F4536D4-A39B-4A11-8DA0-4B5AC980F149}" presName="bullet5e" presStyleLbl="node1" presStyleIdx="4" presStyleCnt="5"/>
      <dgm:spPr/>
    </dgm:pt>
    <dgm:pt modelId="{D4652BF8-E462-40AC-9700-A2B2F9013A62}" type="pres">
      <dgm:prSet presAssocID="{6F4536D4-A39B-4A11-8DA0-4B5AC980F149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9921F2E-F5B1-4559-8AC8-A08F9344E693}" type="presOf" srcId="{77DAF2FB-AF05-4DA7-B33F-7F99F0084F73}" destId="{E8E826C5-9C02-4723-B6EA-460CCCB08512}" srcOrd="0" destOrd="0" presId="urn:microsoft.com/office/officeart/2005/8/layout/arrow2"/>
    <dgm:cxn modelId="{55C10B64-003B-4BB2-A37C-F05484E2F5F1}" srcId="{E19F41FF-CA4F-4296-B8E0-340C53272823}" destId="{E01BA298-FCDA-45B8-9BA5-7EA51FE3A37C}" srcOrd="1" destOrd="0" parTransId="{926674A2-3408-49C8-91DE-66DE7E03FDB8}" sibTransId="{42FC1DF1-74BE-4610-A8DB-B5CE1FEEA037}"/>
    <dgm:cxn modelId="{2A846167-FF14-42F8-862C-B001A8324630}" srcId="{E19F41FF-CA4F-4296-B8E0-340C53272823}" destId="{6F4536D4-A39B-4A11-8DA0-4B5AC980F149}" srcOrd="4" destOrd="0" parTransId="{4FE784B7-AC9D-4E37-A834-2360DF3C30A9}" sibTransId="{5E90FE78-1A79-43EE-B631-903CBABE9CA1}"/>
    <dgm:cxn modelId="{319F5F8C-8E8F-4C24-92E3-5C3092349F16}" type="presOf" srcId="{6F4536D4-A39B-4A11-8DA0-4B5AC980F149}" destId="{D4652BF8-E462-40AC-9700-A2B2F9013A62}" srcOrd="0" destOrd="0" presId="urn:microsoft.com/office/officeart/2005/8/layout/arrow2"/>
    <dgm:cxn modelId="{1EAF5E7C-B22E-4302-894C-DD69BC065116}" srcId="{E19F41FF-CA4F-4296-B8E0-340C53272823}" destId="{77DAF2FB-AF05-4DA7-B33F-7F99F0084F73}" srcOrd="0" destOrd="0" parTransId="{4343D512-781E-4D8C-BD52-348E3D52C722}" sibTransId="{6F196138-A7C5-4162-878F-861425AEE713}"/>
    <dgm:cxn modelId="{C6F5B973-36A3-481F-AB8F-7093C63F3154}" type="presOf" srcId="{CFAEB66E-3062-4115-92F9-FC1196E03358}" destId="{F0F0EA49-AF37-4667-B9C9-104DD581A028}" srcOrd="0" destOrd="0" presId="urn:microsoft.com/office/officeart/2005/8/layout/arrow2"/>
    <dgm:cxn modelId="{AB0AC79F-3582-4568-88A7-4440331C47A1}" srcId="{E19F41FF-CA4F-4296-B8E0-340C53272823}" destId="{CFAEB66E-3062-4115-92F9-FC1196E03358}" srcOrd="2" destOrd="0" parTransId="{FDF89843-F4F4-47E8-B1AD-DF8467071A0D}" sibTransId="{4286460F-A732-4562-AF78-573BAE834DCC}"/>
    <dgm:cxn modelId="{C4EE374E-BCDE-4663-8E9D-040768853961}" type="presOf" srcId="{E19F41FF-CA4F-4296-B8E0-340C53272823}" destId="{6555694C-60F4-48FD-B317-3722FF98FBB9}" srcOrd="0" destOrd="0" presId="urn:microsoft.com/office/officeart/2005/8/layout/arrow2"/>
    <dgm:cxn modelId="{2F4B5D60-0BAF-42A5-BB09-F622147B988D}" srcId="{E19F41FF-CA4F-4296-B8E0-340C53272823}" destId="{92A11743-8ECF-4527-8EC6-032ED8B95AF3}" srcOrd="3" destOrd="0" parTransId="{06B75AA7-2EA7-4C27-89D1-346030191C46}" sibTransId="{E76651FB-BED2-4A68-B33D-971A77A7BDC6}"/>
    <dgm:cxn modelId="{4C9A6C08-E797-4580-87B7-33AE77A90CA3}" type="presOf" srcId="{E01BA298-FCDA-45B8-9BA5-7EA51FE3A37C}" destId="{D18EB892-817B-4153-BF46-4D4140BC43B4}" srcOrd="0" destOrd="0" presId="urn:microsoft.com/office/officeart/2005/8/layout/arrow2"/>
    <dgm:cxn modelId="{BE02D6BD-F75A-4998-AEA3-4D498AB72A68}" type="presOf" srcId="{92A11743-8ECF-4527-8EC6-032ED8B95AF3}" destId="{2C5D533C-676A-42FD-BADD-012589757A83}" srcOrd="0" destOrd="0" presId="urn:microsoft.com/office/officeart/2005/8/layout/arrow2"/>
    <dgm:cxn modelId="{F4CA71B7-4E0A-451B-AD46-6861585BD7C3}" type="presParOf" srcId="{6555694C-60F4-48FD-B317-3722FF98FBB9}" destId="{E8E17464-8E84-40F9-8AE2-1E89CEC3D5FA}" srcOrd="0" destOrd="0" presId="urn:microsoft.com/office/officeart/2005/8/layout/arrow2"/>
    <dgm:cxn modelId="{761B1FF5-AA0A-4866-BE02-B2880A06817D}" type="presParOf" srcId="{6555694C-60F4-48FD-B317-3722FF98FBB9}" destId="{0314FBF7-1484-4E93-BD1E-AE5A68306EC2}" srcOrd="1" destOrd="0" presId="urn:microsoft.com/office/officeart/2005/8/layout/arrow2"/>
    <dgm:cxn modelId="{2EB927A9-18E2-4063-8729-799BB3B62AD0}" type="presParOf" srcId="{0314FBF7-1484-4E93-BD1E-AE5A68306EC2}" destId="{2247A5F4-1459-400E-B893-F78AEB6C3BF5}" srcOrd="0" destOrd="0" presId="urn:microsoft.com/office/officeart/2005/8/layout/arrow2"/>
    <dgm:cxn modelId="{5B461792-0E0A-4122-A0AB-D14E3470C166}" type="presParOf" srcId="{0314FBF7-1484-4E93-BD1E-AE5A68306EC2}" destId="{E8E826C5-9C02-4723-B6EA-460CCCB08512}" srcOrd="1" destOrd="0" presId="urn:microsoft.com/office/officeart/2005/8/layout/arrow2"/>
    <dgm:cxn modelId="{1B410157-3503-4FBE-87BF-5CFC49373777}" type="presParOf" srcId="{0314FBF7-1484-4E93-BD1E-AE5A68306EC2}" destId="{B6FB84B4-D88C-4B9C-AD49-543FE5049F90}" srcOrd="2" destOrd="0" presId="urn:microsoft.com/office/officeart/2005/8/layout/arrow2"/>
    <dgm:cxn modelId="{B337B6F4-F8D0-42D2-9D0F-CDED67308C69}" type="presParOf" srcId="{0314FBF7-1484-4E93-BD1E-AE5A68306EC2}" destId="{D18EB892-817B-4153-BF46-4D4140BC43B4}" srcOrd="3" destOrd="0" presId="urn:microsoft.com/office/officeart/2005/8/layout/arrow2"/>
    <dgm:cxn modelId="{60D5D4D4-AF92-475F-91EB-15EB75200A84}" type="presParOf" srcId="{0314FBF7-1484-4E93-BD1E-AE5A68306EC2}" destId="{8377DDA2-AB0F-4CBA-8787-8FE8505FBBE1}" srcOrd="4" destOrd="0" presId="urn:microsoft.com/office/officeart/2005/8/layout/arrow2"/>
    <dgm:cxn modelId="{F1ECFDC9-4306-4A2C-A99D-79C890F8C4D2}" type="presParOf" srcId="{0314FBF7-1484-4E93-BD1E-AE5A68306EC2}" destId="{F0F0EA49-AF37-4667-B9C9-104DD581A028}" srcOrd="5" destOrd="0" presId="urn:microsoft.com/office/officeart/2005/8/layout/arrow2"/>
    <dgm:cxn modelId="{9DA383C5-DEEE-4BF0-B72D-BC263E079C84}" type="presParOf" srcId="{0314FBF7-1484-4E93-BD1E-AE5A68306EC2}" destId="{0E655663-9878-4C83-9661-C9A88AC691E7}" srcOrd="6" destOrd="0" presId="urn:microsoft.com/office/officeart/2005/8/layout/arrow2"/>
    <dgm:cxn modelId="{15C95E43-AC65-4AD0-A8D8-30020E908587}" type="presParOf" srcId="{0314FBF7-1484-4E93-BD1E-AE5A68306EC2}" destId="{2C5D533C-676A-42FD-BADD-012589757A83}" srcOrd="7" destOrd="0" presId="urn:microsoft.com/office/officeart/2005/8/layout/arrow2"/>
    <dgm:cxn modelId="{A85CC42F-4041-403F-AACD-0A0F82A9B70F}" type="presParOf" srcId="{0314FBF7-1484-4E93-BD1E-AE5A68306EC2}" destId="{4EF3B2CA-08FA-487E-AFFA-E1CB9BF1E2B9}" srcOrd="8" destOrd="0" presId="urn:microsoft.com/office/officeart/2005/8/layout/arrow2"/>
    <dgm:cxn modelId="{518BCA2C-7B6A-4F0D-840B-8EFBF09F08F7}" type="presParOf" srcId="{0314FBF7-1484-4E93-BD1E-AE5A68306EC2}" destId="{D4652BF8-E462-40AC-9700-A2B2F9013A62}" srcOrd="9" destOrd="0" presId="urn:microsoft.com/office/officeart/2005/8/layout/arrow2"/>
  </dgm:cxnLst>
  <dgm:bg/>
  <dgm:whole/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1</a:t>
          </a:r>
          <a:endParaRPr lang="it-IT" sz="28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2B8B40EF-4E7A-44F9-86F9-45B4E0084CB3}">
      <dgm:prSet phldrT="[Testo]" custT="1"/>
      <dgm:spPr/>
      <dgm:t>
        <a:bodyPr/>
        <a:lstStyle/>
        <a:p>
          <a:r>
            <a:rPr lang="it-IT" sz="2800" dirty="0" smtClean="0"/>
            <a:t>TC=052°</a:t>
          </a:r>
          <a:endParaRPr lang="it-IT" sz="2800" dirty="0"/>
        </a:p>
      </dgm:t>
    </dgm:pt>
    <dgm:pt modelId="{F8704C1C-D8EC-43F9-A531-A78D4D7627D1}" type="parTrans" cxnId="{43935622-2E3A-4C61-AD48-1AF108EB22CC}">
      <dgm:prSet/>
      <dgm:spPr/>
      <dgm:t>
        <a:bodyPr/>
        <a:lstStyle/>
        <a:p>
          <a:endParaRPr lang="it-IT"/>
        </a:p>
      </dgm:t>
    </dgm:pt>
    <dgm:pt modelId="{936D72FE-6149-4191-9613-089533F16B13}" type="sibTrans" cxnId="{43935622-2E3A-4C61-AD48-1AF108EB22CC}">
      <dgm:prSet/>
      <dgm:spPr/>
      <dgm:t>
        <a:bodyPr/>
        <a:lstStyle/>
        <a:p>
          <a:endParaRPr lang="it-IT"/>
        </a:p>
      </dgm:t>
    </dgm:pt>
    <dgm:pt modelId="{046DA31C-DA45-4F4F-BA40-EC07C1661050}">
      <dgm:prSet phldrT="[Testo]" custT="1"/>
      <dgm:spPr/>
      <dgm:t>
        <a:bodyPr/>
        <a:lstStyle/>
        <a:p>
          <a:r>
            <a:rPr lang="it-IT" sz="2800" dirty="0" smtClean="0"/>
            <a:t>Lc=18</a:t>
          </a:r>
          <a:r>
            <a:rPr lang="it-IT" sz="2800" baseline="30000" dirty="0" smtClean="0"/>
            <a:t>k </a:t>
          </a:r>
          <a:r>
            <a:rPr lang="it-IT" sz="2800" baseline="0" dirty="0" smtClean="0"/>
            <a:t>; TAS=181</a:t>
          </a:r>
          <a:r>
            <a:rPr lang="it-IT" sz="2800" baseline="30000" dirty="0" smtClean="0"/>
            <a:t>k</a:t>
          </a:r>
          <a:endParaRPr lang="it-IT" sz="2800" baseline="30000" dirty="0"/>
        </a:p>
      </dgm:t>
    </dgm:pt>
    <dgm:pt modelId="{585D69C5-52C8-4889-B9BD-624B3EE4AEE7}" type="parTrans" cxnId="{B647FF86-EC7E-493A-945D-08BCE7357A95}">
      <dgm:prSet/>
      <dgm:spPr/>
      <dgm:t>
        <a:bodyPr/>
        <a:lstStyle/>
        <a:p>
          <a:endParaRPr lang="it-IT"/>
        </a:p>
      </dgm:t>
    </dgm:pt>
    <dgm:pt modelId="{2EF4A14D-C1C7-4047-A4A7-2176FA9F6641}" type="sibTrans" cxnId="{B647FF86-EC7E-493A-945D-08BCE7357A95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800" dirty="0" smtClean="0"/>
            <a:t>Risultato 1</a:t>
          </a:r>
          <a:endParaRPr lang="it-IT" sz="28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C3392C4B-5C98-4FB3-AD66-C571B4FD6907}">
      <dgm:prSet phldrT="[Testo]" custT="1"/>
      <dgm:spPr/>
      <dgm:t>
        <a:bodyPr/>
        <a:lstStyle/>
        <a:p>
          <a:r>
            <a:rPr lang="it-IT" sz="2800" dirty="0" smtClean="0"/>
            <a:t>W/V=292°/36</a:t>
          </a:r>
          <a:r>
            <a:rPr lang="it-IT" sz="2800" baseline="30000" dirty="0" smtClean="0"/>
            <a:t>k</a:t>
          </a:r>
          <a:endParaRPr lang="it-IT" sz="2800" baseline="30000" dirty="0"/>
        </a:p>
      </dgm:t>
    </dgm:pt>
    <dgm:pt modelId="{13E2E549-A110-4A80-B581-42EFCB3FF948}" type="parTrans" cxnId="{76718C13-7398-4A44-997C-889FC2BAC792}">
      <dgm:prSet/>
      <dgm:spPr/>
      <dgm:t>
        <a:bodyPr/>
        <a:lstStyle/>
        <a:p>
          <a:endParaRPr lang="it-IT"/>
        </a:p>
      </dgm:t>
    </dgm:pt>
    <dgm:pt modelId="{5B76F0B8-3F9D-468B-B349-5F2A01DE4CD6}" type="sibTrans" cxnId="{76718C13-7398-4A44-997C-889FC2BAC792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800" dirty="0" smtClean="0"/>
            <a:t>Risultato 2</a:t>
          </a:r>
          <a:endParaRPr lang="it-IT" sz="28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4490C5ED-8D78-4E73-90C7-00372EA5238D}">
      <dgm:prSet phldrT="[Testo]" custT="1"/>
      <dgm:spPr/>
      <dgm:t>
        <a:bodyPr/>
        <a:lstStyle/>
        <a:p>
          <a:r>
            <a:rPr lang="it-IT" sz="2800" dirty="0" smtClean="0"/>
            <a:t>SAT=0°</a:t>
          </a:r>
          <a:endParaRPr lang="it-IT" sz="2800" dirty="0"/>
        </a:p>
      </dgm:t>
    </dgm:pt>
    <dgm:pt modelId="{38B37B3A-4715-47EA-886A-50C43FADFE6E}" type="parTrans" cxnId="{E34DE130-4BBC-4448-A8C7-99A7E6D6EC97}">
      <dgm:prSet/>
      <dgm:spPr/>
      <dgm:t>
        <a:bodyPr/>
        <a:lstStyle/>
        <a:p>
          <a:endParaRPr lang="it-IT"/>
        </a:p>
      </dgm:t>
    </dgm:pt>
    <dgm:pt modelId="{F6B8B8E9-4F2C-4CB0-8996-6057B848C498}" type="sibTrans" cxnId="{E34DE130-4BBC-4448-A8C7-99A7E6D6EC97}">
      <dgm:prSet/>
      <dgm:spPr/>
      <dgm:t>
        <a:bodyPr/>
        <a:lstStyle/>
        <a:p>
          <a:endParaRPr lang="it-IT"/>
        </a:p>
      </dgm:t>
    </dgm:pt>
    <dgm:pt modelId="{8B6C62FD-7C09-42C3-93D9-ABEBC09D23F5}">
      <dgm:prSet phldrT="[Testo]" custT="1"/>
      <dgm:spPr/>
      <dgm:t>
        <a:bodyPr/>
        <a:lstStyle/>
        <a:p>
          <a:r>
            <a:rPr lang="it-IT" sz="2800" dirty="0" smtClean="0"/>
            <a:t>IAS=154</a:t>
          </a:r>
          <a:r>
            <a:rPr lang="it-IT" sz="2800" baseline="30000" dirty="0" smtClean="0"/>
            <a:t>K</a:t>
          </a:r>
          <a:endParaRPr lang="it-IT" sz="2800" baseline="30000" dirty="0"/>
        </a:p>
      </dgm:t>
    </dgm:pt>
    <dgm:pt modelId="{303B9939-1BF2-479E-958A-6C4D0D477C40}" type="parTrans" cxnId="{1A0F5186-C896-490D-99AA-E4EB3A14F95D}">
      <dgm:prSet/>
      <dgm:spPr/>
      <dgm:t>
        <a:bodyPr/>
        <a:lstStyle/>
        <a:p>
          <a:endParaRPr lang="it-IT"/>
        </a:p>
      </dgm:t>
    </dgm:pt>
    <dgm:pt modelId="{41DCD011-2C99-4BEA-924A-EDDEBCDA4736}" type="sibTrans" cxnId="{1A0F5186-C896-490D-99AA-E4EB3A14F95D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920293-B9B9-49F0-8FA4-88D28408A055}" type="pres">
      <dgm:prSet presAssocID="{EDC92140-F8FD-40F7-83BF-D842E29ECB3B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3E4BD09-F79C-4104-9F0A-8B43D4B7EEBB}" type="presOf" srcId="{2B8B40EF-4E7A-44F9-86F9-45B4E0084CB3}" destId="{E9F8EBC8-F82E-4EF5-9EC1-001F7155B185}" srcOrd="0" destOrd="0" presId="urn:microsoft.com/office/officeart/2005/8/layout/vList5"/>
    <dgm:cxn modelId="{D6B4F000-8912-4AF7-92BB-C7651C43BE26}" type="presOf" srcId="{C3392C4B-5C98-4FB3-AD66-C571B4FD6907}" destId="{5624ED40-6962-444E-82CE-50EF20FD14ED}" srcOrd="0" destOrd="0" presId="urn:microsoft.com/office/officeart/2005/8/layout/vList5"/>
    <dgm:cxn modelId="{3E1605CF-36B4-4157-8A56-02827500BDE0}" type="presOf" srcId="{18812DFD-6E13-4CD4-91E1-B0FFFB1E38DD}" destId="{431736DF-1099-4F93-99F6-41908D16F927}" srcOrd="0" destOrd="0" presId="urn:microsoft.com/office/officeart/2005/8/layout/vList5"/>
    <dgm:cxn modelId="{C813BF58-E58A-4DEC-AB6D-FEB89F4F86E2}" type="presOf" srcId="{EDC92140-F8FD-40F7-83BF-D842E29ECB3B}" destId="{C95C735F-731B-428D-9989-73B3911F90C6}" srcOrd="0" destOrd="0" presId="urn:microsoft.com/office/officeart/2005/8/layout/vList5"/>
    <dgm:cxn modelId="{C6966A5A-1EEE-4FA8-AB08-B85BA14AE5FE}" type="presOf" srcId="{8986C736-C011-4FCC-9665-34D96ABB9BB2}" destId="{01E313A1-1D0A-4195-B1CA-C4C9242C8F7F}" srcOrd="0" destOrd="0" presId="urn:microsoft.com/office/officeart/2005/8/layout/vList5"/>
    <dgm:cxn modelId="{76718C13-7398-4A44-997C-889FC2BAC792}" srcId="{8986C736-C011-4FCC-9665-34D96ABB9BB2}" destId="{C3392C4B-5C98-4FB3-AD66-C571B4FD6907}" srcOrd="0" destOrd="0" parTransId="{13E2E549-A110-4A80-B581-42EFCB3FF948}" sibTransId="{5B76F0B8-3F9D-468B-B349-5F2A01DE4CD6}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C49C26D4-39CE-44EE-A9EB-53C20DE94790}" type="presOf" srcId="{046DA31C-DA45-4F4F-BA40-EC07C1661050}" destId="{E9F8EBC8-F82E-4EF5-9EC1-001F7155B185}" srcOrd="0" destOrd="1" presId="urn:microsoft.com/office/officeart/2005/8/layout/vList5"/>
    <dgm:cxn modelId="{E34DE130-4BBC-4448-A8C7-99A7E6D6EC97}" srcId="{EDC92140-F8FD-40F7-83BF-D842E29ECB3B}" destId="{4490C5ED-8D78-4E73-90C7-00372EA5238D}" srcOrd="0" destOrd="0" parTransId="{38B37B3A-4715-47EA-886A-50C43FADFE6E}" sibTransId="{F6B8B8E9-4F2C-4CB0-8996-6057B848C498}"/>
    <dgm:cxn modelId="{43935622-2E3A-4C61-AD48-1AF108EB22CC}" srcId="{6AC4354C-D4B9-42FD-ABFF-86E1BDF49F41}" destId="{2B8B40EF-4E7A-44F9-86F9-45B4E0084CB3}" srcOrd="0" destOrd="0" parTransId="{F8704C1C-D8EC-43F9-A531-A78D4D7627D1}" sibTransId="{936D72FE-6149-4191-9613-089533F16B13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F242D816-B0AB-4A06-9F57-C5D44E748A93}" type="presOf" srcId="{6AC4354C-D4B9-42FD-ABFF-86E1BDF49F41}" destId="{668F6A58-16E6-4358-87BD-3A4181A3B2C8}" srcOrd="0" destOrd="0" presId="urn:microsoft.com/office/officeart/2005/8/layout/vList5"/>
    <dgm:cxn modelId="{B647FF86-EC7E-493A-945D-08BCE7357A95}" srcId="{6AC4354C-D4B9-42FD-ABFF-86E1BDF49F41}" destId="{046DA31C-DA45-4F4F-BA40-EC07C1661050}" srcOrd="1" destOrd="0" parTransId="{585D69C5-52C8-4889-B9BD-624B3EE4AEE7}" sibTransId="{2EF4A14D-C1C7-4047-A4A7-2176FA9F6641}"/>
    <dgm:cxn modelId="{7740D532-D89F-460A-A411-1B9177DB5B62}" type="presOf" srcId="{4490C5ED-8D78-4E73-90C7-00372EA5238D}" destId="{7E920293-B9B9-49F0-8FA4-88D28408A055}" srcOrd="0" destOrd="0" presId="urn:microsoft.com/office/officeart/2005/8/layout/vList5"/>
    <dgm:cxn modelId="{1A0F5186-C896-490D-99AA-E4EB3A14F95D}" srcId="{EDC92140-F8FD-40F7-83BF-D842E29ECB3B}" destId="{8B6C62FD-7C09-42C3-93D9-ABEBC09D23F5}" srcOrd="1" destOrd="0" parTransId="{303B9939-1BF2-479E-958A-6C4D0D477C40}" sibTransId="{41DCD011-2C99-4BEA-924A-EDDEBCDA4736}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227218ED-4666-4930-8F17-7ADFF4D7CAA5}" type="presOf" srcId="{8B6C62FD-7C09-42C3-93D9-ABEBC09D23F5}" destId="{7E920293-B9B9-49F0-8FA4-88D28408A055}" srcOrd="0" destOrd="1" presId="urn:microsoft.com/office/officeart/2005/8/layout/vList5"/>
    <dgm:cxn modelId="{80F4556B-D43F-4656-93E6-AA95E4DDEFD4}" type="presParOf" srcId="{431736DF-1099-4F93-99F6-41908D16F927}" destId="{DFAD5C82-E01A-4E90-A6D2-AAEDBDBF7179}" srcOrd="0" destOrd="0" presId="urn:microsoft.com/office/officeart/2005/8/layout/vList5"/>
    <dgm:cxn modelId="{509C26D0-CFB1-4F43-8832-448410FED155}" type="presParOf" srcId="{DFAD5C82-E01A-4E90-A6D2-AAEDBDBF7179}" destId="{668F6A58-16E6-4358-87BD-3A4181A3B2C8}" srcOrd="0" destOrd="0" presId="urn:microsoft.com/office/officeart/2005/8/layout/vList5"/>
    <dgm:cxn modelId="{240CB242-8071-4828-A4F2-39E6641BDCBE}" type="presParOf" srcId="{DFAD5C82-E01A-4E90-A6D2-AAEDBDBF7179}" destId="{E9F8EBC8-F82E-4EF5-9EC1-001F7155B185}" srcOrd="1" destOrd="0" presId="urn:microsoft.com/office/officeart/2005/8/layout/vList5"/>
    <dgm:cxn modelId="{5FD152EB-66AC-47FC-AAE2-A876AD5F59C6}" type="presParOf" srcId="{431736DF-1099-4F93-99F6-41908D16F927}" destId="{4F538DF5-9E29-41A7-8A2F-04465DAC07C8}" srcOrd="1" destOrd="0" presId="urn:microsoft.com/office/officeart/2005/8/layout/vList5"/>
    <dgm:cxn modelId="{E6A230F4-C577-4F5E-ACCA-6085622F7E57}" type="presParOf" srcId="{431736DF-1099-4F93-99F6-41908D16F927}" destId="{794C66D0-DF69-43D4-B1F9-E72CE3DD0880}" srcOrd="2" destOrd="0" presId="urn:microsoft.com/office/officeart/2005/8/layout/vList5"/>
    <dgm:cxn modelId="{314CE655-07B2-4ED5-B3FF-50B97853AA59}" type="presParOf" srcId="{794C66D0-DF69-43D4-B1F9-E72CE3DD0880}" destId="{01E313A1-1D0A-4195-B1CA-C4C9242C8F7F}" srcOrd="0" destOrd="0" presId="urn:microsoft.com/office/officeart/2005/8/layout/vList5"/>
    <dgm:cxn modelId="{8F2E922F-AF2F-4A49-8A06-F75DC816FA68}" type="presParOf" srcId="{794C66D0-DF69-43D4-B1F9-E72CE3DD0880}" destId="{5624ED40-6962-444E-82CE-50EF20FD14ED}" srcOrd="1" destOrd="0" presId="urn:microsoft.com/office/officeart/2005/8/layout/vList5"/>
    <dgm:cxn modelId="{30323BDD-77B4-42D8-BB79-C45C99DD560B}" type="presParOf" srcId="{431736DF-1099-4F93-99F6-41908D16F927}" destId="{6CFFD794-A619-42D0-8F44-A50CF35976A7}" srcOrd="3" destOrd="0" presId="urn:microsoft.com/office/officeart/2005/8/layout/vList5"/>
    <dgm:cxn modelId="{44C09C42-798A-47E7-9DF9-6E517524FEEB}" type="presParOf" srcId="{431736DF-1099-4F93-99F6-41908D16F927}" destId="{B4CE908E-F67B-4AC8-8B91-14BEAC333E1D}" srcOrd="4" destOrd="0" presId="urn:microsoft.com/office/officeart/2005/8/layout/vList5"/>
    <dgm:cxn modelId="{393420DF-9481-41B2-B716-E1728F7CAAA8}" type="presParOf" srcId="{B4CE908E-F67B-4AC8-8B91-14BEAC333E1D}" destId="{C95C735F-731B-428D-9989-73B3911F90C6}" srcOrd="0" destOrd="0" presId="urn:microsoft.com/office/officeart/2005/8/layout/vList5"/>
    <dgm:cxn modelId="{94D8527E-23DD-4098-B07A-1CA87DBB3B9D}" type="presParOf" srcId="{B4CE908E-F67B-4AC8-8B91-14BEAC333E1D}" destId="{7E920293-B9B9-49F0-8FA4-88D28408A055}" srcOrd="1" destOrd="0" presId="urn:microsoft.com/office/officeart/2005/8/layout/vList5"/>
  </dgm:cxnLst>
  <dgm:bg/>
  <dgm:whole/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Lossodromia / Velocità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5C80F1FF-3EFB-4B64-8B3E-F461C91268A0}">
      <dgm:prSet phldrT="[Testo]" custT="1"/>
      <dgm:spPr/>
      <dgm:t>
        <a:bodyPr/>
        <a:lstStyle/>
        <a:p>
          <a:r>
            <a:rPr lang="it-IT" sz="1600" dirty="0" smtClean="0"/>
            <a:t>Calcolo di TB e D / Calcolo della TAS</a:t>
          </a:r>
          <a:endParaRPr lang="it-IT" sz="1600" dirty="0"/>
        </a:p>
      </dgm:t>
    </dgm:pt>
    <dgm:pt modelId="{2C2BF2F6-841A-40AE-8C92-CB918A48395B}" type="parTrans" cxnId="{5D215FDA-B42D-4AF9-971E-E038F48779D5}">
      <dgm:prSet/>
      <dgm:spPr/>
      <dgm:t>
        <a:bodyPr/>
        <a:lstStyle/>
        <a:p>
          <a:endParaRPr lang="it-IT"/>
        </a:p>
      </dgm:t>
    </dgm:pt>
    <dgm:pt modelId="{61583F6A-9A23-4007-B95C-41B7D5489FC7}" type="sibTrans" cxnId="{5D215FDA-B42D-4AF9-971E-E038F48779D5}">
      <dgm:prSet/>
      <dgm:spPr/>
      <dgm:t>
        <a:bodyPr/>
        <a:lstStyle/>
        <a:p>
          <a:endParaRPr lang="it-IT"/>
        </a:p>
      </dgm:t>
    </dgm:pt>
    <dgm:pt modelId="{6A03C1BA-01E7-4294-A751-B68AA2E458FF}">
      <dgm:prSet phldrT="[Testo]" custT="1"/>
      <dgm:spPr/>
      <dgm:t>
        <a:bodyPr/>
        <a:lstStyle/>
        <a:p>
          <a:r>
            <a:rPr lang="it-IT" sz="1600" dirty="0" smtClean="0"/>
            <a:t>Radiogoniometria</a:t>
          </a:r>
          <a:endParaRPr lang="it-IT" sz="1600" dirty="0"/>
        </a:p>
      </dgm:t>
    </dgm:pt>
    <dgm:pt modelId="{CA93E5D2-2869-4DD6-B925-383DA7BD0912}" type="parTrans" cxnId="{37CE4963-5381-45AF-A2A5-3E53D575A0CE}">
      <dgm:prSet/>
      <dgm:spPr/>
      <dgm:t>
        <a:bodyPr/>
        <a:lstStyle/>
        <a:p>
          <a:endParaRPr lang="it-IT"/>
        </a:p>
      </dgm:t>
    </dgm:pt>
    <dgm:pt modelId="{1D09B5DD-E711-46E3-A0FC-6D67441CF716}" type="sibTrans" cxnId="{37CE4963-5381-45AF-A2A5-3E53D575A0CE}">
      <dgm:prSet/>
      <dgm:spPr/>
      <dgm:t>
        <a:bodyPr/>
        <a:lstStyle/>
        <a:p>
          <a:endParaRPr lang="it-IT"/>
        </a:p>
      </dgm:t>
    </dgm:pt>
    <dgm:pt modelId="{CFC8242D-127E-4021-8D19-2DF20A99AF4E}">
      <dgm:prSet phldrT="[Testo]" custT="1"/>
      <dgm:spPr/>
      <dgm:t>
        <a:bodyPr/>
        <a:lstStyle/>
        <a:p>
          <a:r>
            <a:rPr lang="it-IT" sz="1600" dirty="0" smtClean="0"/>
            <a:t>QDM, QDR, QTE, RDL</a:t>
          </a:r>
          <a:endParaRPr lang="it-IT" sz="1600" dirty="0"/>
        </a:p>
      </dgm:t>
    </dgm:pt>
    <dgm:pt modelId="{8DEF8697-46F5-4190-95CB-BD27EDF8703D}" type="parTrans" cxnId="{49D731AE-B132-45EB-B5A5-B98B5683A728}">
      <dgm:prSet/>
      <dgm:spPr/>
      <dgm:t>
        <a:bodyPr/>
        <a:lstStyle/>
        <a:p>
          <a:endParaRPr lang="it-IT"/>
        </a:p>
      </dgm:t>
    </dgm:pt>
    <dgm:pt modelId="{AA751303-502A-49D6-87D8-8C32D6652DBC}" type="sibTrans" cxnId="{49D731AE-B132-45EB-B5A5-B98B5683A728}">
      <dgm:prSet/>
      <dgm:spPr/>
      <dgm:t>
        <a:bodyPr/>
        <a:lstStyle/>
        <a:p>
          <a:endParaRPr lang="it-IT"/>
        </a:p>
      </dgm:t>
    </dgm:pt>
    <dgm:pt modelId="{7444D858-FAC6-48C0-A391-E554091DD749}">
      <dgm:prSet phldrT="[Testo]" custT="1"/>
      <dgm:spPr/>
      <dgm:t>
        <a:bodyPr/>
        <a:lstStyle/>
        <a:p>
          <a:r>
            <a:rPr lang="it-IT" sz="1600" dirty="0" smtClean="0"/>
            <a:t>Moti relativi</a:t>
          </a:r>
          <a:endParaRPr lang="it-IT" sz="1600" dirty="0"/>
        </a:p>
      </dgm:t>
    </dgm:pt>
    <dgm:pt modelId="{6CDC53EA-6862-4F2D-AA4B-BCDB933A86F3}" type="parTrans" cxnId="{485472CB-27C9-4BE1-AD30-995ADE91D8B6}">
      <dgm:prSet/>
      <dgm:spPr/>
      <dgm:t>
        <a:bodyPr/>
        <a:lstStyle/>
        <a:p>
          <a:endParaRPr lang="it-IT"/>
        </a:p>
      </dgm:t>
    </dgm:pt>
    <dgm:pt modelId="{D90ABDD9-73B6-4B05-96EB-E84599B227AD}" type="sibTrans" cxnId="{485472CB-27C9-4BE1-AD30-995ADE91D8B6}">
      <dgm:prSet/>
      <dgm:spPr/>
      <dgm:t>
        <a:bodyPr/>
        <a:lstStyle/>
        <a:p>
          <a:endParaRPr lang="it-IT"/>
        </a:p>
      </dgm:t>
    </dgm:pt>
    <dgm:pt modelId="{AB671C5A-4DC6-4AC7-AD95-F9F5A2B92C0A}">
      <dgm:prSet phldrT="[Testo]" custT="1"/>
      <dgm:spPr/>
      <dgm:t>
        <a:bodyPr/>
        <a:lstStyle/>
        <a:p>
          <a:r>
            <a:rPr lang="it-IT" sz="1600" dirty="0" smtClean="0"/>
            <a:t>PNR stessa base</a:t>
          </a:r>
          <a:endParaRPr lang="it-IT" sz="1600" dirty="0"/>
        </a:p>
      </dgm:t>
    </dgm:pt>
    <dgm:pt modelId="{9F48FA4A-FF59-49A9-83B6-57AD074BF216}" type="parTrans" cxnId="{E8550A8E-602C-4D78-B978-2CABC9E68331}">
      <dgm:prSet/>
      <dgm:spPr/>
      <dgm:t>
        <a:bodyPr/>
        <a:lstStyle/>
        <a:p>
          <a:endParaRPr lang="it-IT"/>
        </a:p>
      </dgm:t>
    </dgm:pt>
    <dgm:pt modelId="{B5699FBC-0C98-4842-A3BE-3110CCE72F0E}" type="sibTrans" cxnId="{E8550A8E-602C-4D78-B978-2CABC9E68331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5034B42-D59B-439D-89C8-C1C3813D6158}" type="pres">
      <dgm:prSet presAssocID="{7444D858-FAC6-48C0-A391-E554091DD749}" presName="boxAndChildren" presStyleCnt="0"/>
      <dgm:spPr/>
    </dgm:pt>
    <dgm:pt modelId="{EBD10C15-65ED-4B50-AEAE-F2287589B74A}" type="pres">
      <dgm:prSet presAssocID="{7444D858-FAC6-48C0-A391-E554091DD749}" presName="parentTextBox" presStyleLbl="node1" presStyleIdx="0" presStyleCnt="3"/>
      <dgm:spPr/>
      <dgm:t>
        <a:bodyPr/>
        <a:lstStyle/>
        <a:p>
          <a:endParaRPr lang="it-IT"/>
        </a:p>
      </dgm:t>
    </dgm:pt>
    <dgm:pt modelId="{E7DCBFBF-C220-4ABF-8545-AD2228ADFE33}" type="pres">
      <dgm:prSet presAssocID="{7444D858-FAC6-48C0-A391-E554091DD749}" presName="entireBox" presStyleLbl="node1" presStyleIdx="0" presStyleCnt="3"/>
      <dgm:spPr/>
      <dgm:t>
        <a:bodyPr/>
        <a:lstStyle/>
        <a:p>
          <a:endParaRPr lang="it-IT"/>
        </a:p>
      </dgm:t>
    </dgm:pt>
    <dgm:pt modelId="{92499904-614B-4E6A-A971-D75173A2FB50}" type="pres">
      <dgm:prSet presAssocID="{7444D858-FAC6-48C0-A391-E554091DD749}" presName="descendantBox" presStyleCnt="0"/>
      <dgm:spPr/>
    </dgm:pt>
    <dgm:pt modelId="{CE21D904-0F29-425A-B2DC-75B05CF02341}" type="pres">
      <dgm:prSet presAssocID="{AB671C5A-4DC6-4AC7-AD95-F9F5A2B92C0A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D6A605E-1B96-4AE9-B771-F2CC46A6EE3F}" type="pres">
      <dgm:prSet presAssocID="{1D09B5DD-E711-46E3-A0FC-6D67441CF716}" presName="sp" presStyleCnt="0"/>
      <dgm:spPr/>
    </dgm:pt>
    <dgm:pt modelId="{BCD7B661-AB26-4253-9101-F3927A939EA1}" type="pres">
      <dgm:prSet presAssocID="{6A03C1BA-01E7-4294-A751-B68AA2E458FF}" presName="arrowAndChildren" presStyleCnt="0"/>
      <dgm:spPr/>
    </dgm:pt>
    <dgm:pt modelId="{C8D303A0-1A00-491D-9C1A-D43FC84D65A0}" type="pres">
      <dgm:prSet presAssocID="{6A03C1BA-01E7-4294-A751-B68AA2E458FF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A851FDC3-C712-4310-8BDC-9C29C9D4ECB1}" type="pres">
      <dgm:prSet presAssocID="{6A03C1BA-01E7-4294-A751-B68AA2E458FF}" presName="arrow" presStyleLbl="node1" presStyleIdx="1" presStyleCnt="3"/>
      <dgm:spPr/>
      <dgm:t>
        <a:bodyPr/>
        <a:lstStyle/>
        <a:p>
          <a:endParaRPr lang="it-IT"/>
        </a:p>
      </dgm:t>
    </dgm:pt>
    <dgm:pt modelId="{6D1E0D55-7C8C-4394-A30F-2503B4FA1551}" type="pres">
      <dgm:prSet presAssocID="{6A03C1BA-01E7-4294-A751-B68AA2E458FF}" presName="descendantArrow" presStyleCnt="0"/>
      <dgm:spPr/>
    </dgm:pt>
    <dgm:pt modelId="{85BAD8C5-F2B3-47FF-9238-7CEBEAECC1BD}" type="pres">
      <dgm:prSet presAssocID="{CFC8242D-127E-4021-8D19-2DF20A99AF4E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40BDF9-5984-468F-BFA4-1071807C271D}" type="pres">
      <dgm:prSet presAssocID="{70B038A9-5CE7-4A0C-952C-331955CCF74B}" presName="sp" presStyleCnt="0"/>
      <dgm:spPr/>
    </dgm:pt>
    <dgm:pt modelId="{B89298D4-2F6A-4252-90C1-274047B3EDC9}" type="pres">
      <dgm:prSet presAssocID="{A9B269A0-9580-4592-BC29-670CF40D47F8}" presName="arrowAndChildren" presStyleCnt="0"/>
      <dgm:spPr/>
    </dgm:pt>
    <dgm:pt modelId="{98F5B337-493B-4888-BC2C-21BACEC9E1BB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1620D11D-98A3-49C9-BE9B-94AB2012F6A7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0D8D7A87-4D92-43BE-98CE-152C53931C8E}" type="pres">
      <dgm:prSet presAssocID="{A9B269A0-9580-4592-BC29-670CF40D47F8}" presName="descendantArrow" presStyleCnt="0"/>
      <dgm:spPr/>
    </dgm:pt>
    <dgm:pt modelId="{F33356FE-FF38-4E06-A7B7-7D720FB23DAF}" type="pres">
      <dgm:prSet presAssocID="{5C80F1FF-3EFB-4B64-8B3E-F461C91268A0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9D731AE-B132-45EB-B5A5-B98B5683A728}" srcId="{6A03C1BA-01E7-4294-A751-B68AA2E458FF}" destId="{CFC8242D-127E-4021-8D19-2DF20A99AF4E}" srcOrd="0" destOrd="0" parTransId="{8DEF8697-46F5-4190-95CB-BD27EDF8703D}" sibTransId="{AA751303-502A-49D6-87D8-8C32D6652DBC}"/>
    <dgm:cxn modelId="{37CE4963-5381-45AF-A2A5-3E53D575A0CE}" srcId="{4BC4DA22-8CF1-4A31-8AB7-292E7733B0D2}" destId="{6A03C1BA-01E7-4294-A751-B68AA2E458FF}" srcOrd="1" destOrd="0" parTransId="{CA93E5D2-2869-4DD6-B925-383DA7BD0912}" sibTransId="{1D09B5DD-E711-46E3-A0FC-6D67441CF716}"/>
    <dgm:cxn modelId="{CFB4E1B6-DD6D-4F4E-9087-AA631264D488}" type="presOf" srcId="{A9B269A0-9580-4592-BC29-670CF40D47F8}" destId="{98F5B337-493B-4888-BC2C-21BACEC9E1BB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5D215FDA-B42D-4AF9-971E-E038F48779D5}" srcId="{A9B269A0-9580-4592-BC29-670CF40D47F8}" destId="{5C80F1FF-3EFB-4B64-8B3E-F461C91268A0}" srcOrd="0" destOrd="0" parTransId="{2C2BF2F6-841A-40AE-8C92-CB918A48395B}" sibTransId="{61583F6A-9A23-4007-B95C-41B7D5489FC7}"/>
    <dgm:cxn modelId="{B6011C0A-F6F5-4FD4-BD9B-33A5BC2345EB}" type="presOf" srcId="{7444D858-FAC6-48C0-A391-E554091DD749}" destId="{E7DCBFBF-C220-4ABF-8545-AD2228ADFE33}" srcOrd="1" destOrd="0" presId="urn:microsoft.com/office/officeart/2005/8/layout/process4"/>
    <dgm:cxn modelId="{3B023AB8-05E7-4FE0-A39C-8FD3A342E415}" type="presOf" srcId="{4BC4DA22-8CF1-4A31-8AB7-292E7733B0D2}" destId="{F0E07B57-4EBD-4673-A78E-AF8A8469B304}" srcOrd="0" destOrd="0" presId="urn:microsoft.com/office/officeart/2005/8/layout/process4"/>
    <dgm:cxn modelId="{485472CB-27C9-4BE1-AD30-995ADE91D8B6}" srcId="{4BC4DA22-8CF1-4A31-8AB7-292E7733B0D2}" destId="{7444D858-FAC6-48C0-A391-E554091DD749}" srcOrd="2" destOrd="0" parTransId="{6CDC53EA-6862-4F2D-AA4B-BCDB933A86F3}" sibTransId="{D90ABDD9-73B6-4B05-96EB-E84599B227AD}"/>
    <dgm:cxn modelId="{E8550A8E-602C-4D78-B978-2CABC9E68331}" srcId="{7444D858-FAC6-48C0-A391-E554091DD749}" destId="{AB671C5A-4DC6-4AC7-AD95-F9F5A2B92C0A}" srcOrd="0" destOrd="0" parTransId="{9F48FA4A-FF59-49A9-83B6-57AD074BF216}" sibTransId="{B5699FBC-0C98-4842-A3BE-3110CCE72F0E}"/>
    <dgm:cxn modelId="{0AB447B9-DA9C-49F3-9D73-2DEE90781C57}" type="presOf" srcId="{A9B269A0-9580-4592-BC29-670CF40D47F8}" destId="{1620D11D-98A3-49C9-BE9B-94AB2012F6A7}" srcOrd="1" destOrd="0" presId="urn:microsoft.com/office/officeart/2005/8/layout/process4"/>
    <dgm:cxn modelId="{8DB97671-D59F-40E3-B316-80E1443B5084}" type="presOf" srcId="{7444D858-FAC6-48C0-A391-E554091DD749}" destId="{EBD10C15-65ED-4B50-AEAE-F2287589B74A}" srcOrd="0" destOrd="0" presId="urn:microsoft.com/office/officeart/2005/8/layout/process4"/>
    <dgm:cxn modelId="{3F845233-BF21-436D-8F03-D8093F604BC1}" type="presOf" srcId="{6A03C1BA-01E7-4294-A751-B68AA2E458FF}" destId="{C8D303A0-1A00-491D-9C1A-D43FC84D65A0}" srcOrd="0" destOrd="0" presId="urn:microsoft.com/office/officeart/2005/8/layout/process4"/>
    <dgm:cxn modelId="{CB327A4E-8CC5-40E5-A372-FD365595A9D1}" type="presOf" srcId="{AB671C5A-4DC6-4AC7-AD95-F9F5A2B92C0A}" destId="{CE21D904-0F29-425A-B2DC-75B05CF02341}" srcOrd="0" destOrd="0" presId="urn:microsoft.com/office/officeart/2005/8/layout/process4"/>
    <dgm:cxn modelId="{A7030ECD-4B50-40CB-8093-D629EEA39380}" type="presOf" srcId="{6A03C1BA-01E7-4294-A751-B68AA2E458FF}" destId="{A851FDC3-C712-4310-8BDC-9C29C9D4ECB1}" srcOrd="1" destOrd="0" presId="urn:microsoft.com/office/officeart/2005/8/layout/process4"/>
    <dgm:cxn modelId="{6AFAA874-1DE8-4693-881F-3E10AF56A560}" type="presOf" srcId="{CFC8242D-127E-4021-8D19-2DF20A99AF4E}" destId="{85BAD8C5-F2B3-47FF-9238-7CEBEAECC1BD}" srcOrd="0" destOrd="0" presId="urn:microsoft.com/office/officeart/2005/8/layout/process4"/>
    <dgm:cxn modelId="{BB46D015-0B2E-4D8F-B453-4B571F5D41F8}" type="presOf" srcId="{5C80F1FF-3EFB-4B64-8B3E-F461C91268A0}" destId="{F33356FE-FF38-4E06-A7B7-7D720FB23DAF}" srcOrd="0" destOrd="0" presId="urn:microsoft.com/office/officeart/2005/8/layout/process4"/>
    <dgm:cxn modelId="{00B101AF-8B85-4EB4-8672-5AEEB64C2108}" type="presParOf" srcId="{F0E07B57-4EBD-4673-A78E-AF8A8469B304}" destId="{A5034B42-D59B-439D-89C8-C1C3813D6158}" srcOrd="0" destOrd="0" presId="urn:microsoft.com/office/officeart/2005/8/layout/process4"/>
    <dgm:cxn modelId="{12118E91-6EA9-46C3-8807-0F7AAC9B72AC}" type="presParOf" srcId="{A5034B42-D59B-439D-89C8-C1C3813D6158}" destId="{EBD10C15-65ED-4B50-AEAE-F2287589B74A}" srcOrd="0" destOrd="0" presId="urn:microsoft.com/office/officeart/2005/8/layout/process4"/>
    <dgm:cxn modelId="{5A300D28-A5D1-4256-ADAB-1D99D5986117}" type="presParOf" srcId="{A5034B42-D59B-439D-89C8-C1C3813D6158}" destId="{E7DCBFBF-C220-4ABF-8545-AD2228ADFE33}" srcOrd="1" destOrd="0" presId="urn:microsoft.com/office/officeart/2005/8/layout/process4"/>
    <dgm:cxn modelId="{F51AA7A1-8454-45A4-B0B1-B5C020ABACD6}" type="presParOf" srcId="{A5034B42-D59B-439D-89C8-C1C3813D6158}" destId="{92499904-614B-4E6A-A971-D75173A2FB50}" srcOrd="2" destOrd="0" presId="urn:microsoft.com/office/officeart/2005/8/layout/process4"/>
    <dgm:cxn modelId="{452C3FBC-18FC-47EB-864C-64A2C067BDF8}" type="presParOf" srcId="{92499904-614B-4E6A-A971-D75173A2FB50}" destId="{CE21D904-0F29-425A-B2DC-75B05CF02341}" srcOrd="0" destOrd="0" presId="urn:microsoft.com/office/officeart/2005/8/layout/process4"/>
    <dgm:cxn modelId="{53CCB776-087E-4B37-917E-E75004B8E43F}" type="presParOf" srcId="{F0E07B57-4EBD-4673-A78E-AF8A8469B304}" destId="{FD6A605E-1B96-4AE9-B771-F2CC46A6EE3F}" srcOrd="1" destOrd="0" presId="urn:microsoft.com/office/officeart/2005/8/layout/process4"/>
    <dgm:cxn modelId="{269F158B-80C1-4B92-A1C8-06058CA5AF70}" type="presParOf" srcId="{F0E07B57-4EBD-4673-A78E-AF8A8469B304}" destId="{BCD7B661-AB26-4253-9101-F3927A939EA1}" srcOrd="2" destOrd="0" presId="urn:microsoft.com/office/officeart/2005/8/layout/process4"/>
    <dgm:cxn modelId="{D72F30D6-3EE3-45E9-8453-C531A4F09711}" type="presParOf" srcId="{BCD7B661-AB26-4253-9101-F3927A939EA1}" destId="{C8D303A0-1A00-491D-9C1A-D43FC84D65A0}" srcOrd="0" destOrd="0" presId="urn:microsoft.com/office/officeart/2005/8/layout/process4"/>
    <dgm:cxn modelId="{3B10F357-88EA-4B1F-96B8-CE59F77001D3}" type="presParOf" srcId="{BCD7B661-AB26-4253-9101-F3927A939EA1}" destId="{A851FDC3-C712-4310-8BDC-9C29C9D4ECB1}" srcOrd="1" destOrd="0" presId="urn:microsoft.com/office/officeart/2005/8/layout/process4"/>
    <dgm:cxn modelId="{751F787A-4CDB-4E16-BECC-5A973E899B1F}" type="presParOf" srcId="{BCD7B661-AB26-4253-9101-F3927A939EA1}" destId="{6D1E0D55-7C8C-4394-A30F-2503B4FA1551}" srcOrd="2" destOrd="0" presId="urn:microsoft.com/office/officeart/2005/8/layout/process4"/>
    <dgm:cxn modelId="{A1C067CE-4080-4CEC-9A24-AD011A85CEAB}" type="presParOf" srcId="{6D1E0D55-7C8C-4394-A30F-2503B4FA1551}" destId="{85BAD8C5-F2B3-47FF-9238-7CEBEAECC1BD}" srcOrd="0" destOrd="0" presId="urn:microsoft.com/office/officeart/2005/8/layout/process4"/>
    <dgm:cxn modelId="{6A9B7E02-3035-4116-A5C5-705B5E4B79F9}" type="presParOf" srcId="{F0E07B57-4EBD-4673-A78E-AF8A8469B304}" destId="{3C40BDF9-5984-468F-BFA4-1071807C271D}" srcOrd="3" destOrd="0" presId="urn:microsoft.com/office/officeart/2005/8/layout/process4"/>
    <dgm:cxn modelId="{9F91CD38-D903-4E11-97EB-C405DA74722B}" type="presParOf" srcId="{F0E07B57-4EBD-4673-A78E-AF8A8469B304}" destId="{B89298D4-2F6A-4252-90C1-274047B3EDC9}" srcOrd="4" destOrd="0" presId="urn:microsoft.com/office/officeart/2005/8/layout/process4"/>
    <dgm:cxn modelId="{2BBDF42F-1CD3-4B34-96B7-D4F32D5BCA84}" type="presParOf" srcId="{B89298D4-2F6A-4252-90C1-274047B3EDC9}" destId="{98F5B337-493B-4888-BC2C-21BACEC9E1BB}" srcOrd="0" destOrd="0" presId="urn:microsoft.com/office/officeart/2005/8/layout/process4"/>
    <dgm:cxn modelId="{C8E1D9AF-2FE4-4FF1-9E02-08DBE0B8279C}" type="presParOf" srcId="{B89298D4-2F6A-4252-90C1-274047B3EDC9}" destId="{1620D11D-98A3-49C9-BE9B-94AB2012F6A7}" srcOrd="1" destOrd="0" presId="urn:microsoft.com/office/officeart/2005/8/layout/process4"/>
    <dgm:cxn modelId="{BB10D63D-D6B2-4D76-838B-DC35F4EC51CB}" type="presParOf" srcId="{B89298D4-2F6A-4252-90C1-274047B3EDC9}" destId="{0D8D7A87-4D92-43BE-98CE-152C53931C8E}" srcOrd="2" destOrd="0" presId="urn:microsoft.com/office/officeart/2005/8/layout/process4"/>
    <dgm:cxn modelId="{309EE447-BC39-4DE2-BA5D-E5AE498AC5B5}" type="presParOf" srcId="{0D8D7A87-4D92-43BE-98CE-152C53931C8E}" destId="{F33356FE-FF38-4E06-A7B7-7D720FB23DAF}" srcOrd="0" destOrd="0" presId="urn:microsoft.com/office/officeart/2005/8/layout/process4"/>
  </dgm:cxnLst>
  <dgm:bg/>
  <dgm:whole/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7DAF2FB-AF05-4DA7-B33F-7F99F0084F73}">
      <dgm:prSet phldrT="[Testo]"/>
      <dgm:spPr/>
      <dgm:t>
        <a:bodyPr/>
        <a:lstStyle/>
        <a:p>
          <a:r>
            <a:rPr lang="it-IT" dirty="0" smtClean="0"/>
            <a:t>Calcolo TB e D</a:t>
          </a:r>
          <a:endParaRPr lang="it-IT" dirty="0"/>
        </a:p>
      </dgm:t>
    </dgm:pt>
    <dgm:pt modelId="{4343D512-781E-4D8C-BD52-348E3D52C722}" type="parTrans" cxnId="{1EAF5E7C-B22E-4302-894C-DD69BC065116}">
      <dgm:prSet/>
      <dgm:spPr/>
      <dgm:t>
        <a:bodyPr/>
        <a:lstStyle/>
        <a:p>
          <a:endParaRPr lang="it-IT"/>
        </a:p>
      </dgm:t>
    </dgm:pt>
    <dgm:pt modelId="{6F196138-A7C5-4162-878F-861425AEE713}" type="sibTrans" cxnId="{1EAF5E7C-B22E-4302-894C-DD69BC065116}">
      <dgm:prSet/>
      <dgm:spPr/>
      <dgm:t>
        <a:bodyPr/>
        <a:lstStyle/>
        <a:p>
          <a:endParaRPr lang="it-IT"/>
        </a:p>
      </dgm:t>
    </dgm:pt>
    <dgm:pt modelId="{E01BA298-FCDA-45B8-9BA5-7EA51FE3A37C}">
      <dgm:prSet phldrT="[Testo]"/>
      <dgm:spPr/>
      <dgm:t>
        <a:bodyPr/>
        <a:lstStyle/>
        <a:p>
          <a:r>
            <a:rPr lang="it-IT" dirty="0" smtClean="0"/>
            <a:t>Calcolo QTE</a:t>
          </a:r>
          <a:endParaRPr lang="it-IT" dirty="0"/>
        </a:p>
      </dgm:t>
    </dgm:pt>
    <dgm:pt modelId="{926674A2-3408-49C8-91DE-66DE7E03FDB8}" type="parTrans" cxnId="{55C10B64-003B-4BB2-A37C-F05484E2F5F1}">
      <dgm:prSet/>
      <dgm:spPr/>
      <dgm:t>
        <a:bodyPr/>
        <a:lstStyle/>
        <a:p>
          <a:endParaRPr lang="it-IT"/>
        </a:p>
      </dgm:t>
    </dgm:pt>
    <dgm:pt modelId="{42FC1DF1-74BE-4610-A8DB-B5CE1FEEA037}" type="sibTrans" cxnId="{55C10B64-003B-4BB2-A37C-F05484E2F5F1}">
      <dgm:prSet/>
      <dgm:spPr/>
      <dgm:t>
        <a:bodyPr/>
        <a:lstStyle/>
        <a:p>
          <a:endParaRPr lang="it-IT"/>
        </a:p>
      </dgm:t>
    </dgm:pt>
    <dgm:pt modelId="{CFAEB66E-3062-4115-92F9-FC1196E03358}">
      <dgm:prSet phldrT="[Testo]"/>
      <dgm:spPr/>
      <dgm:t>
        <a:bodyPr/>
        <a:lstStyle/>
        <a:p>
          <a:r>
            <a:rPr lang="it-IT" dirty="0" smtClean="0"/>
            <a:t>Calcolo SAT, TAS </a:t>
          </a:r>
          <a:endParaRPr lang="it-IT" dirty="0"/>
        </a:p>
      </dgm:t>
    </dgm:pt>
    <dgm:pt modelId="{FDF89843-F4F4-47E8-B1AD-DF8467071A0D}" type="parTrans" cxnId="{AB0AC79F-3582-4568-88A7-4440331C47A1}">
      <dgm:prSet/>
      <dgm:spPr/>
      <dgm:t>
        <a:bodyPr/>
        <a:lstStyle/>
        <a:p>
          <a:endParaRPr lang="it-IT"/>
        </a:p>
      </dgm:t>
    </dgm:pt>
    <dgm:pt modelId="{4286460F-A732-4562-AF78-573BAE834DCC}" type="sibTrans" cxnId="{AB0AC79F-3582-4568-88A7-4440331C47A1}">
      <dgm:prSet/>
      <dgm:spPr/>
      <dgm:t>
        <a:bodyPr/>
        <a:lstStyle/>
        <a:p>
          <a:endParaRPr lang="it-IT"/>
        </a:p>
      </dgm:t>
    </dgm:pt>
    <dgm:pt modelId="{92A11743-8ECF-4527-8EC6-032ED8B95AF3}">
      <dgm:prSet phldrT="[Testo]"/>
      <dgm:spPr/>
      <dgm:t>
        <a:bodyPr/>
        <a:lstStyle/>
        <a:p>
          <a:r>
            <a:rPr lang="it-IT" dirty="0" smtClean="0"/>
            <a:t>Calcolo PNR stessa base</a:t>
          </a:r>
          <a:endParaRPr lang="it-IT" dirty="0"/>
        </a:p>
      </dgm:t>
    </dgm:pt>
    <dgm:pt modelId="{06B75AA7-2EA7-4C27-89D1-346030191C46}" type="parTrans" cxnId="{2F4B5D60-0BAF-42A5-BB09-F622147B988D}">
      <dgm:prSet/>
      <dgm:spPr/>
      <dgm:t>
        <a:bodyPr/>
        <a:lstStyle/>
        <a:p>
          <a:endParaRPr lang="it-IT"/>
        </a:p>
      </dgm:t>
    </dgm:pt>
    <dgm:pt modelId="{E76651FB-BED2-4A68-B33D-971A77A7BDC6}" type="sibTrans" cxnId="{2F4B5D60-0BAF-42A5-BB09-F622147B988D}">
      <dgm:prSet/>
      <dgm:spPr/>
      <dgm:t>
        <a:bodyPr/>
        <a:lstStyle/>
        <a:p>
          <a:endParaRPr lang="it-IT"/>
        </a:p>
      </dgm:t>
    </dgm:pt>
    <dgm:pt modelId="{6F4536D4-A39B-4A11-8DA0-4B5AC980F149}">
      <dgm:prSet phldrT="[Testo]"/>
      <dgm:spPr/>
      <dgm:t>
        <a:bodyPr/>
        <a:lstStyle/>
        <a:p>
          <a:r>
            <a:rPr lang="it-IT" dirty="0" smtClean="0"/>
            <a:t>Calcolo QDM del PNR</a:t>
          </a:r>
          <a:endParaRPr lang="it-IT" dirty="0"/>
        </a:p>
      </dgm:t>
    </dgm:pt>
    <dgm:pt modelId="{4FE784B7-AC9D-4E37-A834-2360DF3C30A9}" type="parTrans" cxnId="{2A846167-FF14-42F8-862C-B001A8324630}">
      <dgm:prSet/>
      <dgm:spPr/>
      <dgm:t>
        <a:bodyPr/>
        <a:lstStyle/>
        <a:p>
          <a:endParaRPr lang="it-IT"/>
        </a:p>
      </dgm:t>
    </dgm:pt>
    <dgm:pt modelId="{5E90FE78-1A79-43EE-B631-903CBABE9CA1}" type="sibTrans" cxnId="{2A846167-FF14-42F8-862C-B001A8324630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0314FBF7-1484-4E93-BD1E-AE5A68306EC2}" type="pres">
      <dgm:prSet presAssocID="{E19F41FF-CA4F-4296-B8E0-340C53272823}" presName="arrowDiagram5" presStyleCnt="0"/>
      <dgm:spPr/>
    </dgm:pt>
    <dgm:pt modelId="{2247A5F4-1459-400E-B893-F78AEB6C3BF5}" type="pres">
      <dgm:prSet presAssocID="{77DAF2FB-AF05-4DA7-B33F-7F99F0084F73}" presName="bullet5a" presStyleLbl="node1" presStyleIdx="0" presStyleCnt="5"/>
      <dgm:spPr/>
    </dgm:pt>
    <dgm:pt modelId="{E8E826C5-9C02-4723-B6EA-460CCCB08512}" type="pres">
      <dgm:prSet presAssocID="{77DAF2FB-AF05-4DA7-B33F-7F99F0084F73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FB84B4-D88C-4B9C-AD49-543FE5049F90}" type="pres">
      <dgm:prSet presAssocID="{E01BA298-FCDA-45B8-9BA5-7EA51FE3A37C}" presName="bullet5b" presStyleLbl="node1" presStyleIdx="1" presStyleCnt="5"/>
      <dgm:spPr/>
    </dgm:pt>
    <dgm:pt modelId="{D18EB892-817B-4153-BF46-4D4140BC43B4}" type="pres">
      <dgm:prSet presAssocID="{E01BA298-FCDA-45B8-9BA5-7EA51FE3A37C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377DDA2-AB0F-4CBA-8787-8FE8505FBBE1}" type="pres">
      <dgm:prSet presAssocID="{CFAEB66E-3062-4115-92F9-FC1196E03358}" presName="bullet5c" presStyleLbl="node1" presStyleIdx="2" presStyleCnt="5"/>
      <dgm:spPr/>
    </dgm:pt>
    <dgm:pt modelId="{F0F0EA49-AF37-4667-B9C9-104DD581A028}" type="pres">
      <dgm:prSet presAssocID="{CFAEB66E-3062-4115-92F9-FC1196E03358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655663-9878-4C83-9661-C9A88AC691E7}" type="pres">
      <dgm:prSet presAssocID="{92A11743-8ECF-4527-8EC6-032ED8B95AF3}" presName="bullet5d" presStyleLbl="node1" presStyleIdx="3" presStyleCnt="5"/>
      <dgm:spPr/>
    </dgm:pt>
    <dgm:pt modelId="{2C5D533C-676A-42FD-BADD-012589757A83}" type="pres">
      <dgm:prSet presAssocID="{92A11743-8ECF-4527-8EC6-032ED8B95AF3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EF3B2CA-08FA-487E-AFFA-E1CB9BF1E2B9}" type="pres">
      <dgm:prSet presAssocID="{6F4536D4-A39B-4A11-8DA0-4B5AC980F149}" presName="bullet5e" presStyleLbl="node1" presStyleIdx="4" presStyleCnt="5"/>
      <dgm:spPr/>
    </dgm:pt>
    <dgm:pt modelId="{D4652BF8-E462-40AC-9700-A2B2F9013A62}" type="pres">
      <dgm:prSet presAssocID="{6F4536D4-A39B-4A11-8DA0-4B5AC980F149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5C10B64-003B-4BB2-A37C-F05484E2F5F1}" srcId="{E19F41FF-CA4F-4296-B8E0-340C53272823}" destId="{E01BA298-FCDA-45B8-9BA5-7EA51FE3A37C}" srcOrd="1" destOrd="0" parTransId="{926674A2-3408-49C8-91DE-66DE7E03FDB8}" sibTransId="{42FC1DF1-74BE-4610-A8DB-B5CE1FEEA037}"/>
    <dgm:cxn modelId="{DF2CEA9A-B3B0-4465-80FC-90C7EF233C27}" type="presOf" srcId="{E01BA298-FCDA-45B8-9BA5-7EA51FE3A37C}" destId="{D18EB892-817B-4153-BF46-4D4140BC43B4}" srcOrd="0" destOrd="0" presId="urn:microsoft.com/office/officeart/2005/8/layout/arrow2"/>
    <dgm:cxn modelId="{4E87DB7F-F764-4B36-96E2-6DE5924D550B}" type="presOf" srcId="{E19F41FF-CA4F-4296-B8E0-340C53272823}" destId="{6555694C-60F4-48FD-B317-3722FF98FBB9}" srcOrd="0" destOrd="0" presId="urn:microsoft.com/office/officeart/2005/8/layout/arrow2"/>
    <dgm:cxn modelId="{2F4B5D60-0BAF-42A5-BB09-F622147B988D}" srcId="{E19F41FF-CA4F-4296-B8E0-340C53272823}" destId="{92A11743-8ECF-4527-8EC6-032ED8B95AF3}" srcOrd="3" destOrd="0" parTransId="{06B75AA7-2EA7-4C27-89D1-346030191C46}" sibTransId="{E76651FB-BED2-4A68-B33D-971A77A7BDC6}"/>
    <dgm:cxn modelId="{E3755305-8F62-4EBE-AE35-BFB14B8EA6EA}" type="presOf" srcId="{6F4536D4-A39B-4A11-8DA0-4B5AC980F149}" destId="{D4652BF8-E462-40AC-9700-A2B2F9013A62}" srcOrd="0" destOrd="0" presId="urn:microsoft.com/office/officeart/2005/8/layout/arrow2"/>
    <dgm:cxn modelId="{1EAF5E7C-B22E-4302-894C-DD69BC065116}" srcId="{E19F41FF-CA4F-4296-B8E0-340C53272823}" destId="{77DAF2FB-AF05-4DA7-B33F-7F99F0084F73}" srcOrd="0" destOrd="0" parTransId="{4343D512-781E-4D8C-BD52-348E3D52C722}" sibTransId="{6F196138-A7C5-4162-878F-861425AEE713}"/>
    <dgm:cxn modelId="{2A846167-FF14-42F8-862C-B001A8324630}" srcId="{E19F41FF-CA4F-4296-B8E0-340C53272823}" destId="{6F4536D4-A39B-4A11-8DA0-4B5AC980F149}" srcOrd="4" destOrd="0" parTransId="{4FE784B7-AC9D-4E37-A834-2360DF3C30A9}" sibTransId="{5E90FE78-1A79-43EE-B631-903CBABE9CA1}"/>
    <dgm:cxn modelId="{259C5F64-91A4-4886-8B0C-4940E1F7A82D}" type="presOf" srcId="{92A11743-8ECF-4527-8EC6-032ED8B95AF3}" destId="{2C5D533C-676A-42FD-BADD-012589757A83}" srcOrd="0" destOrd="0" presId="urn:microsoft.com/office/officeart/2005/8/layout/arrow2"/>
    <dgm:cxn modelId="{AB0AC79F-3582-4568-88A7-4440331C47A1}" srcId="{E19F41FF-CA4F-4296-B8E0-340C53272823}" destId="{CFAEB66E-3062-4115-92F9-FC1196E03358}" srcOrd="2" destOrd="0" parTransId="{FDF89843-F4F4-47E8-B1AD-DF8467071A0D}" sibTransId="{4286460F-A732-4562-AF78-573BAE834DCC}"/>
    <dgm:cxn modelId="{A2412B11-42B6-49C5-BB0D-A6B136C6F0B4}" type="presOf" srcId="{77DAF2FB-AF05-4DA7-B33F-7F99F0084F73}" destId="{E8E826C5-9C02-4723-B6EA-460CCCB08512}" srcOrd="0" destOrd="0" presId="urn:microsoft.com/office/officeart/2005/8/layout/arrow2"/>
    <dgm:cxn modelId="{03A9EEB3-4243-4F20-9716-29ECAD1BA97D}" type="presOf" srcId="{CFAEB66E-3062-4115-92F9-FC1196E03358}" destId="{F0F0EA49-AF37-4667-B9C9-104DD581A028}" srcOrd="0" destOrd="0" presId="urn:microsoft.com/office/officeart/2005/8/layout/arrow2"/>
    <dgm:cxn modelId="{3D179871-4E13-4B1B-945C-244DC3A9C0D6}" type="presParOf" srcId="{6555694C-60F4-48FD-B317-3722FF98FBB9}" destId="{E8E17464-8E84-40F9-8AE2-1E89CEC3D5FA}" srcOrd="0" destOrd="0" presId="urn:microsoft.com/office/officeart/2005/8/layout/arrow2"/>
    <dgm:cxn modelId="{2E2C50D9-28BB-4286-AC1A-70087B40A905}" type="presParOf" srcId="{6555694C-60F4-48FD-B317-3722FF98FBB9}" destId="{0314FBF7-1484-4E93-BD1E-AE5A68306EC2}" srcOrd="1" destOrd="0" presId="urn:microsoft.com/office/officeart/2005/8/layout/arrow2"/>
    <dgm:cxn modelId="{18053FAA-0A03-45F1-A194-1DA5E8B34CB2}" type="presParOf" srcId="{0314FBF7-1484-4E93-BD1E-AE5A68306EC2}" destId="{2247A5F4-1459-400E-B893-F78AEB6C3BF5}" srcOrd="0" destOrd="0" presId="urn:microsoft.com/office/officeart/2005/8/layout/arrow2"/>
    <dgm:cxn modelId="{F49070F3-BFEC-4287-82B4-F81350257A66}" type="presParOf" srcId="{0314FBF7-1484-4E93-BD1E-AE5A68306EC2}" destId="{E8E826C5-9C02-4723-B6EA-460CCCB08512}" srcOrd="1" destOrd="0" presId="urn:microsoft.com/office/officeart/2005/8/layout/arrow2"/>
    <dgm:cxn modelId="{178A11B2-2DD3-4651-BA9F-8B6332DCD6AD}" type="presParOf" srcId="{0314FBF7-1484-4E93-BD1E-AE5A68306EC2}" destId="{B6FB84B4-D88C-4B9C-AD49-543FE5049F90}" srcOrd="2" destOrd="0" presId="urn:microsoft.com/office/officeart/2005/8/layout/arrow2"/>
    <dgm:cxn modelId="{AB2DE94F-B045-4D19-9F45-D68BF58A4AD8}" type="presParOf" srcId="{0314FBF7-1484-4E93-BD1E-AE5A68306EC2}" destId="{D18EB892-817B-4153-BF46-4D4140BC43B4}" srcOrd="3" destOrd="0" presId="urn:microsoft.com/office/officeart/2005/8/layout/arrow2"/>
    <dgm:cxn modelId="{0BFC772E-A912-40A9-8971-45C55EAC3814}" type="presParOf" srcId="{0314FBF7-1484-4E93-BD1E-AE5A68306EC2}" destId="{8377DDA2-AB0F-4CBA-8787-8FE8505FBBE1}" srcOrd="4" destOrd="0" presId="urn:microsoft.com/office/officeart/2005/8/layout/arrow2"/>
    <dgm:cxn modelId="{B1299B79-D3C3-4634-B5E6-57141E5BC95E}" type="presParOf" srcId="{0314FBF7-1484-4E93-BD1E-AE5A68306EC2}" destId="{F0F0EA49-AF37-4667-B9C9-104DD581A028}" srcOrd="5" destOrd="0" presId="urn:microsoft.com/office/officeart/2005/8/layout/arrow2"/>
    <dgm:cxn modelId="{AD4D4BA8-8054-463E-8546-9B91CDFE805B}" type="presParOf" srcId="{0314FBF7-1484-4E93-BD1E-AE5A68306EC2}" destId="{0E655663-9878-4C83-9661-C9A88AC691E7}" srcOrd="6" destOrd="0" presId="urn:microsoft.com/office/officeart/2005/8/layout/arrow2"/>
    <dgm:cxn modelId="{F3E57030-F804-4B6E-BD4B-E94CBAF2559E}" type="presParOf" srcId="{0314FBF7-1484-4E93-BD1E-AE5A68306EC2}" destId="{2C5D533C-676A-42FD-BADD-012589757A83}" srcOrd="7" destOrd="0" presId="urn:microsoft.com/office/officeart/2005/8/layout/arrow2"/>
    <dgm:cxn modelId="{48F9AD4A-DF78-448C-94F3-C0945C609B2E}" type="presParOf" srcId="{0314FBF7-1484-4E93-BD1E-AE5A68306EC2}" destId="{4EF3B2CA-08FA-487E-AFFA-E1CB9BF1E2B9}" srcOrd="8" destOrd="0" presId="urn:microsoft.com/office/officeart/2005/8/layout/arrow2"/>
    <dgm:cxn modelId="{8EA57F0E-F9EA-4139-A17D-B9357A673525}" type="presParOf" srcId="{0314FBF7-1484-4E93-BD1E-AE5A68306EC2}" destId="{D4652BF8-E462-40AC-9700-A2B2F9013A62}" srcOrd="9" destOrd="0" presId="urn:microsoft.com/office/officeart/2005/8/layout/arrow2"/>
  </dgm:cxnLst>
  <dgm:bg/>
  <dgm:whole/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1</a:t>
          </a:r>
          <a:endParaRPr lang="it-IT" sz="24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2B8B40EF-4E7A-44F9-86F9-45B4E0084CB3}">
      <dgm:prSet phldrT="[Testo]" custT="1"/>
      <dgm:spPr/>
      <dgm:t>
        <a:bodyPr/>
        <a:lstStyle/>
        <a:p>
          <a:r>
            <a:rPr lang="it-IT" sz="2400" dirty="0" smtClean="0"/>
            <a:t>TB=008°</a:t>
          </a:r>
          <a:endParaRPr lang="it-IT" sz="2400" dirty="0"/>
        </a:p>
      </dgm:t>
    </dgm:pt>
    <dgm:pt modelId="{F8704C1C-D8EC-43F9-A531-A78D4D7627D1}" type="parTrans" cxnId="{43935622-2E3A-4C61-AD48-1AF108EB22CC}">
      <dgm:prSet/>
      <dgm:spPr/>
      <dgm:t>
        <a:bodyPr/>
        <a:lstStyle/>
        <a:p>
          <a:endParaRPr lang="it-IT"/>
        </a:p>
      </dgm:t>
    </dgm:pt>
    <dgm:pt modelId="{936D72FE-6149-4191-9613-089533F16B13}" type="sibTrans" cxnId="{43935622-2E3A-4C61-AD48-1AF108EB22CC}">
      <dgm:prSet/>
      <dgm:spPr/>
      <dgm:t>
        <a:bodyPr/>
        <a:lstStyle/>
        <a:p>
          <a:endParaRPr lang="it-IT"/>
        </a:p>
      </dgm:t>
    </dgm:pt>
    <dgm:pt modelId="{046DA31C-DA45-4F4F-BA40-EC07C1661050}">
      <dgm:prSet phldrT="[Testo]" custT="1"/>
      <dgm:spPr/>
      <dgm:t>
        <a:bodyPr/>
        <a:lstStyle/>
        <a:p>
          <a:r>
            <a:rPr lang="it-IT" sz="2400" dirty="0" err="1" smtClean="0"/>
            <a:t>D=</a:t>
          </a:r>
          <a:r>
            <a:rPr lang="it-IT" sz="2400" dirty="0" smtClean="0"/>
            <a:t> 152,3NM</a:t>
          </a:r>
          <a:endParaRPr lang="it-IT" sz="2400" dirty="0"/>
        </a:p>
      </dgm:t>
    </dgm:pt>
    <dgm:pt modelId="{585D69C5-52C8-4889-B9BD-624B3EE4AEE7}" type="parTrans" cxnId="{B647FF86-EC7E-493A-945D-08BCE7357A95}">
      <dgm:prSet/>
      <dgm:spPr/>
      <dgm:t>
        <a:bodyPr/>
        <a:lstStyle/>
        <a:p>
          <a:endParaRPr lang="it-IT"/>
        </a:p>
      </dgm:t>
    </dgm:pt>
    <dgm:pt modelId="{2EF4A14D-C1C7-4047-A4A7-2176FA9F6641}" type="sibTrans" cxnId="{B647FF86-EC7E-493A-945D-08BCE7357A95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2</a:t>
          </a:r>
          <a:endParaRPr lang="it-IT" sz="24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C3392C4B-5C98-4FB3-AD66-C571B4FD6907}">
      <dgm:prSet phldrT="[Testo]" custT="1"/>
      <dgm:spPr/>
      <dgm:t>
        <a:bodyPr/>
        <a:lstStyle/>
        <a:p>
          <a:r>
            <a:rPr lang="it-IT" sz="2400" dirty="0" smtClean="0"/>
            <a:t>QTE=024°</a:t>
          </a:r>
          <a:endParaRPr lang="it-IT" sz="2400" dirty="0"/>
        </a:p>
      </dgm:t>
    </dgm:pt>
    <dgm:pt modelId="{13E2E549-A110-4A80-B581-42EFCB3FF948}" type="parTrans" cxnId="{76718C13-7398-4A44-997C-889FC2BAC792}">
      <dgm:prSet/>
      <dgm:spPr/>
      <dgm:t>
        <a:bodyPr/>
        <a:lstStyle/>
        <a:p>
          <a:endParaRPr lang="it-IT"/>
        </a:p>
      </dgm:t>
    </dgm:pt>
    <dgm:pt modelId="{5B76F0B8-3F9D-468B-B349-5F2A01DE4CD6}" type="sibTrans" cxnId="{76718C13-7398-4A44-997C-889FC2BAC792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400" dirty="0" smtClean="0"/>
            <a:t>Risultato 1</a:t>
          </a:r>
          <a:endParaRPr lang="it-IT" sz="24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4490C5ED-8D78-4E73-90C7-00372EA5238D}">
      <dgm:prSet phldrT="[Testo]" custT="1"/>
      <dgm:spPr/>
      <dgm:t>
        <a:bodyPr/>
        <a:lstStyle/>
        <a:p>
          <a:r>
            <a:rPr lang="it-IT" sz="2400" dirty="0" smtClean="0"/>
            <a:t>PNR</a:t>
          </a:r>
          <a:r>
            <a:rPr lang="it-IT" sz="2400" baseline="-25000" dirty="0" smtClean="0"/>
            <a:t>t</a:t>
          </a:r>
          <a:r>
            <a:rPr lang="it-IT" sz="2400" dirty="0" smtClean="0"/>
            <a:t>=44</a:t>
          </a:r>
          <a:r>
            <a:rPr lang="it-IT" sz="2400" baseline="30000" dirty="0" smtClean="0"/>
            <a:t>m</a:t>
          </a:r>
          <a:endParaRPr lang="it-IT" sz="2400" baseline="30000" dirty="0"/>
        </a:p>
      </dgm:t>
    </dgm:pt>
    <dgm:pt modelId="{38B37B3A-4715-47EA-886A-50C43FADFE6E}" type="parTrans" cxnId="{E34DE130-4BBC-4448-A8C7-99A7E6D6EC97}">
      <dgm:prSet/>
      <dgm:spPr/>
      <dgm:t>
        <a:bodyPr/>
        <a:lstStyle/>
        <a:p>
          <a:endParaRPr lang="it-IT"/>
        </a:p>
      </dgm:t>
    </dgm:pt>
    <dgm:pt modelId="{F6B8B8E9-4F2C-4CB0-8996-6057B848C498}" type="sibTrans" cxnId="{E34DE130-4BBC-4448-A8C7-99A7E6D6EC97}">
      <dgm:prSet/>
      <dgm:spPr/>
      <dgm:t>
        <a:bodyPr/>
        <a:lstStyle/>
        <a:p>
          <a:endParaRPr lang="it-IT"/>
        </a:p>
      </dgm:t>
    </dgm:pt>
    <dgm:pt modelId="{C682632D-B153-4587-AB52-006EDBBD81AC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3</a:t>
          </a:r>
          <a:endParaRPr lang="it-IT" sz="2400" dirty="0"/>
        </a:p>
      </dgm:t>
    </dgm:pt>
    <dgm:pt modelId="{1D77216B-FE69-4E8F-8E09-2ECC95807526}" type="parTrans" cxnId="{5F0CD41E-7A8D-4B2E-9726-2AB9BDC5B2FE}">
      <dgm:prSet/>
      <dgm:spPr/>
      <dgm:t>
        <a:bodyPr/>
        <a:lstStyle/>
        <a:p>
          <a:endParaRPr lang="it-IT"/>
        </a:p>
      </dgm:t>
    </dgm:pt>
    <dgm:pt modelId="{E01F711D-B8E4-4625-9D9F-8A3DEA4F62DC}" type="sibTrans" cxnId="{5F0CD41E-7A8D-4B2E-9726-2AB9BDC5B2FE}">
      <dgm:prSet/>
      <dgm:spPr/>
      <dgm:t>
        <a:bodyPr/>
        <a:lstStyle/>
        <a:p>
          <a:endParaRPr lang="it-IT"/>
        </a:p>
      </dgm:t>
    </dgm:pt>
    <dgm:pt modelId="{7A6A6108-3B9F-4EC8-8EB0-498541843AC0}">
      <dgm:prSet phldrT="[Testo]" custT="1"/>
      <dgm:spPr/>
      <dgm:t>
        <a:bodyPr/>
        <a:lstStyle/>
        <a:p>
          <a:r>
            <a:rPr lang="it-IT" sz="2400" dirty="0" smtClean="0"/>
            <a:t>SAT=-5°; </a:t>
          </a:r>
          <a:r>
            <a:rPr lang="it-IT" sz="2400" dirty="0" err="1" smtClean="0"/>
            <a:t>TAS=</a:t>
          </a:r>
          <a:r>
            <a:rPr lang="it-IT" sz="2400" dirty="0" smtClean="0"/>
            <a:t> 217</a:t>
          </a:r>
          <a:r>
            <a:rPr lang="it-IT" sz="2400" baseline="30000" dirty="0" smtClean="0"/>
            <a:t>k</a:t>
          </a:r>
          <a:endParaRPr lang="it-IT" sz="2400" baseline="30000" dirty="0"/>
        </a:p>
      </dgm:t>
    </dgm:pt>
    <dgm:pt modelId="{76085A20-879C-444D-B298-504595E604A7}" type="parTrans" cxnId="{A2D01CCC-EBF4-49DF-BB98-17FFCF247413}">
      <dgm:prSet/>
      <dgm:spPr/>
      <dgm:t>
        <a:bodyPr/>
        <a:lstStyle/>
        <a:p>
          <a:endParaRPr lang="it-IT"/>
        </a:p>
      </dgm:t>
    </dgm:pt>
    <dgm:pt modelId="{31AFF4C4-5451-4318-9DB5-E0BECD2E599A}" type="sibTrans" cxnId="{A2D01CCC-EBF4-49DF-BB98-17FFCF247413}">
      <dgm:prSet/>
      <dgm:spPr/>
      <dgm:t>
        <a:bodyPr/>
        <a:lstStyle/>
        <a:p>
          <a:endParaRPr lang="it-IT"/>
        </a:p>
      </dgm:t>
    </dgm:pt>
    <dgm:pt modelId="{DA3BDDDB-86EB-4EFA-80A3-65505CD6051C}">
      <dgm:prSet phldrT="[Testo]" custT="1"/>
      <dgm:spPr/>
      <dgm:t>
        <a:bodyPr/>
        <a:lstStyle/>
        <a:p>
          <a:r>
            <a:rPr lang="it-IT" sz="2400" baseline="0" dirty="0" smtClean="0"/>
            <a:t>PNR</a:t>
          </a:r>
          <a:r>
            <a:rPr lang="it-IT" sz="2400" baseline="-25000" dirty="0" smtClean="0"/>
            <a:t>d</a:t>
          </a:r>
          <a:r>
            <a:rPr lang="it-IT" sz="2400" baseline="0" dirty="0" smtClean="0"/>
            <a:t>=143 NM</a:t>
          </a:r>
          <a:endParaRPr lang="it-IT" sz="2400" baseline="0" dirty="0"/>
        </a:p>
      </dgm:t>
    </dgm:pt>
    <dgm:pt modelId="{D4375184-1275-4101-9B7B-FCDD2DD9F22D}" type="parTrans" cxnId="{4AECE07F-7745-4E8F-BCF1-42A530A65A75}">
      <dgm:prSet/>
      <dgm:spPr/>
      <dgm:t>
        <a:bodyPr/>
        <a:lstStyle/>
        <a:p>
          <a:endParaRPr lang="it-IT"/>
        </a:p>
      </dgm:t>
    </dgm:pt>
    <dgm:pt modelId="{8923F53D-29C0-499D-93A1-76C51182CC4B}" type="sibTrans" cxnId="{4AECE07F-7745-4E8F-BCF1-42A530A65A75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Risultato 2</a:t>
          </a:r>
          <a:endParaRPr lang="it-IT" sz="24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493278AD-2DA7-42D4-9A52-9A4C977D3915}">
      <dgm:prSet phldrT="[Testo]" custT="1"/>
      <dgm:spPr/>
      <dgm:t>
        <a:bodyPr/>
        <a:lstStyle/>
        <a:p>
          <a:r>
            <a:rPr lang="it-IT" sz="2400" baseline="0" dirty="0" smtClean="0"/>
            <a:t>QDM</a:t>
          </a:r>
          <a:r>
            <a:rPr lang="it-IT" sz="2400" baseline="-25000" dirty="0" smtClean="0"/>
            <a:t>VOR</a:t>
          </a:r>
          <a:r>
            <a:rPr lang="it-IT" sz="2400" baseline="0" dirty="0" smtClean="0"/>
            <a:t>=301°</a:t>
          </a:r>
          <a:endParaRPr lang="it-IT" sz="2400" baseline="0" dirty="0"/>
        </a:p>
      </dgm:t>
    </dgm:pt>
    <dgm:pt modelId="{319B5A27-3D1E-4396-BEED-80394714D4C9}" type="parTrans" cxnId="{5D0B0A8F-A965-4B34-81DF-C27038DCB1D9}">
      <dgm:prSet/>
      <dgm:spPr/>
      <dgm:t>
        <a:bodyPr/>
        <a:lstStyle/>
        <a:p>
          <a:endParaRPr lang="it-IT"/>
        </a:p>
      </dgm:t>
    </dgm:pt>
    <dgm:pt modelId="{94BBE747-35BE-42C6-AC82-077F2E2539BA}" type="sibTrans" cxnId="{5D0B0A8F-A965-4B34-81DF-C27038DCB1D9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5" custLinFactNeighborX="6337" custLinFactNeighborY="-28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012BAFEA-C2E6-4CFA-B4D1-E5DBC65AF122}" type="pres">
      <dgm:prSet presAssocID="{C682632D-B153-4587-AB52-006EDBBD81AC}" presName="linNode" presStyleCnt="0"/>
      <dgm:spPr/>
    </dgm:pt>
    <dgm:pt modelId="{C48AC169-7986-4298-9477-A04A19F1F429}" type="pres">
      <dgm:prSet presAssocID="{C682632D-B153-4587-AB52-006EDBBD81AC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FD25E1-7B02-46BF-A2BF-56AC4A333AB7}" type="pres">
      <dgm:prSet presAssocID="{C682632D-B153-4587-AB52-006EDBBD81AC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FFEDDA-3DC9-4196-A072-36DB32750C95}" type="pres">
      <dgm:prSet presAssocID="{E01F711D-B8E4-4625-9D9F-8A3DEA4F62DC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920293-B9B9-49F0-8FA4-88D28408A055}" type="pres">
      <dgm:prSet presAssocID="{EDC92140-F8FD-40F7-83BF-D842E29ECB3B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3A38CD-4851-4C03-8FC7-AE265524370F}" type="pres">
      <dgm:prSet presAssocID="{7E6F9B80-796C-4979-9930-186DC038E421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B9C08B0-4846-487F-A38B-4675A7036216}" type="presOf" srcId="{18812DFD-6E13-4CD4-91E1-B0FFFB1E38DD}" destId="{431736DF-1099-4F93-99F6-41908D16F927}" srcOrd="0" destOrd="0" presId="urn:microsoft.com/office/officeart/2005/8/layout/vList5"/>
    <dgm:cxn modelId="{5D0B0A8F-A965-4B34-81DF-C27038DCB1D9}" srcId="{7E6F9B80-796C-4979-9930-186DC038E421}" destId="{493278AD-2DA7-42D4-9A52-9A4C977D3915}" srcOrd="0" destOrd="0" parTransId="{319B5A27-3D1E-4396-BEED-80394714D4C9}" sibTransId="{94BBE747-35BE-42C6-AC82-077F2E2539BA}"/>
    <dgm:cxn modelId="{BBD44D5B-CB5B-47F6-B42A-2EA3C2FAC6FA}" type="presOf" srcId="{7A6A6108-3B9F-4EC8-8EB0-498541843AC0}" destId="{E4FD25E1-7B02-46BF-A2BF-56AC4A333AB7}" srcOrd="0" destOrd="0" presId="urn:microsoft.com/office/officeart/2005/8/layout/vList5"/>
    <dgm:cxn modelId="{82717CE2-6B72-4043-9BF6-12248E7CDB3E}" type="presOf" srcId="{DA3BDDDB-86EB-4EFA-80A3-65505CD6051C}" destId="{7E920293-B9B9-49F0-8FA4-88D28408A055}" srcOrd="0" destOrd="1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4D8460ED-B70B-4E67-AA34-066817D70804}" type="presOf" srcId="{2B8B40EF-4E7A-44F9-86F9-45B4E0084CB3}" destId="{E9F8EBC8-F82E-4EF5-9EC1-001F7155B185}" srcOrd="0" destOrd="0" presId="urn:microsoft.com/office/officeart/2005/8/layout/vList5"/>
    <dgm:cxn modelId="{4AECE07F-7745-4E8F-BCF1-42A530A65A75}" srcId="{EDC92140-F8FD-40F7-83BF-D842E29ECB3B}" destId="{DA3BDDDB-86EB-4EFA-80A3-65505CD6051C}" srcOrd="1" destOrd="0" parTransId="{D4375184-1275-4101-9B7B-FCDD2DD9F22D}" sibTransId="{8923F53D-29C0-499D-93A1-76C51182CC4B}"/>
    <dgm:cxn modelId="{76718C13-7398-4A44-997C-889FC2BAC792}" srcId="{8986C736-C011-4FCC-9665-34D96ABB9BB2}" destId="{C3392C4B-5C98-4FB3-AD66-C571B4FD6907}" srcOrd="0" destOrd="0" parTransId="{13E2E549-A110-4A80-B581-42EFCB3FF948}" sibTransId="{5B76F0B8-3F9D-468B-B349-5F2A01DE4CD6}"/>
    <dgm:cxn modelId="{1814C1A7-CDCE-41E4-B283-309365EF1A6F}" type="presOf" srcId="{4490C5ED-8D78-4E73-90C7-00372EA5238D}" destId="{7E920293-B9B9-49F0-8FA4-88D28408A055}" srcOrd="0" destOrd="0" presId="urn:microsoft.com/office/officeart/2005/8/layout/vList5"/>
    <dgm:cxn modelId="{A2D01CCC-EBF4-49DF-BB98-17FFCF247413}" srcId="{C682632D-B153-4587-AB52-006EDBBD81AC}" destId="{7A6A6108-3B9F-4EC8-8EB0-498541843AC0}" srcOrd="0" destOrd="0" parTransId="{76085A20-879C-444D-B298-504595E604A7}" sibTransId="{31AFF4C4-5451-4318-9DB5-E0BECD2E599A}"/>
    <dgm:cxn modelId="{71C14AB7-499B-40D9-97FC-C63FE737741B}" srcId="{18812DFD-6E13-4CD4-91E1-B0FFFB1E38DD}" destId="{EDC92140-F8FD-40F7-83BF-D842E29ECB3B}" srcOrd="3" destOrd="0" parTransId="{CA298175-908F-4ABD-BD57-320156D591B3}" sibTransId="{09F0A8BF-A8AE-46E0-BB02-BA237FC54825}"/>
    <dgm:cxn modelId="{2EDAED24-EB42-4894-8F4F-7F28AAA3BCB8}" type="presOf" srcId="{7E6F9B80-796C-4979-9930-186DC038E421}" destId="{4539D06C-FC12-4E89-B63D-3B38551F7418}" srcOrd="0" destOrd="0" presId="urn:microsoft.com/office/officeart/2005/8/layout/vList5"/>
    <dgm:cxn modelId="{410A8411-0F1F-41A6-B465-2F6AD85EAF70}" type="presOf" srcId="{046DA31C-DA45-4F4F-BA40-EC07C1661050}" destId="{E9F8EBC8-F82E-4EF5-9EC1-001F7155B185}" srcOrd="0" destOrd="1" presId="urn:microsoft.com/office/officeart/2005/8/layout/vList5"/>
    <dgm:cxn modelId="{C071F76C-CD02-45BA-9DE4-0E45A884AB44}" type="presOf" srcId="{8986C736-C011-4FCC-9665-34D96ABB9BB2}" destId="{01E313A1-1D0A-4195-B1CA-C4C9242C8F7F}" srcOrd="0" destOrd="0" presId="urn:microsoft.com/office/officeart/2005/8/layout/vList5"/>
    <dgm:cxn modelId="{E34DE130-4BBC-4448-A8C7-99A7E6D6EC97}" srcId="{EDC92140-F8FD-40F7-83BF-D842E29ECB3B}" destId="{4490C5ED-8D78-4E73-90C7-00372EA5238D}" srcOrd="0" destOrd="0" parTransId="{38B37B3A-4715-47EA-886A-50C43FADFE6E}" sibTransId="{F6B8B8E9-4F2C-4CB0-8996-6057B848C498}"/>
    <dgm:cxn modelId="{6CDD9EC2-2113-487B-9E92-5B3EBA678CDC}" type="presOf" srcId="{C682632D-B153-4587-AB52-006EDBBD81AC}" destId="{C48AC169-7986-4298-9477-A04A19F1F429}" srcOrd="0" destOrd="0" presId="urn:microsoft.com/office/officeart/2005/8/layout/vList5"/>
    <dgm:cxn modelId="{43935622-2E3A-4C61-AD48-1AF108EB22CC}" srcId="{6AC4354C-D4B9-42FD-ABFF-86E1BDF49F41}" destId="{2B8B40EF-4E7A-44F9-86F9-45B4E0084CB3}" srcOrd="0" destOrd="0" parTransId="{F8704C1C-D8EC-43F9-A531-A78D4D7627D1}" sibTransId="{936D72FE-6149-4191-9613-089533F16B13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9F669F2A-9030-4D1F-8263-DF246C19C3DA}" type="presOf" srcId="{EDC92140-F8FD-40F7-83BF-D842E29ECB3B}" destId="{C95C735F-731B-428D-9989-73B3911F90C6}" srcOrd="0" destOrd="0" presId="urn:microsoft.com/office/officeart/2005/8/layout/vList5"/>
    <dgm:cxn modelId="{B647FF86-EC7E-493A-945D-08BCE7357A95}" srcId="{6AC4354C-D4B9-42FD-ABFF-86E1BDF49F41}" destId="{046DA31C-DA45-4F4F-BA40-EC07C1661050}" srcOrd="1" destOrd="0" parTransId="{585D69C5-52C8-4889-B9BD-624B3EE4AEE7}" sibTransId="{2EF4A14D-C1C7-4047-A4A7-2176FA9F6641}"/>
    <dgm:cxn modelId="{5F0CD41E-7A8D-4B2E-9726-2AB9BDC5B2FE}" srcId="{18812DFD-6E13-4CD4-91E1-B0FFFB1E38DD}" destId="{C682632D-B153-4587-AB52-006EDBBD81AC}" srcOrd="2" destOrd="0" parTransId="{1D77216B-FE69-4E8F-8E09-2ECC95807526}" sibTransId="{E01F711D-B8E4-4625-9D9F-8A3DEA4F62DC}"/>
    <dgm:cxn modelId="{A02F6DAA-C401-40A1-AB9A-F631089EDD5A}" type="presOf" srcId="{6AC4354C-D4B9-42FD-ABFF-86E1BDF49F41}" destId="{668F6A58-16E6-4358-87BD-3A4181A3B2C8}" srcOrd="0" destOrd="0" presId="urn:microsoft.com/office/officeart/2005/8/layout/vList5"/>
    <dgm:cxn modelId="{127A3B9E-1541-4B3B-AF87-C6BE9C4984EF}" type="presOf" srcId="{493278AD-2DA7-42D4-9A52-9A4C977D3915}" destId="{653A38CD-4851-4C03-8FC7-AE265524370F}" srcOrd="0" destOrd="0" presId="urn:microsoft.com/office/officeart/2005/8/layout/vList5"/>
    <dgm:cxn modelId="{914EF2F8-D923-4AD3-9D82-6AF573B852EF}" type="presOf" srcId="{C3392C4B-5C98-4FB3-AD66-C571B4FD6907}" destId="{5624ED40-6962-444E-82CE-50EF20FD14ED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864E3DF4-70B8-4982-9532-5A50169F9D86}" type="presParOf" srcId="{431736DF-1099-4F93-99F6-41908D16F927}" destId="{DFAD5C82-E01A-4E90-A6D2-AAEDBDBF7179}" srcOrd="0" destOrd="0" presId="urn:microsoft.com/office/officeart/2005/8/layout/vList5"/>
    <dgm:cxn modelId="{11D87840-2103-4D6E-B21E-39EEE8A30555}" type="presParOf" srcId="{DFAD5C82-E01A-4E90-A6D2-AAEDBDBF7179}" destId="{668F6A58-16E6-4358-87BD-3A4181A3B2C8}" srcOrd="0" destOrd="0" presId="urn:microsoft.com/office/officeart/2005/8/layout/vList5"/>
    <dgm:cxn modelId="{19B04DB8-F483-474C-98ED-DA041EC34483}" type="presParOf" srcId="{DFAD5C82-E01A-4E90-A6D2-AAEDBDBF7179}" destId="{E9F8EBC8-F82E-4EF5-9EC1-001F7155B185}" srcOrd="1" destOrd="0" presId="urn:microsoft.com/office/officeart/2005/8/layout/vList5"/>
    <dgm:cxn modelId="{FFA26908-98CB-40C3-A156-E5A4BDDBADB3}" type="presParOf" srcId="{431736DF-1099-4F93-99F6-41908D16F927}" destId="{4F538DF5-9E29-41A7-8A2F-04465DAC07C8}" srcOrd="1" destOrd="0" presId="urn:microsoft.com/office/officeart/2005/8/layout/vList5"/>
    <dgm:cxn modelId="{552D2437-367F-48A5-8005-6B2BD37E8773}" type="presParOf" srcId="{431736DF-1099-4F93-99F6-41908D16F927}" destId="{794C66D0-DF69-43D4-B1F9-E72CE3DD0880}" srcOrd="2" destOrd="0" presId="urn:microsoft.com/office/officeart/2005/8/layout/vList5"/>
    <dgm:cxn modelId="{1124AD66-136C-4A5B-B2A5-AB478D31DE18}" type="presParOf" srcId="{794C66D0-DF69-43D4-B1F9-E72CE3DD0880}" destId="{01E313A1-1D0A-4195-B1CA-C4C9242C8F7F}" srcOrd="0" destOrd="0" presId="urn:microsoft.com/office/officeart/2005/8/layout/vList5"/>
    <dgm:cxn modelId="{8339163A-544D-4657-A778-633B5D831B58}" type="presParOf" srcId="{794C66D0-DF69-43D4-B1F9-E72CE3DD0880}" destId="{5624ED40-6962-444E-82CE-50EF20FD14ED}" srcOrd="1" destOrd="0" presId="urn:microsoft.com/office/officeart/2005/8/layout/vList5"/>
    <dgm:cxn modelId="{4D1B8699-7122-40EF-B5C5-45D8B50C315C}" type="presParOf" srcId="{431736DF-1099-4F93-99F6-41908D16F927}" destId="{6CFFD794-A619-42D0-8F44-A50CF35976A7}" srcOrd="3" destOrd="0" presId="urn:microsoft.com/office/officeart/2005/8/layout/vList5"/>
    <dgm:cxn modelId="{974096F9-3AAD-4141-84BE-14934FE3F866}" type="presParOf" srcId="{431736DF-1099-4F93-99F6-41908D16F927}" destId="{012BAFEA-C2E6-4CFA-B4D1-E5DBC65AF122}" srcOrd="4" destOrd="0" presId="urn:microsoft.com/office/officeart/2005/8/layout/vList5"/>
    <dgm:cxn modelId="{42680B13-5552-486A-9599-D685FA04230F}" type="presParOf" srcId="{012BAFEA-C2E6-4CFA-B4D1-E5DBC65AF122}" destId="{C48AC169-7986-4298-9477-A04A19F1F429}" srcOrd="0" destOrd="0" presId="urn:microsoft.com/office/officeart/2005/8/layout/vList5"/>
    <dgm:cxn modelId="{694F0B3D-CC7B-4668-942E-5B0857EAC442}" type="presParOf" srcId="{012BAFEA-C2E6-4CFA-B4D1-E5DBC65AF122}" destId="{E4FD25E1-7B02-46BF-A2BF-56AC4A333AB7}" srcOrd="1" destOrd="0" presId="urn:microsoft.com/office/officeart/2005/8/layout/vList5"/>
    <dgm:cxn modelId="{AACC3BEE-701E-4D3B-9684-EE7E8A2DB895}" type="presParOf" srcId="{431736DF-1099-4F93-99F6-41908D16F927}" destId="{CDFFEDDA-3DC9-4196-A072-36DB32750C95}" srcOrd="5" destOrd="0" presId="urn:microsoft.com/office/officeart/2005/8/layout/vList5"/>
    <dgm:cxn modelId="{1CED575E-1837-432C-B620-67C949BD16CB}" type="presParOf" srcId="{431736DF-1099-4F93-99F6-41908D16F927}" destId="{B4CE908E-F67B-4AC8-8B91-14BEAC333E1D}" srcOrd="6" destOrd="0" presId="urn:microsoft.com/office/officeart/2005/8/layout/vList5"/>
    <dgm:cxn modelId="{B12F3366-C7A9-4A7E-B2DC-FF01CD4CA313}" type="presParOf" srcId="{B4CE908E-F67B-4AC8-8B91-14BEAC333E1D}" destId="{C95C735F-731B-428D-9989-73B3911F90C6}" srcOrd="0" destOrd="0" presId="urn:microsoft.com/office/officeart/2005/8/layout/vList5"/>
    <dgm:cxn modelId="{4CD29603-CEAC-4003-8620-9540FE254CEA}" type="presParOf" srcId="{B4CE908E-F67B-4AC8-8B91-14BEAC333E1D}" destId="{7E920293-B9B9-49F0-8FA4-88D28408A055}" srcOrd="1" destOrd="0" presId="urn:microsoft.com/office/officeart/2005/8/layout/vList5"/>
    <dgm:cxn modelId="{FE101563-D7A6-442C-90DA-4B710ECB6F5A}" type="presParOf" srcId="{431736DF-1099-4F93-99F6-41908D16F927}" destId="{0F088762-0CDA-4963-B201-0511043619D1}" srcOrd="7" destOrd="0" presId="urn:microsoft.com/office/officeart/2005/8/layout/vList5"/>
    <dgm:cxn modelId="{AC8CB608-518E-4576-B339-3EF3D2B19299}" type="presParOf" srcId="{431736DF-1099-4F93-99F6-41908D16F927}" destId="{52931297-502C-4ECC-BB55-B5AE83329871}" srcOrd="8" destOrd="0" presId="urn:microsoft.com/office/officeart/2005/8/layout/vList5"/>
    <dgm:cxn modelId="{EFCB2D9F-8275-4EC7-B98E-2B2818726103}" type="presParOf" srcId="{52931297-502C-4ECC-BB55-B5AE83329871}" destId="{4539D06C-FC12-4E89-B63D-3B38551F7418}" srcOrd="0" destOrd="0" presId="urn:microsoft.com/office/officeart/2005/8/layout/vList5"/>
    <dgm:cxn modelId="{15B42C03-1BCD-4205-AE18-3ECFB3B32075}" type="presParOf" srcId="{52931297-502C-4ECC-BB55-B5AE83329871}" destId="{653A38CD-4851-4C03-8FC7-AE265524370F}" srcOrd="1" destOrd="0" presId="urn:microsoft.com/office/officeart/2005/8/layout/vList5"/>
  </dgm:cxnLst>
  <dgm:bg/>
  <dgm:whole/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Navigazione satellitare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00A77EF4-2730-4BE6-A0AA-5837AC98C956}">
      <dgm:prSet phldrT="[Testo]" custT="1"/>
      <dgm:spPr/>
      <dgm:t>
        <a:bodyPr/>
        <a:lstStyle/>
        <a:p>
          <a:r>
            <a:rPr lang="it-IT" sz="1600" dirty="0" smtClean="0"/>
            <a:t>Segmento spaziale</a:t>
          </a:r>
          <a:endParaRPr lang="it-IT" sz="1600" dirty="0"/>
        </a:p>
      </dgm:t>
    </dgm:pt>
    <dgm:pt modelId="{4ECDADB5-D208-4050-B450-2E78D8033D3C}" type="parTrans" cxnId="{20073FC4-1F8D-4AE0-8036-153CE9B9D4B0}">
      <dgm:prSet/>
      <dgm:spPr/>
      <dgm:t>
        <a:bodyPr/>
        <a:lstStyle/>
        <a:p>
          <a:endParaRPr lang="it-IT"/>
        </a:p>
      </dgm:t>
    </dgm:pt>
    <dgm:pt modelId="{6294ED64-A440-49A0-9AF4-ECB5279A869C}" type="sibTrans" cxnId="{20073FC4-1F8D-4AE0-8036-153CE9B9D4B0}">
      <dgm:prSet/>
      <dgm:spPr/>
      <dgm:t>
        <a:bodyPr/>
        <a:lstStyle/>
        <a:p>
          <a:endParaRPr lang="it-IT"/>
        </a:p>
      </dgm:t>
    </dgm:pt>
    <dgm:pt modelId="{5C80F1FF-3EFB-4B64-8B3E-F461C91268A0}">
      <dgm:prSet phldrT="[Testo]" custT="1"/>
      <dgm:spPr/>
      <dgm:t>
        <a:bodyPr/>
        <a:lstStyle/>
        <a:p>
          <a:r>
            <a:rPr lang="it-IT" sz="1600" dirty="0" smtClean="0"/>
            <a:t>GDOP</a:t>
          </a:r>
          <a:endParaRPr lang="it-IT" sz="1600" dirty="0"/>
        </a:p>
      </dgm:t>
    </dgm:pt>
    <dgm:pt modelId="{2C2BF2F6-841A-40AE-8C92-CB918A48395B}" type="parTrans" cxnId="{5D215FDA-B42D-4AF9-971E-E038F48779D5}">
      <dgm:prSet/>
      <dgm:spPr/>
      <dgm:t>
        <a:bodyPr/>
        <a:lstStyle/>
        <a:p>
          <a:endParaRPr lang="it-IT"/>
        </a:p>
      </dgm:t>
    </dgm:pt>
    <dgm:pt modelId="{61583F6A-9A23-4007-B95C-41B7D5489FC7}" type="sibTrans" cxnId="{5D215FDA-B42D-4AF9-971E-E038F48779D5}">
      <dgm:prSet/>
      <dgm:spPr/>
      <dgm:t>
        <a:bodyPr/>
        <a:lstStyle/>
        <a:p>
          <a:endParaRPr lang="it-IT"/>
        </a:p>
      </dgm:t>
    </dgm:pt>
    <dgm:pt modelId="{6F765C75-F7FF-4A39-AD0E-7BD49DD1CF64}">
      <dgm:prSet phldrT="[Testo]" custT="1"/>
      <dgm:spPr/>
      <dgm:t>
        <a:bodyPr/>
        <a:lstStyle/>
        <a:p>
          <a:r>
            <a:rPr lang="it-IT" sz="1600" dirty="0" smtClean="0"/>
            <a:t>Principio di funzionamento</a:t>
          </a:r>
          <a:endParaRPr lang="it-IT" sz="1600" dirty="0"/>
        </a:p>
      </dgm:t>
    </dgm:pt>
    <dgm:pt modelId="{DF0FF01A-EA8C-4A1C-AC0B-17AFBAE2106D}" type="parTrans" cxnId="{74BCBE15-7714-425C-8EC7-FD8E60FA317D}">
      <dgm:prSet/>
      <dgm:spPr/>
    </dgm:pt>
    <dgm:pt modelId="{E2BCB308-7BB6-457F-8DCB-DF6CA164F6E4}" type="sibTrans" cxnId="{74BCBE15-7714-425C-8EC7-FD8E60FA317D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8ED6426-D651-48A4-BDD4-E755AA022A3D}" type="pres">
      <dgm:prSet presAssocID="{A9B269A0-9580-4592-BC29-670CF40D47F8}" presName="boxAndChildren" presStyleCnt="0"/>
      <dgm:spPr/>
    </dgm:pt>
    <dgm:pt modelId="{27975CD3-1A07-4E92-8E70-2A795E00A7BE}" type="pres">
      <dgm:prSet presAssocID="{A9B269A0-9580-4592-BC29-670CF40D47F8}" presName="parentTextBox" presStyleLbl="node1" presStyleIdx="0" presStyleCnt="1"/>
      <dgm:spPr/>
      <dgm:t>
        <a:bodyPr/>
        <a:lstStyle/>
        <a:p>
          <a:endParaRPr lang="it-IT"/>
        </a:p>
      </dgm:t>
    </dgm:pt>
    <dgm:pt modelId="{987F48B3-3F78-4379-B57F-20DA0FA6DB28}" type="pres">
      <dgm:prSet presAssocID="{A9B269A0-9580-4592-BC29-670CF40D47F8}" presName="entireBox" presStyleLbl="node1" presStyleIdx="0" presStyleCnt="1"/>
      <dgm:spPr/>
      <dgm:t>
        <a:bodyPr/>
        <a:lstStyle/>
        <a:p>
          <a:endParaRPr lang="it-IT"/>
        </a:p>
      </dgm:t>
    </dgm:pt>
    <dgm:pt modelId="{29C00112-21C1-4B6C-A6F5-3EE05C3F86BD}" type="pres">
      <dgm:prSet presAssocID="{A9B269A0-9580-4592-BC29-670CF40D47F8}" presName="descendantBox" presStyleCnt="0"/>
      <dgm:spPr/>
    </dgm:pt>
    <dgm:pt modelId="{8809E5D2-34E6-4F4E-BDF8-032C90E84750}" type="pres">
      <dgm:prSet presAssocID="{00A77EF4-2730-4BE6-A0AA-5837AC98C956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FDC1734-B03D-49B7-8DF3-4D137DE05165}" type="pres">
      <dgm:prSet presAssocID="{6F765C75-F7FF-4A39-AD0E-7BD49DD1CF64}" presName="childTextBox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441CED3-FCED-46D8-8F15-3B8DC3C993E2}" type="pres">
      <dgm:prSet presAssocID="{5C80F1FF-3EFB-4B64-8B3E-F461C91268A0}" presName="childTextBox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0073FC4-1F8D-4AE0-8036-153CE9B9D4B0}" srcId="{A9B269A0-9580-4592-BC29-670CF40D47F8}" destId="{00A77EF4-2730-4BE6-A0AA-5837AC98C956}" srcOrd="0" destOrd="0" parTransId="{4ECDADB5-D208-4050-B450-2E78D8033D3C}" sibTransId="{6294ED64-A440-49A0-9AF4-ECB5279A869C}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9039E03C-33A3-4257-ABAC-BF580E1CE37B}" type="presOf" srcId="{5C80F1FF-3EFB-4B64-8B3E-F461C91268A0}" destId="{B441CED3-FCED-46D8-8F15-3B8DC3C993E2}" srcOrd="0" destOrd="0" presId="urn:microsoft.com/office/officeart/2005/8/layout/process4"/>
    <dgm:cxn modelId="{F4890077-2B77-40D2-BF00-9D898FB2EE52}" type="presOf" srcId="{A9B269A0-9580-4592-BC29-670CF40D47F8}" destId="{987F48B3-3F78-4379-B57F-20DA0FA6DB28}" srcOrd="1" destOrd="0" presId="urn:microsoft.com/office/officeart/2005/8/layout/process4"/>
    <dgm:cxn modelId="{8158F2CB-9A84-48AA-9EE4-0043B3EE2ABB}" type="presOf" srcId="{A9B269A0-9580-4592-BC29-670CF40D47F8}" destId="{27975CD3-1A07-4E92-8E70-2A795E00A7BE}" srcOrd="0" destOrd="0" presId="urn:microsoft.com/office/officeart/2005/8/layout/process4"/>
    <dgm:cxn modelId="{40829BE9-423E-40FB-B060-CFCD0774BAF6}" type="presOf" srcId="{00A77EF4-2730-4BE6-A0AA-5837AC98C956}" destId="{8809E5D2-34E6-4F4E-BDF8-032C90E84750}" srcOrd="0" destOrd="0" presId="urn:microsoft.com/office/officeart/2005/8/layout/process4"/>
    <dgm:cxn modelId="{B1F27B9F-3D68-489A-BD17-F92F8CB88D40}" type="presOf" srcId="{6F765C75-F7FF-4A39-AD0E-7BD49DD1CF64}" destId="{2FDC1734-B03D-49B7-8DF3-4D137DE05165}" srcOrd="0" destOrd="0" presId="urn:microsoft.com/office/officeart/2005/8/layout/process4"/>
    <dgm:cxn modelId="{74BCBE15-7714-425C-8EC7-FD8E60FA317D}" srcId="{A9B269A0-9580-4592-BC29-670CF40D47F8}" destId="{6F765C75-F7FF-4A39-AD0E-7BD49DD1CF64}" srcOrd="1" destOrd="0" parTransId="{DF0FF01A-EA8C-4A1C-AC0B-17AFBAE2106D}" sibTransId="{E2BCB308-7BB6-457F-8DCB-DF6CA164F6E4}"/>
    <dgm:cxn modelId="{61C98236-187A-49C0-A6A6-7D486C3F1898}" type="presOf" srcId="{4BC4DA22-8CF1-4A31-8AB7-292E7733B0D2}" destId="{F0E07B57-4EBD-4673-A78E-AF8A8469B304}" srcOrd="0" destOrd="0" presId="urn:microsoft.com/office/officeart/2005/8/layout/process4"/>
    <dgm:cxn modelId="{5D215FDA-B42D-4AF9-971E-E038F48779D5}" srcId="{A9B269A0-9580-4592-BC29-670CF40D47F8}" destId="{5C80F1FF-3EFB-4B64-8B3E-F461C91268A0}" srcOrd="2" destOrd="0" parTransId="{2C2BF2F6-841A-40AE-8C92-CB918A48395B}" sibTransId="{61583F6A-9A23-4007-B95C-41B7D5489FC7}"/>
    <dgm:cxn modelId="{810BC5CB-BCC6-42F4-B52F-808139EB482D}" type="presParOf" srcId="{F0E07B57-4EBD-4673-A78E-AF8A8469B304}" destId="{F8ED6426-D651-48A4-BDD4-E755AA022A3D}" srcOrd="0" destOrd="0" presId="urn:microsoft.com/office/officeart/2005/8/layout/process4"/>
    <dgm:cxn modelId="{79495547-4FDE-4379-A641-D6FCDF076D98}" type="presParOf" srcId="{F8ED6426-D651-48A4-BDD4-E755AA022A3D}" destId="{27975CD3-1A07-4E92-8E70-2A795E00A7BE}" srcOrd="0" destOrd="0" presId="urn:microsoft.com/office/officeart/2005/8/layout/process4"/>
    <dgm:cxn modelId="{516D6EC3-0F57-4C7E-BD63-4FA5A608B212}" type="presParOf" srcId="{F8ED6426-D651-48A4-BDD4-E755AA022A3D}" destId="{987F48B3-3F78-4379-B57F-20DA0FA6DB28}" srcOrd="1" destOrd="0" presId="urn:microsoft.com/office/officeart/2005/8/layout/process4"/>
    <dgm:cxn modelId="{9AADE6DD-37B1-454D-8CFF-50AC712990FC}" type="presParOf" srcId="{F8ED6426-D651-48A4-BDD4-E755AA022A3D}" destId="{29C00112-21C1-4B6C-A6F5-3EE05C3F86BD}" srcOrd="2" destOrd="0" presId="urn:microsoft.com/office/officeart/2005/8/layout/process4"/>
    <dgm:cxn modelId="{54B04553-16A6-474D-BF96-31CCD2A648EA}" type="presParOf" srcId="{29C00112-21C1-4B6C-A6F5-3EE05C3F86BD}" destId="{8809E5D2-34E6-4F4E-BDF8-032C90E84750}" srcOrd="0" destOrd="0" presId="urn:microsoft.com/office/officeart/2005/8/layout/process4"/>
    <dgm:cxn modelId="{98F15C56-2A32-479E-946B-F30C9785A66D}" type="presParOf" srcId="{29C00112-21C1-4B6C-A6F5-3EE05C3F86BD}" destId="{2FDC1734-B03D-49B7-8DF3-4D137DE05165}" srcOrd="1" destOrd="0" presId="urn:microsoft.com/office/officeart/2005/8/layout/process4"/>
    <dgm:cxn modelId="{A41D468D-6247-4390-BFF2-B5C1E327B693}" type="presParOf" srcId="{29C00112-21C1-4B6C-A6F5-3EE05C3F86BD}" destId="{B441CED3-FCED-46D8-8F15-3B8DC3C993E2}" srcOrd="2" destOrd="0" presId="urn:microsoft.com/office/officeart/2005/8/layout/process4"/>
  </dgm:cxnLst>
  <dgm:bg/>
  <dgm:whole/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EA4A530-6794-4701-ADCF-5249DA8BFD80}">
      <dgm:prSet phldrT="[Testo]"/>
      <dgm:spPr/>
      <dgm:t>
        <a:bodyPr/>
        <a:lstStyle/>
        <a:p>
          <a:r>
            <a:rPr lang="it-IT" dirty="0" smtClean="0"/>
            <a:t>Ortodromia</a:t>
          </a:r>
          <a:endParaRPr lang="it-IT" dirty="0"/>
        </a:p>
      </dgm:t>
    </dgm:pt>
    <dgm:pt modelId="{517BBBAC-B952-4831-A511-C494EBA2A288}" type="parTrans" cxnId="{3CC63379-FAE9-4C73-9428-B3EF607F006E}">
      <dgm:prSet/>
      <dgm:spPr/>
      <dgm:t>
        <a:bodyPr/>
        <a:lstStyle/>
        <a:p>
          <a:endParaRPr lang="it-IT"/>
        </a:p>
      </dgm:t>
    </dgm:pt>
    <dgm:pt modelId="{D434C1BF-EBF5-4DAB-BCE5-1CDA70A52885}" type="sibTrans" cxnId="{3CC63379-FAE9-4C73-9428-B3EF607F006E}">
      <dgm:prSet/>
      <dgm:spPr/>
      <dgm:t>
        <a:bodyPr/>
        <a:lstStyle/>
        <a:p>
          <a:endParaRPr lang="it-IT"/>
        </a:p>
      </dgm:t>
    </dgm:pt>
    <dgm:pt modelId="{55402841-1EBB-4114-A390-7A409BF81E5A}">
      <dgm:prSet phldrT="[Testo]"/>
      <dgm:spPr/>
      <dgm:t>
        <a:bodyPr/>
        <a:lstStyle/>
        <a:p>
          <a:r>
            <a:rPr lang="it-IT" dirty="0" smtClean="0"/>
            <a:t>Trigonometria sferica</a:t>
          </a:r>
          <a:endParaRPr lang="it-IT" dirty="0"/>
        </a:p>
      </dgm:t>
    </dgm:pt>
    <dgm:pt modelId="{84250A39-7C2D-43E4-BAA0-EAC2C1F883DD}" type="parTrans" cxnId="{039ED611-FF9F-4D94-82B0-D16EAA68664D}">
      <dgm:prSet/>
      <dgm:spPr/>
      <dgm:t>
        <a:bodyPr/>
        <a:lstStyle/>
        <a:p>
          <a:endParaRPr lang="it-IT"/>
        </a:p>
      </dgm:t>
    </dgm:pt>
    <dgm:pt modelId="{4B8AEDC3-B7F9-4E97-9C74-470370169A98}" type="sibTrans" cxnId="{039ED611-FF9F-4D94-82B0-D16EAA68664D}">
      <dgm:prSet/>
      <dgm:spPr/>
      <dgm:t>
        <a:bodyPr/>
        <a:lstStyle/>
        <a:p>
          <a:endParaRPr lang="it-IT"/>
        </a:p>
      </dgm:t>
    </dgm:pt>
    <dgm:pt modelId="{CA0EFE5A-F0F7-4843-9238-A374B29746E1}">
      <dgm:prSet phldrT="[Testo]"/>
      <dgm:spPr/>
      <dgm:t>
        <a:bodyPr/>
        <a:lstStyle/>
        <a:p>
          <a:r>
            <a:rPr lang="it-IT" dirty="0" smtClean="0"/>
            <a:t>Triangolo ortodromico</a:t>
          </a:r>
          <a:endParaRPr lang="it-IT" dirty="0"/>
        </a:p>
      </dgm:t>
    </dgm:pt>
    <dgm:pt modelId="{F2046AB0-F0B6-400F-9265-5DB6EC71479C}" type="parTrans" cxnId="{23707830-437E-4AE1-B20C-3708820C9415}">
      <dgm:prSet/>
      <dgm:spPr/>
      <dgm:t>
        <a:bodyPr/>
        <a:lstStyle/>
        <a:p>
          <a:endParaRPr lang="it-IT"/>
        </a:p>
      </dgm:t>
    </dgm:pt>
    <dgm:pt modelId="{78BF0A79-D0FC-4C01-B194-F1383EB14583}" type="sibTrans" cxnId="{23707830-437E-4AE1-B20C-3708820C9415}">
      <dgm:prSet/>
      <dgm:spPr/>
      <dgm:t>
        <a:bodyPr/>
        <a:lstStyle/>
        <a:p>
          <a:endParaRPr lang="it-IT"/>
        </a:p>
      </dgm:t>
    </dgm:pt>
    <dgm:pt modelId="{44B1D159-322F-428E-BF25-CFAC6B94F22E}">
      <dgm:prSet phldrT="[Testo]"/>
      <dgm:spPr/>
      <dgm:t>
        <a:bodyPr/>
        <a:lstStyle/>
        <a:p>
          <a:r>
            <a:rPr lang="it-IT" dirty="0" smtClean="0"/>
            <a:t>Volo per parallelo</a:t>
          </a:r>
          <a:endParaRPr lang="it-IT" dirty="0"/>
        </a:p>
      </dgm:t>
    </dgm:pt>
    <dgm:pt modelId="{C9CDB0E4-1600-4AE6-B27A-D52FA0A99A55}" type="parTrans" cxnId="{2C0B0E4A-A0A3-4490-8244-F9C3FE00A1A2}">
      <dgm:prSet/>
      <dgm:spPr/>
    </dgm:pt>
    <dgm:pt modelId="{BAB3EE61-3DE6-4F32-A394-D66C0B340A2B}" type="sibTrans" cxnId="{2C0B0E4A-A0A3-4490-8244-F9C3FE00A1A2}">
      <dgm:prSet/>
      <dgm:spPr/>
    </dgm:pt>
    <dgm:pt modelId="{04E60EE3-19D9-4483-9170-A7FB9255A875}">
      <dgm:prSet phldrT="[Testo]"/>
      <dgm:spPr/>
      <dgm:t>
        <a:bodyPr/>
        <a:lstStyle/>
        <a:p>
          <a:r>
            <a:rPr lang="it-IT" dirty="0" smtClean="0"/>
            <a:t>Vertici</a:t>
          </a:r>
          <a:endParaRPr lang="it-IT" dirty="0"/>
        </a:p>
      </dgm:t>
    </dgm:pt>
    <dgm:pt modelId="{A60F3DAC-CCAF-4E8C-B68B-92E44D945835}" type="parTrans" cxnId="{A8CE7358-0217-4C92-B137-29F8947E3A72}">
      <dgm:prSet/>
      <dgm:spPr/>
    </dgm:pt>
    <dgm:pt modelId="{35DB8C38-B537-4337-89A6-A1669E4686F7}" type="sibTrans" cxnId="{A8CE7358-0217-4C92-B137-29F8947E3A72}">
      <dgm:prSet/>
      <dgm:spPr/>
    </dgm:pt>
    <dgm:pt modelId="{429A1E2D-FD15-4236-874C-4D309B5A5486}">
      <dgm:prSet phldrT="[Testo]"/>
      <dgm:spPr/>
      <dgm:t>
        <a:bodyPr/>
        <a:lstStyle/>
        <a:p>
          <a:r>
            <a:rPr lang="it-IT" dirty="0" smtClean="0"/>
            <a:t>Calcolo della distanza</a:t>
          </a:r>
          <a:endParaRPr lang="it-IT" dirty="0"/>
        </a:p>
      </dgm:t>
    </dgm:pt>
    <dgm:pt modelId="{676BA225-2B50-42DB-9DE3-A2164EE5B4A9}" type="parTrans" cxnId="{EAB396F2-4651-4C65-8406-EE4DA33EC167}">
      <dgm:prSet/>
      <dgm:spPr/>
    </dgm:pt>
    <dgm:pt modelId="{2A3E092F-0498-4FC0-9249-417DBE01DC0B}" type="sibTrans" cxnId="{EAB396F2-4651-4C65-8406-EE4DA33EC167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C0203AA-16FD-465E-9A87-3525F0976B66}" type="pres">
      <dgm:prSet presAssocID="{44B1D159-322F-428E-BF25-CFAC6B94F22E}" presName="boxAndChildren" presStyleCnt="0"/>
      <dgm:spPr/>
    </dgm:pt>
    <dgm:pt modelId="{9FA264E7-98FC-4924-A8B6-70ABB0D0EEF7}" type="pres">
      <dgm:prSet presAssocID="{44B1D159-322F-428E-BF25-CFAC6B94F22E}" presName="parentTextBox" presStyleLbl="node1" presStyleIdx="0" presStyleCnt="2"/>
      <dgm:spPr/>
      <dgm:t>
        <a:bodyPr/>
        <a:lstStyle/>
        <a:p>
          <a:endParaRPr lang="it-IT"/>
        </a:p>
      </dgm:t>
    </dgm:pt>
    <dgm:pt modelId="{66734BBB-E467-4D52-B677-304F5303E757}" type="pres">
      <dgm:prSet presAssocID="{44B1D159-322F-428E-BF25-CFAC6B94F22E}" presName="entireBox" presStyleLbl="node1" presStyleIdx="0" presStyleCnt="2"/>
      <dgm:spPr/>
      <dgm:t>
        <a:bodyPr/>
        <a:lstStyle/>
        <a:p>
          <a:endParaRPr lang="it-IT"/>
        </a:p>
      </dgm:t>
    </dgm:pt>
    <dgm:pt modelId="{3B1D5EB3-5DA0-46EC-A8C9-FC8057B2917A}" type="pres">
      <dgm:prSet presAssocID="{44B1D159-322F-428E-BF25-CFAC6B94F22E}" presName="descendantBox" presStyleCnt="0"/>
      <dgm:spPr/>
    </dgm:pt>
    <dgm:pt modelId="{50AC0CDF-7AFE-4214-99B5-70C8074EBE9D}" type="pres">
      <dgm:prSet presAssocID="{429A1E2D-FD15-4236-874C-4D309B5A5486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211112A-8AFA-4680-9E0F-D0E1C9C18AEF}" type="pres">
      <dgm:prSet presAssocID="{D434C1BF-EBF5-4DAB-BCE5-1CDA70A52885}" presName="sp" presStyleCnt="0"/>
      <dgm:spPr/>
    </dgm:pt>
    <dgm:pt modelId="{AB119B6A-D2F8-43AE-8422-8F8E4E879707}" type="pres">
      <dgm:prSet presAssocID="{0EA4A530-6794-4701-ADCF-5249DA8BFD80}" presName="arrowAndChildren" presStyleCnt="0"/>
      <dgm:spPr/>
    </dgm:pt>
    <dgm:pt modelId="{29290066-D444-4E4B-A180-2AF6EF615625}" type="pres">
      <dgm:prSet presAssocID="{0EA4A530-6794-4701-ADCF-5249DA8BFD80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D6EF4DED-11EE-427B-8320-3184DE90CCC3}" type="pres">
      <dgm:prSet presAssocID="{0EA4A530-6794-4701-ADCF-5249DA8BFD80}" presName="arrow" presStyleLbl="node1" presStyleIdx="1" presStyleCnt="2"/>
      <dgm:spPr/>
      <dgm:t>
        <a:bodyPr/>
        <a:lstStyle/>
        <a:p>
          <a:endParaRPr lang="it-IT"/>
        </a:p>
      </dgm:t>
    </dgm:pt>
    <dgm:pt modelId="{191BE2D9-CF3A-440D-AABD-C1EBE3DB7862}" type="pres">
      <dgm:prSet presAssocID="{0EA4A530-6794-4701-ADCF-5249DA8BFD80}" presName="descendantArrow" presStyleCnt="0"/>
      <dgm:spPr/>
    </dgm:pt>
    <dgm:pt modelId="{EABDD348-EC27-4DF7-B6E7-93191F251669}" type="pres">
      <dgm:prSet presAssocID="{55402841-1EBB-4114-A390-7A409BF81E5A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26C0CB4-A4C1-4B7D-AF35-8260B867DBC5}" type="pres">
      <dgm:prSet presAssocID="{CA0EFE5A-F0F7-4843-9238-A374B29746E1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93431C4-E411-4527-96BF-1ED50712A92A}" type="pres">
      <dgm:prSet presAssocID="{04E60EE3-19D9-4483-9170-A7FB9255A875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4723349-C057-4CC8-92AC-E9DF102BB978}" type="presOf" srcId="{04E60EE3-19D9-4483-9170-A7FB9255A875}" destId="{D93431C4-E411-4527-96BF-1ED50712A92A}" srcOrd="0" destOrd="0" presId="urn:microsoft.com/office/officeart/2005/8/layout/process4"/>
    <dgm:cxn modelId="{039ED611-FF9F-4D94-82B0-D16EAA68664D}" srcId="{0EA4A530-6794-4701-ADCF-5249DA8BFD80}" destId="{55402841-1EBB-4114-A390-7A409BF81E5A}" srcOrd="0" destOrd="0" parTransId="{84250A39-7C2D-43E4-BAA0-EAC2C1F883DD}" sibTransId="{4B8AEDC3-B7F9-4E97-9C74-470370169A98}"/>
    <dgm:cxn modelId="{A8CE7358-0217-4C92-B137-29F8947E3A72}" srcId="{0EA4A530-6794-4701-ADCF-5249DA8BFD80}" destId="{04E60EE3-19D9-4483-9170-A7FB9255A875}" srcOrd="2" destOrd="0" parTransId="{A60F3DAC-CCAF-4E8C-B68B-92E44D945835}" sibTransId="{35DB8C38-B537-4337-89A6-A1669E4686F7}"/>
    <dgm:cxn modelId="{2C0B0E4A-A0A3-4490-8244-F9C3FE00A1A2}" srcId="{4BC4DA22-8CF1-4A31-8AB7-292E7733B0D2}" destId="{44B1D159-322F-428E-BF25-CFAC6B94F22E}" srcOrd="1" destOrd="0" parTransId="{C9CDB0E4-1600-4AE6-B27A-D52FA0A99A55}" sibTransId="{BAB3EE61-3DE6-4F32-A394-D66C0B340A2B}"/>
    <dgm:cxn modelId="{23707830-437E-4AE1-B20C-3708820C9415}" srcId="{0EA4A530-6794-4701-ADCF-5249DA8BFD80}" destId="{CA0EFE5A-F0F7-4843-9238-A374B29746E1}" srcOrd="1" destOrd="0" parTransId="{F2046AB0-F0B6-400F-9265-5DB6EC71479C}" sibTransId="{78BF0A79-D0FC-4C01-B194-F1383EB14583}"/>
    <dgm:cxn modelId="{609F3D2F-9CAC-4798-8C04-19A86D2CEDDE}" type="presOf" srcId="{0EA4A530-6794-4701-ADCF-5249DA8BFD80}" destId="{29290066-D444-4E4B-A180-2AF6EF615625}" srcOrd="0" destOrd="0" presId="urn:microsoft.com/office/officeart/2005/8/layout/process4"/>
    <dgm:cxn modelId="{AA96F2AA-BB89-471B-8168-98DF494DD778}" type="presOf" srcId="{4BC4DA22-8CF1-4A31-8AB7-292E7733B0D2}" destId="{F0E07B57-4EBD-4673-A78E-AF8A8469B304}" srcOrd="0" destOrd="0" presId="urn:microsoft.com/office/officeart/2005/8/layout/process4"/>
    <dgm:cxn modelId="{EAB396F2-4651-4C65-8406-EE4DA33EC167}" srcId="{44B1D159-322F-428E-BF25-CFAC6B94F22E}" destId="{429A1E2D-FD15-4236-874C-4D309B5A5486}" srcOrd="0" destOrd="0" parTransId="{676BA225-2B50-42DB-9DE3-A2164EE5B4A9}" sibTransId="{2A3E092F-0498-4FC0-9249-417DBE01DC0B}"/>
    <dgm:cxn modelId="{9A713ABB-EB4E-4FAA-8ECD-0700E99DD69F}" type="presOf" srcId="{429A1E2D-FD15-4236-874C-4D309B5A5486}" destId="{50AC0CDF-7AFE-4214-99B5-70C8074EBE9D}" srcOrd="0" destOrd="0" presId="urn:microsoft.com/office/officeart/2005/8/layout/process4"/>
    <dgm:cxn modelId="{CE9EAD3D-0028-457B-BA5F-BFFE0F0D450F}" type="presOf" srcId="{44B1D159-322F-428E-BF25-CFAC6B94F22E}" destId="{9FA264E7-98FC-4924-A8B6-70ABB0D0EEF7}" srcOrd="0" destOrd="0" presId="urn:microsoft.com/office/officeart/2005/8/layout/process4"/>
    <dgm:cxn modelId="{C098EC39-0D93-4300-A035-A988B4EA4A02}" type="presOf" srcId="{0EA4A530-6794-4701-ADCF-5249DA8BFD80}" destId="{D6EF4DED-11EE-427B-8320-3184DE90CCC3}" srcOrd="1" destOrd="0" presId="urn:microsoft.com/office/officeart/2005/8/layout/process4"/>
    <dgm:cxn modelId="{3CC63379-FAE9-4C73-9428-B3EF607F006E}" srcId="{4BC4DA22-8CF1-4A31-8AB7-292E7733B0D2}" destId="{0EA4A530-6794-4701-ADCF-5249DA8BFD80}" srcOrd="0" destOrd="0" parTransId="{517BBBAC-B952-4831-A511-C494EBA2A288}" sibTransId="{D434C1BF-EBF5-4DAB-BCE5-1CDA70A52885}"/>
    <dgm:cxn modelId="{CC97FE2A-69B7-48AE-BEB4-2BE96484880F}" type="presOf" srcId="{55402841-1EBB-4114-A390-7A409BF81E5A}" destId="{EABDD348-EC27-4DF7-B6E7-93191F251669}" srcOrd="0" destOrd="0" presId="urn:microsoft.com/office/officeart/2005/8/layout/process4"/>
    <dgm:cxn modelId="{CD01F479-93EA-4F57-9706-EF83D241416D}" type="presOf" srcId="{44B1D159-322F-428E-BF25-CFAC6B94F22E}" destId="{66734BBB-E467-4D52-B677-304F5303E757}" srcOrd="1" destOrd="0" presId="urn:microsoft.com/office/officeart/2005/8/layout/process4"/>
    <dgm:cxn modelId="{F25CC9D2-D70D-4973-A839-E444E16BEA62}" type="presOf" srcId="{CA0EFE5A-F0F7-4843-9238-A374B29746E1}" destId="{326C0CB4-A4C1-4B7D-AF35-8260B867DBC5}" srcOrd="0" destOrd="0" presId="urn:microsoft.com/office/officeart/2005/8/layout/process4"/>
    <dgm:cxn modelId="{F0A9A371-19AE-4FCA-B283-ECF3C048B20B}" type="presParOf" srcId="{F0E07B57-4EBD-4673-A78E-AF8A8469B304}" destId="{DC0203AA-16FD-465E-9A87-3525F0976B66}" srcOrd="0" destOrd="0" presId="urn:microsoft.com/office/officeart/2005/8/layout/process4"/>
    <dgm:cxn modelId="{2DCB669E-9CBB-4F47-88CC-35DADA5F4C10}" type="presParOf" srcId="{DC0203AA-16FD-465E-9A87-3525F0976B66}" destId="{9FA264E7-98FC-4924-A8B6-70ABB0D0EEF7}" srcOrd="0" destOrd="0" presId="urn:microsoft.com/office/officeart/2005/8/layout/process4"/>
    <dgm:cxn modelId="{9BC0B3E0-29EE-4B8F-BA0B-C18C3DAF42C0}" type="presParOf" srcId="{DC0203AA-16FD-465E-9A87-3525F0976B66}" destId="{66734BBB-E467-4D52-B677-304F5303E757}" srcOrd="1" destOrd="0" presId="urn:microsoft.com/office/officeart/2005/8/layout/process4"/>
    <dgm:cxn modelId="{2AC9996C-A5C1-4337-9366-AF43EDED4A4C}" type="presParOf" srcId="{DC0203AA-16FD-465E-9A87-3525F0976B66}" destId="{3B1D5EB3-5DA0-46EC-A8C9-FC8057B2917A}" srcOrd="2" destOrd="0" presId="urn:microsoft.com/office/officeart/2005/8/layout/process4"/>
    <dgm:cxn modelId="{E9FFFBF7-D069-4B33-96B8-0B2F4CBB88DD}" type="presParOf" srcId="{3B1D5EB3-5DA0-46EC-A8C9-FC8057B2917A}" destId="{50AC0CDF-7AFE-4214-99B5-70C8074EBE9D}" srcOrd="0" destOrd="0" presId="urn:microsoft.com/office/officeart/2005/8/layout/process4"/>
    <dgm:cxn modelId="{57853B8F-E4F4-4ACF-90AE-800E1DC832C0}" type="presParOf" srcId="{F0E07B57-4EBD-4673-A78E-AF8A8469B304}" destId="{D211112A-8AFA-4680-9E0F-D0E1C9C18AEF}" srcOrd="1" destOrd="0" presId="urn:microsoft.com/office/officeart/2005/8/layout/process4"/>
    <dgm:cxn modelId="{8DB94D20-113F-46C0-A4E7-17FD2B3193B3}" type="presParOf" srcId="{F0E07B57-4EBD-4673-A78E-AF8A8469B304}" destId="{AB119B6A-D2F8-43AE-8422-8F8E4E879707}" srcOrd="2" destOrd="0" presId="urn:microsoft.com/office/officeart/2005/8/layout/process4"/>
    <dgm:cxn modelId="{934B3C15-8975-4E63-89FE-CC6D5BF4150E}" type="presParOf" srcId="{AB119B6A-D2F8-43AE-8422-8F8E4E879707}" destId="{29290066-D444-4E4B-A180-2AF6EF615625}" srcOrd="0" destOrd="0" presId="urn:microsoft.com/office/officeart/2005/8/layout/process4"/>
    <dgm:cxn modelId="{65794E45-FBF9-4B1F-B722-3886F5CCDCB9}" type="presParOf" srcId="{AB119B6A-D2F8-43AE-8422-8F8E4E879707}" destId="{D6EF4DED-11EE-427B-8320-3184DE90CCC3}" srcOrd="1" destOrd="0" presId="urn:microsoft.com/office/officeart/2005/8/layout/process4"/>
    <dgm:cxn modelId="{8FF6F32E-C819-408E-ABCB-717A3A06368F}" type="presParOf" srcId="{AB119B6A-D2F8-43AE-8422-8F8E4E879707}" destId="{191BE2D9-CF3A-440D-AABD-C1EBE3DB7862}" srcOrd="2" destOrd="0" presId="urn:microsoft.com/office/officeart/2005/8/layout/process4"/>
    <dgm:cxn modelId="{564F6E7F-CA5F-4611-9F29-13DC89B55DA4}" type="presParOf" srcId="{191BE2D9-CF3A-440D-AABD-C1EBE3DB7862}" destId="{EABDD348-EC27-4DF7-B6E7-93191F251669}" srcOrd="0" destOrd="0" presId="urn:microsoft.com/office/officeart/2005/8/layout/process4"/>
    <dgm:cxn modelId="{B325F71F-0BC4-429E-90D4-E126ECF2DD82}" type="presParOf" srcId="{191BE2D9-CF3A-440D-AABD-C1EBE3DB7862}" destId="{326C0CB4-A4C1-4B7D-AF35-8260B867DBC5}" srcOrd="1" destOrd="0" presId="urn:microsoft.com/office/officeart/2005/8/layout/process4"/>
    <dgm:cxn modelId="{48BB543C-63CF-4708-8E01-A3AAB16D93EA}" type="presParOf" srcId="{191BE2D9-CF3A-440D-AABD-C1EBE3DB7862}" destId="{D93431C4-E411-4527-96BF-1ED50712A92A}" srcOrd="2" destOrd="0" presId="urn:microsoft.com/office/officeart/2005/8/layout/process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1</a:t>
          </a:r>
          <a:endParaRPr lang="it-IT" sz="24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2</a:t>
          </a:r>
          <a:endParaRPr lang="it-IT" sz="24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3</a:t>
          </a:r>
          <a:endParaRPr lang="it-IT" sz="24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Risultato 1</a:t>
          </a:r>
          <a:endParaRPr lang="it-IT" sz="24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2400" dirty="0" err="1" smtClean="0"/>
            <a:t>Step</a:t>
          </a:r>
          <a:r>
            <a:rPr lang="it-IT" sz="2400" dirty="0" smtClean="0"/>
            <a:t> 4</a:t>
          </a:r>
          <a:endParaRPr lang="it-IT" sz="24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37153A27-38DE-49AB-8030-4BB41B5B3778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400" dirty="0" smtClean="0"/>
            <a:t>W/V=279°/64</a:t>
          </a:r>
          <a:r>
            <a:rPr lang="it-IT" sz="2400" baseline="30000" dirty="0" smtClean="0"/>
            <a:t>k</a:t>
          </a:r>
          <a:endParaRPr lang="it-IT" sz="2400" baseline="30000" dirty="0"/>
        </a:p>
      </dgm:t>
    </dgm:pt>
    <dgm:pt modelId="{4BE93A84-409B-47FB-ACA6-97049C1AE68F}" type="parTrans" cxnId="{22361B37-1224-4AE4-86CE-2EC4DFE8FC2B}">
      <dgm:prSet/>
      <dgm:spPr/>
      <dgm:t>
        <a:bodyPr/>
        <a:lstStyle/>
        <a:p>
          <a:endParaRPr lang="it-IT"/>
        </a:p>
      </dgm:t>
    </dgm:pt>
    <dgm:pt modelId="{E7C38D9A-2495-4687-8702-1DA279B5CF67}" type="sibTrans" cxnId="{22361B37-1224-4AE4-86CE-2EC4DFE8FC2B}">
      <dgm:prSet/>
      <dgm:spPr/>
      <dgm:t>
        <a:bodyPr/>
        <a:lstStyle/>
        <a:p>
          <a:endParaRPr lang="it-IT"/>
        </a:p>
      </dgm:t>
    </dgm:pt>
    <dgm:pt modelId="{20843307-544C-437E-A698-8D549EE1F8D0}">
      <dgm:prSet phldrT="[Testo]" custT="1"/>
      <dgm:spPr/>
      <dgm:t>
        <a:bodyPr/>
        <a:lstStyle/>
        <a:p>
          <a:r>
            <a:rPr lang="it-IT" sz="2400" dirty="0" smtClean="0"/>
            <a:t>d=3619NM; TCi=64° </a:t>
          </a:r>
          <a:endParaRPr lang="it-IT" sz="2400" dirty="0"/>
        </a:p>
      </dgm:t>
    </dgm:pt>
    <dgm:pt modelId="{F1C2DF85-6B5D-47CE-BBB7-8C27557D56FA}" type="parTrans" cxnId="{00E414F2-EB05-4FA4-9C73-54ED0B7805F9}">
      <dgm:prSet/>
      <dgm:spPr/>
      <dgm:t>
        <a:bodyPr/>
        <a:lstStyle/>
        <a:p>
          <a:endParaRPr lang="it-IT"/>
        </a:p>
      </dgm:t>
    </dgm:pt>
    <dgm:pt modelId="{ED159FBF-DC79-4B56-9A76-F9894C315135}" type="sibTrans" cxnId="{00E414F2-EB05-4FA4-9C73-54ED0B7805F9}">
      <dgm:prSet/>
      <dgm:spPr/>
      <dgm:t>
        <a:bodyPr/>
        <a:lstStyle/>
        <a:p>
          <a:endParaRPr lang="it-IT"/>
        </a:p>
      </dgm:t>
    </dgm:pt>
    <dgm:pt modelId="{4E0DC52A-BD52-48C7-967F-471A3811568A}">
      <dgm:prSet phldrT="[Testo]" custT="1"/>
      <dgm:spPr/>
      <dgm:t>
        <a:bodyPr/>
        <a:lstStyle/>
        <a:p>
          <a:r>
            <a:rPr lang="it-IT" sz="2400" dirty="0" smtClean="0"/>
            <a:t>TAS=395</a:t>
          </a:r>
          <a:r>
            <a:rPr lang="it-IT" sz="2400" baseline="30000" dirty="0" smtClean="0"/>
            <a:t>k</a:t>
          </a:r>
          <a:endParaRPr lang="it-IT" sz="2400" baseline="30000" dirty="0"/>
        </a:p>
      </dgm:t>
    </dgm:pt>
    <dgm:pt modelId="{ECAA89ED-551D-4784-BF78-D131EF491B9B}" type="parTrans" cxnId="{2DDFBE8B-1023-4418-B7DD-FD29E6F9EA7D}">
      <dgm:prSet/>
      <dgm:spPr/>
      <dgm:t>
        <a:bodyPr/>
        <a:lstStyle/>
        <a:p>
          <a:endParaRPr lang="it-IT"/>
        </a:p>
      </dgm:t>
    </dgm:pt>
    <dgm:pt modelId="{82F6B4A0-8A3E-4E3F-8B1A-A3D8C6479F90}" type="sibTrans" cxnId="{2DDFBE8B-1023-4418-B7DD-FD29E6F9EA7D}">
      <dgm:prSet/>
      <dgm:spPr/>
      <dgm:t>
        <a:bodyPr/>
        <a:lstStyle/>
        <a:p>
          <a:endParaRPr lang="it-IT"/>
        </a:p>
      </dgm:t>
    </dgm:pt>
    <dgm:pt modelId="{35ED8292-8653-4F36-850D-46B22A2603DD}">
      <dgm:prSet phldrT="[Testo]" custT="1"/>
      <dgm:spPr/>
      <dgm:t>
        <a:bodyPr/>
        <a:lstStyle/>
        <a:p>
          <a:r>
            <a:rPr lang="it-IT" sz="2400" dirty="0" smtClean="0"/>
            <a:t>A1 (32°17’17’’N; 055°59’27’’W)</a:t>
          </a:r>
          <a:endParaRPr lang="it-IT" sz="2400" dirty="0"/>
        </a:p>
      </dgm:t>
    </dgm:pt>
    <dgm:pt modelId="{1DF84B83-E3BB-443A-BA6C-C210F52B7491}" type="parTrans" cxnId="{42D34827-5FEB-43AB-855A-AAB671F8B76C}">
      <dgm:prSet/>
      <dgm:spPr/>
      <dgm:t>
        <a:bodyPr/>
        <a:lstStyle/>
        <a:p>
          <a:endParaRPr lang="it-IT"/>
        </a:p>
      </dgm:t>
    </dgm:pt>
    <dgm:pt modelId="{37838D99-3876-457E-A0A4-7A580712FBCC}" type="sibTrans" cxnId="{42D34827-5FEB-43AB-855A-AAB671F8B76C}">
      <dgm:prSet/>
      <dgm:spPr/>
      <dgm:t>
        <a:bodyPr/>
        <a:lstStyle/>
        <a:p>
          <a:endParaRPr lang="it-IT"/>
        </a:p>
      </dgm:t>
    </dgm:pt>
    <dgm:pt modelId="{CB18EEF1-D0EA-4E0C-AF60-1FC84D8730D7}">
      <dgm:prSet phldrT="[Testo]" custT="1"/>
      <dgm:spPr/>
      <dgm:t>
        <a:bodyPr/>
        <a:lstStyle/>
        <a:p>
          <a:r>
            <a:rPr lang="it-IT" sz="2400" dirty="0" smtClean="0"/>
            <a:t>TC=069°; D=1220NM</a:t>
          </a:r>
          <a:endParaRPr lang="it-IT" sz="2400" dirty="0"/>
        </a:p>
      </dgm:t>
    </dgm:pt>
    <dgm:pt modelId="{FDEC554F-F639-411D-9BB9-3FD0AB8737CD}" type="parTrans" cxnId="{7488894E-1A76-401E-88E8-35C872F63D2B}">
      <dgm:prSet/>
      <dgm:spPr/>
      <dgm:t>
        <a:bodyPr/>
        <a:lstStyle/>
        <a:p>
          <a:endParaRPr lang="it-IT"/>
        </a:p>
      </dgm:t>
    </dgm:pt>
    <dgm:pt modelId="{07F4083B-50DC-489B-9298-D5DF1048D340}" type="sibTrans" cxnId="{7488894E-1A76-401E-88E8-35C872F63D2B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9DAE7BA-1CC9-4CA7-98D1-30FB50D487E3}" type="pres">
      <dgm:prSet presAssocID="{6AC4354C-D4B9-42FD-ABFF-86E1BDF49F4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231079-B099-4A98-8FFE-279FC9B94387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F208B5D-5CD7-48EC-A800-CAC3035FED89}" type="pres">
      <dgm:prSet presAssocID="{EDC92140-F8FD-40F7-83BF-D842E29ECB3B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5" custLinFactNeighborX="0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706A84-A89A-41D8-9059-20C7C35C042F}" type="pres">
      <dgm:prSet presAssocID="{FCED0921-9F4B-42E3-8234-70F2E57CDBEC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6231824-F645-405E-AEE4-DE2877BBA64A}" type="pres">
      <dgm:prSet presAssocID="{7E6F9B80-796C-4979-9930-186DC038E421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79CDB1E-A0D7-4FB9-BD1F-B72C5E94C32F}" type="presOf" srcId="{6AC4354C-D4B9-42FD-ABFF-86E1BDF49F41}" destId="{668F6A58-16E6-4358-87BD-3A4181A3B2C8}" srcOrd="0" destOrd="0" presId="urn:microsoft.com/office/officeart/2005/8/layout/vList5"/>
    <dgm:cxn modelId="{AD0FF586-31FC-4F7C-A22D-44F957DCBD89}" type="presOf" srcId="{20843307-544C-437E-A698-8D549EE1F8D0}" destId="{29DAE7BA-1CC9-4CA7-98D1-30FB50D487E3}" srcOrd="0" destOrd="0" presId="urn:microsoft.com/office/officeart/2005/8/layout/vList5"/>
    <dgm:cxn modelId="{359DE8A1-E130-4C54-9B56-8F5089DC7AF6}" type="presOf" srcId="{35ED8292-8653-4F36-850D-46B22A2603DD}" destId="{7F208B5D-5CD7-48EC-A800-CAC3035FED89}" srcOrd="0" destOrd="0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2DDFBE8B-1023-4418-B7DD-FD29E6F9EA7D}" srcId="{8986C736-C011-4FCC-9665-34D96ABB9BB2}" destId="{4E0DC52A-BD52-48C7-967F-471A3811568A}" srcOrd="0" destOrd="0" parTransId="{ECAA89ED-551D-4784-BF78-D131EF491B9B}" sibTransId="{82F6B4A0-8A3E-4E3F-8B1A-A3D8C6479F90}"/>
    <dgm:cxn modelId="{8EDE6598-D4B9-4771-82E4-649BE2B0872B}" type="presOf" srcId="{CB18EEF1-D0EA-4E0C-AF60-1FC84D8730D7}" destId="{CD706A84-A89A-41D8-9059-20C7C35C042F}" srcOrd="0" destOrd="0" presId="urn:microsoft.com/office/officeart/2005/8/layout/vList5"/>
    <dgm:cxn modelId="{7488894E-1A76-401E-88E8-35C872F63D2B}" srcId="{FCED0921-9F4B-42E3-8234-70F2E57CDBEC}" destId="{CB18EEF1-D0EA-4E0C-AF60-1FC84D8730D7}" srcOrd="0" destOrd="0" parTransId="{FDEC554F-F639-411D-9BB9-3FD0AB8737CD}" sibTransId="{07F4083B-50DC-489B-9298-D5DF1048D340}"/>
    <dgm:cxn modelId="{47B2602B-ADA2-4A84-890E-1915F9E27F36}" type="presOf" srcId="{FCED0921-9F4B-42E3-8234-70F2E57CDBEC}" destId="{5BB9EB2B-0637-4B0F-91F0-78DDA36134BC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FE8B84A8-5984-409C-BA02-795A2593EF19}" type="presOf" srcId="{EDC92140-F8FD-40F7-83BF-D842E29ECB3B}" destId="{C95C735F-731B-428D-9989-73B3911F90C6}" srcOrd="0" destOrd="0" presId="urn:microsoft.com/office/officeart/2005/8/layout/vList5"/>
    <dgm:cxn modelId="{ABD95D9B-5CAA-4374-A6F3-5C6D45C0F46B}" type="presOf" srcId="{8986C736-C011-4FCC-9665-34D96ABB9BB2}" destId="{01E313A1-1D0A-4195-B1CA-C4C9242C8F7F}" srcOrd="0" destOrd="0" presId="urn:microsoft.com/office/officeart/2005/8/layout/vList5"/>
    <dgm:cxn modelId="{6ED99486-4F7F-4EF1-99A1-FA90C350C92C}" type="presOf" srcId="{18812DFD-6E13-4CD4-91E1-B0FFFB1E38DD}" destId="{431736DF-1099-4F93-99F6-41908D16F927}" srcOrd="0" destOrd="0" presId="urn:microsoft.com/office/officeart/2005/8/layout/vList5"/>
    <dgm:cxn modelId="{01B5E82F-7261-4740-9D83-41A54B7FCFF5}" type="presOf" srcId="{7E6F9B80-796C-4979-9930-186DC038E421}" destId="{4539D06C-FC12-4E89-B63D-3B38551F7418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B2B3D28C-3333-476E-BB10-A14A51B8D80D}" type="presOf" srcId="{4E0DC52A-BD52-48C7-967F-471A3811568A}" destId="{7A231079-B099-4A98-8FFE-279FC9B94387}" srcOrd="0" destOrd="0" presId="urn:microsoft.com/office/officeart/2005/8/layout/vList5"/>
    <dgm:cxn modelId="{0819EF60-A2A6-4FA5-9F1A-B43F0249C10A}" type="presOf" srcId="{37153A27-38DE-49AB-8030-4BB41B5B3778}" destId="{C6231824-F645-405E-AEE4-DE2877BBA64A}" srcOrd="0" destOrd="0" presId="urn:microsoft.com/office/officeart/2005/8/layout/vList5"/>
    <dgm:cxn modelId="{00E414F2-EB05-4FA4-9C73-54ED0B7805F9}" srcId="{6AC4354C-D4B9-42FD-ABFF-86E1BDF49F41}" destId="{20843307-544C-437E-A698-8D549EE1F8D0}" srcOrd="0" destOrd="0" parTransId="{F1C2DF85-6B5D-47CE-BBB7-8C27557D56FA}" sibTransId="{ED159FBF-DC79-4B56-9A76-F9894C315135}"/>
    <dgm:cxn modelId="{42D34827-5FEB-43AB-855A-AAB671F8B76C}" srcId="{EDC92140-F8FD-40F7-83BF-D842E29ECB3B}" destId="{35ED8292-8653-4F36-850D-46B22A2603DD}" srcOrd="0" destOrd="0" parTransId="{1DF84B83-E3BB-443A-BA6C-C210F52B7491}" sibTransId="{37838D99-3876-457E-A0A4-7A580712FBCC}"/>
    <dgm:cxn modelId="{22361B37-1224-4AE4-86CE-2EC4DFE8FC2B}" srcId="{7E6F9B80-796C-4979-9930-186DC038E421}" destId="{37153A27-38DE-49AB-8030-4BB41B5B3778}" srcOrd="0" destOrd="0" parTransId="{4BE93A84-409B-47FB-ACA6-97049C1AE68F}" sibTransId="{E7C38D9A-2495-4687-8702-1DA279B5CF67}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8A708D98-1BA3-4AF3-B2BC-06C1ED919569}" type="presParOf" srcId="{431736DF-1099-4F93-99F6-41908D16F927}" destId="{DFAD5C82-E01A-4E90-A6D2-AAEDBDBF7179}" srcOrd="0" destOrd="0" presId="urn:microsoft.com/office/officeart/2005/8/layout/vList5"/>
    <dgm:cxn modelId="{DC04695D-3A8F-4C33-B2A9-567F1013CE82}" type="presParOf" srcId="{DFAD5C82-E01A-4E90-A6D2-AAEDBDBF7179}" destId="{668F6A58-16E6-4358-87BD-3A4181A3B2C8}" srcOrd="0" destOrd="0" presId="urn:microsoft.com/office/officeart/2005/8/layout/vList5"/>
    <dgm:cxn modelId="{1CEEA976-7F0E-4A4C-9909-32ECEFB56C2A}" type="presParOf" srcId="{DFAD5C82-E01A-4E90-A6D2-AAEDBDBF7179}" destId="{29DAE7BA-1CC9-4CA7-98D1-30FB50D487E3}" srcOrd="1" destOrd="0" presId="urn:microsoft.com/office/officeart/2005/8/layout/vList5"/>
    <dgm:cxn modelId="{FE355F82-7A3E-4021-A158-D5B2574E3814}" type="presParOf" srcId="{431736DF-1099-4F93-99F6-41908D16F927}" destId="{4F538DF5-9E29-41A7-8A2F-04465DAC07C8}" srcOrd="1" destOrd="0" presId="urn:microsoft.com/office/officeart/2005/8/layout/vList5"/>
    <dgm:cxn modelId="{C9516727-98BB-4187-93AF-46F79ED17867}" type="presParOf" srcId="{431736DF-1099-4F93-99F6-41908D16F927}" destId="{794C66D0-DF69-43D4-B1F9-E72CE3DD0880}" srcOrd="2" destOrd="0" presId="urn:microsoft.com/office/officeart/2005/8/layout/vList5"/>
    <dgm:cxn modelId="{8901EB00-EB0C-4F24-B005-E5CAEF9E0F66}" type="presParOf" srcId="{794C66D0-DF69-43D4-B1F9-E72CE3DD0880}" destId="{01E313A1-1D0A-4195-B1CA-C4C9242C8F7F}" srcOrd="0" destOrd="0" presId="urn:microsoft.com/office/officeart/2005/8/layout/vList5"/>
    <dgm:cxn modelId="{40A978EB-22F2-4EF5-B8F7-6CCFABAC499B}" type="presParOf" srcId="{794C66D0-DF69-43D4-B1F9-E72CE3DD0880}" destId="{7A231079-B099-4A98-8FFE-279FC9B94387}" srcOrd="1" destOrd="0" presId="urn:microsoft.com/office/officeart/2005/8/layout/vList5"/>
    <dgm:cxn modelId="{6A076D7D-53E7-445F-84B0-E91156CE0B88}" type="presParOf" srcId="{431736DF-1099-4F93-99F6-41908D16F927}" destId="{6CFFD794-A619-42D0-8F44-A50CF35976A7}" srcOrd="3" destOrd="0" presId="urn:microsoft.com/office/officeart/2005/8/layout/vList5"/>
    <dgm:cxn modelId="{848BF096-14CE-41AA-B8A6-A529571F6324}" type="presParOf" srcId="{431736DF-1099-4F93-99F6-41908D16F927}" destId="{B4CE908E-F67B-4AC8-8B91-14BEAC333E1D}" srcOrd="4" destOrd="0" presId="urn:microsoft.com/office/officeart/2005/8/layout/vList5"/>
    <dgm:cxn modelId="{A9A6025C-5B8C-4C19-B14D-13A6ECF9A403}" type="presParOf" srcId="{B4CE908E-F67B-4AC8-8B91-14BEAC333E1D}" destId="{C95C735F-731B-428D-9989-73B3911F90C6}" srcOrd="0" destOrd="0" presId="urn:microsoft.com/office/officeart/2005/8/layout/vList5"/>
    <dgm:cxn modelId="{EDF1A3F4-3BE1-4DEA-BDBB-E1279D8B8D5B}" type="presParOf" srcId="{B4CE908E-F67B-4AC8-8B91-14BEAC333E1D}" destId="{7F208B5D-5CD7-48EC-A800-CAC3035FED89}" srcOrd="1" destOrd="0" presId="urn:microsoft.com/office/officeart/2005/8/layout/vList5"/>
    <dgm:cxn modelId="{671CBC57-0153-4508-8DC6-11B6BC3E2B32}" type="presParOf" srcId="{431736DF-1099-4F93-99F6-41908D16F927}" destId="{0F088762-0CDA-4963-B201-0511043619D1}" srcOrd="5" destOrd="0" presId="urn:microsoft.com/office/officeart/2005/8/layout/vList5"/>
    <dgm:cxn modelId="{19E9E29C-C90D-4B12-896D-1C7F3C7FBC86}" type="presParOf" srcId="{431736DF-1099-4F93-99F6-41908D16F927}" destId="{E010C163-8D68-430D-AD2E-51F84AFF1464}" srcOrd="6" destOrd="0" presId="urn:microsoft.com/office/officeart/2005/8/layout/vList5"/>
    <dgm:cxn modelId="{F8D234D6-9501-4839-BE07-AE177CCBFBD6}" type="presParOf" srcId="{E010C163-8D68-430D-AD2E-51F84AFF1464}" destId="{5BB9EB2B-0637-4B0F-91F0-78DDA36134BC}" srcOrd="0" destOrd="0" presId="urn:microsoft.com/office/officeart/2005/8/layout/vList5"/>
    <dgm:cxn modelId="{0316AC8D-7AA4-47F2-A8DC-0D7FCDBD48FD}" type="presParOf" srcId="{E010C163-8D68-430D-AD2E-51F84AFF1464}" destId="{CD706A84-A89A-41D8-9059-20C7C35C042F}" srcOrd="1" destOrd="0" presId="urn:microsoft.com/office/officeart/2005/8/layout/vList5"/>
    <dgm:cxn modelId="{EE125FCF-46E7-47EF-9829-4D8895DDB4D6}" type="presParOf" srcId="{431736DF-1099-4F93-99F6-41908D16F927}" destId="{345EA5BB-4C9E-4D6F-A08D-64AAF07E11AE}" srcOrd="7" destOrd="0" presId="urn:microsoft.com/office/officeart/2005/8/layout/vList5"/>
    <dgm:cxn modelId="{62E289D6-0161-4CBA-9F6C-03ECDB24C558}" type="presParOf" srcId="{431736DF-1099-4F93-99F6-41908D16F927}" destId="{52931297-502C-4ECC-BB55-B5AE83329871}" srcOrd="8" destOrd="0" presId="urn:microsoft.com/office/officeart/2005/8/layout/vList5"/>
    <dgm:cxn modelId="{9440EBF0-A702-4AA1-A69C-AFB7A3E58B09}" type="presParOf" srcId="{52931297-502C-4ECC-BB55-B5AE83329871}" destId="{4539D06C-FC12-4E89-B63D-3B38551F7418}" srcOrd="0" destOrd="0" presId="urn:microsoft.com/office/officeart/2005/8/layout/vList5"/>
    <dgm:cxn modelId="{0689471A-F2CE-4B32-BF11-379028B55A18}" type="presParOf" srcId="{52931297-502C-4ECC-BB55-B5AE83329871}" destId="{C6231824-F645-405E-AEE4-DE2877BBA64A}" srcOrd="1" destOrd="0" presId="urn:microsoft.com/office/officeart/2005/8/layout/vList5"/>
  </dgm:cxnLst>
  <dgm:bg/>
  <dgm:whole/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7DAF2FB-AF05-4DA7-B33F-7F99F0084F73}">
      <dgm:prSet phldrT="[Testo]"/>
      <dgm:spPr/>
      <dgm:t>
        <a:bodyPr/>
        <a:lstStyle/>
        <a:p>
          <a:r>
            <a:rPr lang="it-IT" dirty="0" smtClean="0"/>
            <a:t>Calcolo </a:t>
          </a:r>
          <a:r>
            <a:rPr lang="it-IT" dirty="0" err="1" smtClean="0"/>
            <a:t>d</a:t>
          </a:r>
          <a:r>
            <a:rPr lang="it-IT" baseline="-25000" dirty="0" err="1" smtClean="0"/>
            <a:t>AR</a:t>
          </a:r>
          <a:r>
            <a:rPr lang="it-IT" baseline="-25000" dirty="0" smtClean="0"/>
            <a:t> </a:t>
          </a:r>
          <a:r>
            <a:rPr lang="it-IT" dirty="0" smtClean="0"/>
            <a:t>e </a:t>
          </a:r>
          <a:r>
            <a:rPr lang="it-IT" dirty="0" err="1" smtClean="0"/>
            <a:t>TCi</a:t>
          </a:r>
          <a:endParaRPr lang="it-IT" dirty="0"/>
        </a:p>
      </dgm:t>
    </dgm:pt>
    <dgm:pt modelId="{4343D512-781E-4D8C-BD52-348E3D52C722}" type="parTrans" cxnId="{1EAF5E7C-B22E-4302-894C-DD69BC065116}">
      <dgm:prSet/>
      <dgm:spPr/>
      <dgm:t>
        <a:bodyPr/>
        <a:lstStyle/>
        <a:p>
          <a:endParaRPr lang="it-IT"/>
        </a:p>
      </dgm:t>
    </dgm:pt>
    <dgm:pt modelId="{6F196138-A7C5-4162-878F-861425AEE713}" type="sibTrans" cxnId="{1EAF5E7C-B22E-4302-894C-DD69BC065116}">
      <dgm:prSet/>
      <dgm:spPr/>
      <dgm:t>
        <a:bodyPr/>
        <a:lstStyle/>
        <a:p>
          <a:endParaRPr lang="it-IT"/>
        </a:p>
      </dgm:t>
    </dgm:pt>
    <dgm:pt modelId="{E01BA298-FCDA-45B8-9BA5-7EA51FE3A37C}">
      <dgm:prSet phldrT="[Testo]"/>
      <dgm:spPr/>
      <dgm:t>
        <a:bodyPr/>
        <a:lstStyle/>
        <a:p>
          <a:r>
            <a:rPr lang="it-IT" dirty="0" smtClean="0"/>
            <a:t>Calcolo coordinate del Vertice</a:t>
          </a:r>
          <a:endParaRPr lang="it-IT" dirty="0"/>
        </a:p>
      </dgm:t>
    </dgm:pt>
    <dgm:pt modelId="{926674A2-3408-49C8-91DE-66DE7E03FDB8}" type="parTrans" cxnId="{55C10B64-003B-4BB2-A37C-F05484E2F5F1}">
      <dgm:prSet/>
      <dgm:spPr/>
      <dgm:t>
        <a:bodyPr/>
        <a:lstStyle/>
        <a:p>
          <a:endParaRPr lang="it-IT"/>
        </a:p>
      </dgm:t>
    </dgm:pt>
    <dgm:pt modelId="{42FC1DF1-74BE-4610-A8DB-B5CE1FEEA037}" type="sibTrans" cxnId="{55C10B64-003B-4BB2-A37C-F05484E2F5F1}">
      <dgm:prSet/>
      <dgm:spPr/>
      <dgm:t>
        <a:bodyPr/>
        <a:lstStyle/>
        <a:p>
          <a:endParaRPr lang="it-IT"/>
        </a:p>
      </dgm:t>
    </dgm:pt>
    <dgm:pt modelId="{CFAEB66E-3062-4115-92F9-FC1196E03358}">
      <dgm:prSet phldrT="[Testo]"/>
      <dgm:spPr/>
      <dgm:t>
        <a:bodyPr/>
        <a:lstStyle/>
        <a:p>
          <a:r>
            <a:rPr lang="it-IT" dirty="0" smtClean="0"/>
            <a:t>Calcolo coordinate punto P (stessa latitudine di R) </a:t>
          </a:r>
          <a:endParaRPr lang="it-IT" dirty="0"/>
        </a:p>
      </dgm:t>
    </dgm:pt>
    <dgm:pt modelId="{FDF89843-F4F4-47E8-B1AD-DF8467071A0D}" type="parTrans" cxnId="{AB0AC79F-3582-4568-88A7-4440331C47A1}">
      <dgm:prSet/>
      <dgm:spPr/>
      <dgm:t>
        <a:bodyPr/>
        <a:lstStyle/>
        <a:p>
          <a:endParaRPr lang="it-IT"/>
        </a:p>
      </dgm:t>
    </dgm:pt>
    <dgm:pt modelId="{4286460F-A732-4562-AF78-573BAE834DCC}" type="sibTrans" cxnId="{AB0AC79F-3582-4568-88A7-4440331C47A1}">
      <dgm:prSet/>
      <dgm:spPr/>
      <dgm:t>
        <a:bodyPr/>
        <a:lstStyle/>
        <a:p>
          <a:endParaRPr lang="it-IT"/>
        </a:p>
      </dgm:t>
    </dgm:pt>
    <dgm:pt modelId="{92A11743-8ECF-4527-8EC6-032ED8B95AF3}">
      <dgm:prSet phldrT="[Testo]"/>
      <dgm:spPr/>
      <dgm:t>
        <a:bodyPr/>
        <a:lstStyle/>
        <a:p>
          <a:r>
            <a:rPr lang="it-IT" dirty="0" smtClean="0"/>
            <a:t>Calcolo maggior percorso</a:t>
          </a:r>
          <a:endParaRPr lang="it-IT" dirty="0"/>
        </a:p>
      </dgm:t>
    </dgm:pt>
    <dgm:pt modelId="{06B75AA7-2EA7-4C27-89D1-346030191C46}" type="parTrans" cxnId="{2F4B5D60-0BAF-42A5-BB09-F622147B988D}">
      <dgm:prSet/>
      <dgm:spPr/>
      <dgm:t>
        <a:bodyPr/>
        <a:lstStyle/>
        <a:p>
          <a:endParaRPr lang="it-IT"/>
        </a:p>
      </dgm:t>
    </dgm:pt>
    <dgm:pt modelId="{E76651FB-BED2-4A68-B33D-971A77A7BDC6}" type="sibTrans" cxnId="{2F4B5D60-0BAF-42A5-BB09-F622147B988D}">
      <dgm:prSet/>
      <dgm:spPr/>
      <dgm:t>
        <a:bodyPr/>
        <a:lstStyle/>
        <a:p>
          <a:endParaRPr lang="it-IT"/>
        </a:p>
      </dgm:t>
    </dgm:pt>
    <dgm:pt modelId="{6F4536D4-A39B-4A11-8DA0-4B5AC980F149}">
      <dgm:prSet phldrT="[Testo]"/>
      <dgm:spPr/>
      <dgm:t>
        <a:bodyPr/>
        <a:lstStyle/>
        <a:p>
          <a:r>
            <a:rPr lang="it-IT" dirty="0" smtClean="0"/>
            <a:t>Costruzione gnomonica polare</a:t>
          </a:r>
          <a:endParaRPr lang="it-IT" dirty="0"/>
        </a:p>
      </dgm:t>
    </dgm:pt>
    <dgm:pt modelId="{4FE784B7-AC9D-4E37-A834-2360DF3C30A9}" type="parTrans" cxnId="{2A846167-FF14-42F8-862C-B001A8324630}">
      <dgm:prSet/>
      <dgm:spPr/>
      <dgm:t>
        <a:bodyPr/>
        <a:lstStyle/>
        <a:p>
          <a:endParaRPr lang="it-IT"/>
        </a:p>
      </dgm:t>
    </dgm:pt>
    <dgm:pt modelId="{5E90FE78-1A79-43EE-B631-903CBABE9CA1}" type="sibTrans" cxnId="{2A846167-FF14-42F8-862C-B001A8324630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0314FBF7-1484-4E93-BD1E-AE5A68306EC2}" type="pres">
      <dgm:prSet presAssocID="{E19F41FF-CA4F-4296-B8E0-340C53272823}" presName="arrowDiagram5" presStyleCnt="0"/>
      <dgm:spPr/>
    </dgm:pt>
    <dgm:pt modelId="{2247A5F4-1459-400E-B893-F78AEB6C3BF5}" type="pres">
      <dgm:prSet presAssocID="{77DAF2FB-AF05-4DA7-B33F-7F99F0084F73}" presName="bullet5a" presStyleLbl="node1" presStyleIdx="0" presStyleCnt="5"/>
      <dgm:spPr/>
    </dgm:pt>
    <dgm:pt modelId="{E8E826C5-9C02-4723-B6EA-460CCCB08512}" type="pres">
      <dgm:prSet presAssocID="{77DAF2FB-AF05-4DA7-B33F-7F99F0084F73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FB84B4-D88C-4B9C-AD49-543FE5049F90}" type="pres">
      <dgm:prSet presAssocID="{E01BA298-FCDA-45B8-9BA5-7EA51FE3A37C}" presName="bullet5b" presStyleLbl="node1" presStyleIdx="1" presStyleCnt="5"/>
      <dgm:spPr/>
    </dgm:pt>
    <dgm:pt modelId="{D18EB892-817B-4153-BF46-4D4140BC43B4}" type="pres">
      <dgm:prSet presAssocID="{E01BA298-FCDA-45B8-9BA5-7EA51FE3A37C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377DDA2-AB0F-4CBA-8787-8FE8505FBBE1}" type="pres">
      <dgm:prSet presAssocID="{CFAEB66E-3062-4115-92F9-FC1196E03358}" presName="bullet5c" presStyleLbl="node1" presStyleIdx="2" presStyleCnt="5"/>
      <dgm:spPr/>
    </dgm:pt>
    <dgm:pt modelId="{F0F0EA49-AF37-4667-B9C9-104DD581A028}" type="pres">
      <dgm:prSet presAssocID="{CFAEB66E-3062-4115-92F9-FC1196E03358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655663-9878-4C83-9661-C9A88AC691E7}" type="pres">
      <dgm:prSet presAssocID="{92A11743-8ECF-4527-8EC6-032ED8B95AF3}" presName="bullet5d" presStyleLbl="node1" presStyleIdx="3" presStyleCnt="5"/>
      <dgm:spPr/>
    </dgm:pt>
    <dgm:pt modelId="{2C5D533C-676A-42FD-BADD-012589757A83}" type="pres">
      <dgm:prSet presAssocID="{92A11743-8ECF-4527-8EC6-032ED8B95AF3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EF3B2CA-08FA-487E-AFFA-E1CB9BF1E2B9}" type="pres">
      <dgm:prSet presAssocID="{6F4536D4-A39B-4A11-8DA0-4B5AC980F149}" presName="bullet5e" presStyleLbl="node1" presStyleIdx="4" presStyleCnt="5"/>
      <dgm:spPr/>
    </dgm:pt>
    <dgm:pt modelId="{D4652BF8-E462-40AC-9700-A2B2F9013A62}" type="pres">
      <dgm:prSet presAssocID="{6F4536D4-A39B-4A11-8DA0-4B5AC980F149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A846167-FF14-42F8-862C-B001A8324630}" srcId="{E19F41FF-CA4F-4296-B8E0-340C53272823}" destId="{6F4536D4-A39B-4A11-8DA0-4B5AC980F149}" srcOrd="4" destOrd="0" parTransId="{4FE784B7-AC9D-4E37-A834-2360DF3C30A9}" sibTransId="{5E90FE78-1A79-43EE-B631-903CBABE9CA1}"/>
    <dgm:cxn modelId="{8DC641AF-8586-4364-95F3-83E38155EE9F}" type="presOf" srcId="{6F4536D4-A39B-4A11-8DA0-4B5AC980F149}" destId="{D4652BF8-E462-40AC-9700-A2B2F9013A62}" srcOrd="0" destOrd="0" presId="urn:microsoft.com/office/officeart/2005/8/layout/arrow2"/>
    <dgm:cxn modelId="{55C10B64-003B-4BB2-A37C-F05484E2F5F1}" srcId="{E19F41FF-CA4F-4296-B8E0-340C53272823}" destId="{E01BA298-FCDA-45B8-9BA5-7EA51FE3A37C}" srcOrd="1" destOrd="0" parTransId="{926674A2-3408-49C8-91DE-66DE7E03FDB8}" sibTransId="{42FC1DF1-74BE-4610-A8DB-B5CE1FEEA037}"/>
    <dgm:cxn modelId="{3C9CC980-76E7-4D31-A721-F91367D90CF1}" type="presOf" srcId="{77DAF2FB-AF05-4DA7-B33F-7F99F0084F73}" destId="{E8E826C5-9C02-4723-B6EA-460CCCB08512}" srcOrd="0" destOrd="0" presId="urn:microsoft.com/office/officeart/2005/8/layout/arrow2"/>
    <dgm:cxn modelId="{1EAF5E7C-B22E-4302-894C-DD69BC065116}" srcId="{E19F41FF-CA4F-4296-B8E0-340C53272823}" destId="{77DAF2FB-AF05-4DA7-B33F-7F99F0084F73}" srcOrd="0" destOrd="0" parTransId="{4343D512-781E-4D8C-BD52-348E3D52C722}" sibTransId="{6F196138-A7C5-4162-878F-861425AEE713}"/>
    <dgm:cxn modelId="{ED9C2BC6-327F-46C9-8EAA-432AA904A445}" type="presOf" srcId="{E19F41FF-CA4F-4296-B8E0-340C53272823}" destId="{6555694C-60F4-48FD-B317-3722FF98FBB9}" srcOrd="0" destOrd="0" presId="urn:microsoft.com/office/officeart/2005/8/layout/arrow2"/>
    <dgm:cxn modelId="{AB0AC79F-3582-4568-88A7-4440331C47A1}" srcId="{E19F41FF-CA4F-4296-B8E0-340C53272823}" destId="{CFAEB66E-3062-4115-92F9-FC1196E03358}" srcOrd="2" destOrd="0" parTransId="{FDF89843-F4F4-47E8-B1AD-DF8467071A0D}" sibTransId="{4286460F-A732-4562-AF78-573BAE834DCC}"/>
    <dgm:cxn modelId="{E438D99A-4802-4812-8B02-BACFC9E60E48}" type="presOf" srcId="{CFAEB66E-3062-4115-92F9-FC1196E03358}" destId="{F0F0EA49-AF37-4667-B9C9-104DD581A028}" srcOrd="0" destOrd="0" presId="urn:microsoft.com/office/officeart/2005/8/layout/arrow2"/>
    <dgm:cxn modelId="{50244D6A-6F61-4B83-BC2B-BC82A43EE129}" type="presOf" srcId="{E01BA298-FCDA-45B8-9BA5-7EA51FE3A37C}" destId="{D18EB892-817B-4153-BF46-4D4140BC43B4}" srcOrd="0" destOrd="0" presId="urn:microsoft.com/office/officeart/2005/8/layout/arrow2"/>
    <dgm:cxn modelId="{7979613D-7F2E-4853-A2B7-58C4973B0926}" type="presOf" srcId="{92A11743-8ECF-4527-8EC6-032ED8B95AF3}" destId="{2C5D533C-676A-42FD-BADD-012589757A83}" srcOrd="0" destOrd="0" presId="urn:microsoft.com/office/officeart/2005/8/layout/arrow2"/>
    <dgm:cxn modelId="{2F4B5D60-0BAF-42A5-BB09-F622147B988D}" srcId="{E19F41FF-CA4F-4296-B8E0-340C53272823}" destId="{92A11743-8ECF-4527-8EC6-032ED8B95AF3}" srcOrd="3" destOrd="0" parTransId="{06B75AA7-2EA7-4C27-89D1-346030191C46}" sibTransId="{E76651FB-BED2-4A68-B33D-971A77A7BDC6}"/>
    <dgm:cxn modelId="{B56C691D-22FE-4800-86FE-6DEA18E8C707}" type="presParOf" srcId="{6555694C-60F4-48FD-B317-3722FF98FBB9}" destId="{E8E17464-8E84-40F9-8AE2-1E89CEC3D5FA}" srcOrd="0" destOrd="0" presId="urn:microsoft.com/office/officeart/2005/8/layout/arrow2"/>
    <dgm:cxn modelId="{C4D50434-BD31-4B07-878F-031AEED36699}" type="presParOf" srcId="{6555694C-60F4-48FD-B317-3722FF98FBB9}" destId="{0314FBF7-1484-4E93-BD1E-AE5A68306EC2}" srcOrd="1" destOrd="0" presId="urn:microsoft.com/office/officeart/2005/8/layout/arrow2"/>
    <dgm:cxn modelId="{EB79278E-17BF-4731-ADEA-6E4EB8F633FB}" type="presParOf" srcId="{0314FBF7-1484-4E93-BD1E-AE5A68306EC2}" destId="{2247A5F4-1459-400E-B893-F78AEB6C3BF5}" srcOrd="0" destOrd="0" presId="urn:microsoft.com/office/officeart/2005/8/layout/arrow2"/>
    <dgm:cxn modelId="{0C5970C3-EF35-400F-A177-69DCE2381EC7}" type="presParOf" srcId="{0314FBF7-1484-4E93-BD1E-AE5A68306EC2}" destId="{E8E826C5-9C02-4723-B6EA-460CCCB08512}" srcOrd="1" destOrd="0" presId="urn:microsoft.com/office/officeart/2005/8/layout/arrow2"/>
    <dgm:cxn modelId="{29F4A07B-48AA-4C8B-B370-0AF47B517067}" type="presParOf" srcId="{0314FBF7-1484-4E93-BD1E-AE5A68306EC2}" destId="{B6FB84B4-D88C-4B9C-AD49-543FE5049F90}" srcOrd="2" destOrd="0" presId="urn:microsoft.com/office/officeart/2005/8/layout/arrow2"/>
    <dgm:cxn modelId="{2E1B76E0-5B9D-4236-AEA7-D2A45D7E5496}" type="presParOf" srcId="{0314FBF7-1484-4E93-BD1E-AE5A68306EC2}" destId="{D18EB892-817B-4153-BF46-4D4140BC43B4}" srcOrd="3" destOrd="0" presId="urn:microsoft.com/office/officeart/2005/8/layout/arrow2"/>
    <dgm:cxn modelId="{6EE02012-2452-414C-8106-CBE7F7235A77}" type="presParOf" srcId="{0314FBF7-1484-4E93-BD1E-AE5A68306EC2}" destId="{8377DDA2-AB0F-4CBA-8787-8FE8505FBBE1}" srcOrd="4" destOrd="0" presId="urn:microsoft.com/office/officeart/2005/8/layout/arrow2"/>
    <dgm:cxn modelId="{CD157704-8B37-4FCB-BDA3-2EA87193CBAC}" type="presParOf" srcId="{0314FBF7-1484-4E93-BD1E-AE5A68306EC2}" destId="{F0F0EA49-AF37-4667-B9C9-104DD581A028}" srcOrd="5" destOrd="0" presId="urn:microsoft.com/office/officeart/2005/8/layout/arrow2"/>
    <dgm:cxn modelId="{E8E8F6F5-3722-4408-825D-28896286307B}" type="presParOf" srcId="{0314FBF7-1484-4E93-BD1E-AE5A68306EC2}" destId="{0E655663-9878-4C83-9661-C9A88AC691E7}" srcOrd="6" destOrd="0" presId="urn:microsoft.com/office/officeart/2005/8/layout/arrow2"/>
    <dgm:cxn modelId="{F2DC6B6C-32FF-4E67-AD88-3822C12DB997}" type="presParOf" srcId="{0314FBF7-1484-4E93-BD1E-AE5A68306EC2}" destId="{2C5D533C-676A-42FD-BADD-012589757A83}" srcOrd="7" destOrd="0" presId="urn:microsoft.com/office/officeart/2005/8/layout/arrow2"/>
    <dgm:cxn modelId="{EA253E3D-CD5A-4800-9AF3-C2708B2D86F8}" type="presParOf" srcId="{0314FBF7-1484-4E93-BD1E-AE5A68306EC2}" destId="{4EF3B2CA-08FA-487E-AFFA-E1CB9BF1E2B9}" srcOrd="8" destOrd="0" presId="urn:microsoft.com/office/officeart/2005/8/layout/arrow2"/>
    <dgm:cxn modelId="{E92BFAC1-A225-44A7-875F-5BA1A03E0245}" type="presParOf" srcId="{0314FBF7-1484-4E93-BD1E-AE5A68306EC2}" destId="{D4652BF8-E462-40AC-9700-A2B2F9013A62}" srcOrd="9" destOrd="0" presId="urn:microsoft.com/office/officeart/2005/8/layout/arrow2"/>
  </dgm:cxnLst>
  <dgm:bg/>
  <dgm:whole/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1</a:t>
          </a:r>
          <a:endParaRPr lang="it-IT" sz="20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2B8B40EF-4E7A-44F9-86F9-45B4E0084CB3}">
      <dgm:prSet phldrT="[Testo]" custT="1"/>
      <dgm:spPr/>
      <dgm:t>
        <a:bodyPr/>
        <a:lstStyle/>
        <a:p>
          <a:r>
            <a:rPr lang="it-IT" sz="2000" dirty="0" smtClean="0"/>
            <a:t>d</a:t>
          </a:r>
          <a:r>
            <a:rPr lang="it-IT" sz="2000" baseline="-25000" dirty="0" smtClean="0"/>
            <a:t>AR</a:t>
          </a:r>
          <a:r>
            <a:rPr lang="it-IT" sz="2000" dirty="0" smtClean="0"/>
            <a:t>=2928 NM</a:t>
          </a:r>
          <a:endParaRPr lang="it-IT" sz="2000" dirty="0"/>
        </a:p>
      </dgm:t>
    </dgm:pt>
    <dgm:pt modelId="{F8704C1C-D8EC-43F9-A531-A78D4D7627D1}" type="parTrans" cxnId="{43935622-2E3A-4C61-AD48-1AF108EB22CC}">
      <dgm:prSet/>
      <dgm:spPr/>
      <dgm:t>
        <a:bodyPr/>
        <a:lstStyle/>
        <a:p>
          <a:endParaRPr lang="it-IT"/>
        </a:p>
      </dgm:t>
    </dgm:pt>
    <dgm:pt modelId="{936D72FE-6149-4191-9613-089533F16B13}" type="sibTrans" cxnId="{43935622-2E3A-4C61-AD48-1AF108EB22CC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2</a:t>
          </a:r>
          <a:endParaRPr lang="it-IT" sz="20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C3392C4B-5C98-4FB3-AD66-C571B4FD6907}">
      <dgm:prSet phldrT="[Testo]" custT="1"/>
      <dgm:spPr/>
      <dgm:t>
        <a:bodyPr/>
        <a:lstStyle/>
        <a:p>
          <a:r>
            <a:rPr lang="it-IT" sz="2000" dirty="0" smtClean="0"/>
            <a:t>V(77°16’N; 084°10’W)</a:t>
          </a:r>
          <a:endParaRPr lang="it-IT" sz="2000" dirty="0"/>
        </a:p>
      </dgm:t>
    </dgm:pt>
    <dgm:pt modelId="{13E2E549-A110-4A80-B581-42EFCB3FF948}" type="parTrans" cxnId="{76718C13-7398-4A44-997C-889FC2BAC792}">
      <dgm:prSet/>
      <dgm:spPr/>
      <dgm:t>
        <a:bodyPr/>
        <a:lstStyle/>
        <a:p>
          <a:endParaRPr lang="it-IT"/>
        </a:p>
      </dgm:t>
    </dgm:pt>
    <dgm:pt modelId="{5B76F0B8-3F9D-468B-B349-5F2A01DE4CD6}" type="sibTrans" cxnId="{76718C13-7398-4A44-997C-889FC2BAC792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000" dirty="0" smtClean="0"/>
            <a:t>Risultato 1</a:t>
          </a:r>
          <a:endParaRPr lang="it-IT" sz="20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4490C5ED-8D78-4E73-90C7-00372EA5238D}">
      <dgm:prSet phldrT="[Testo]" custT="1"/>
      <dgm:spPr/>
      <dgm:t>
        <a:bodyPr/>
        <a:lstStyle/>
        <a:p>
          <a:r>
            <a:rPr lang="it-IT" sz="2000" baseline="0" dirty="0" smtClean="0"/>
            <a:t>Maggior percorso = 534 NM</a:t>
          </a:r>
          <a:endParaRPr lang="it-IT" sz="2000" baseline="0" dirty="0"/>
        </a:p>
      </dgm:t>
    </dgm:pt>
    <dgm:pt modelId="{38B37B3A-4715-47EA-886A-50C43FADFE6E}" type="parTrans" cxnId="{E34DE130-4BBC-4448-A8C7-99A7E6D6EC97}">
      <dgm:prSet/>
      <dgm:spPr/>
      <dgm:t>
        <a:bodyPr/>
        <a:lstStyle/>
        <a:p>
          <a:endParaRPr lang="it-IT"/>
        </a:p>
      </dgm:t>
    </dgm:pt>
    <dgm:pt modelId="{F6B8B8E9-4F2C-4CB0-8996-6057B848C498}" type="sibTrans" cxnId="{E34DE130-4BBC-4448-A8C7-99A7E6D6EC97}">
      <dgm:prSet/>
      <dgm:spPr/>
      <dgm:t>
        <a:bodyPr/>
        <a:lstStyle/>
        <a:p>
          <a:endParaRPr lang="it-IT"/>
        </a:p>
      </dgm:t>
    </dgm:pt>
    <dgm:pt modelId="{C682632D-B153-4587-AB52-006EDBBD81AC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3</a:t>
          </a:r>
          <a:endParaRPr lang="it-IT" sz="2000" dirty="0"/>
        </a:p>
      </dgm:t>
    </dgm:pt>
    <dgm:pt modelId="{1D77216B-FE69-4E8F-8E09-2ECC95807526}" type="parTrans" cxnId="{5F0CD41E-7A8D-4B2E-9726-2AB9BDC5B2FE}">
      <dgm:prSet/>
      <dgm:spPr/>
      <dgm:t>
        <a:bodyPr/>
        <a:lstStyle/>
        <a:p>
          <a:endParaRPr lang="it-IT"/>
        </a:p>
      </dgm:t>
    </dgm:pt>
    <dgm:pt modelId="{E01F711D-B8E4-4625-9D9F-8A3DEA4F62DC}" type="sibTrans" cxnId="{5F0CD41E-7A8D-4B2E-9726-2AB9BDC5B2FE}">
      <dgm:prSet/>
      <dgm:spPr/>
      <dgm:t>
        <a:bodyPr/>
        <a:lstStyle/>
        <a:p>
          <a:endParaRPr lang="it-IT"/>
        </a:p>
      </dgm:t>
    </dgm:pt>
    <dgm:pt modelId="{7A6A6108-3B9F-4EC8-8EB0-498541843AC0}">
      <dgm:prSet phldrT="[Testo]" custT="1"/>
      <dgm:spPr/>
      <dgm:t>
        <a:bodyPr/>
        <a:lstStyle/>
        <a:p>
          <a:r>
            <a:rPr lang="it-IT" sz="2000" baseline="0" dirty="0" smtClean="0"/>
            <a:t>P(64°06’N; 146°26’W)</a:t>
          </a:r>
          <a:endParaRPr lang="it-IT" sz="2000" baseline="0" dirty="0"/>
        </a:p>
      </dgm:t>
    </dgm:pt>
    <dgm:pt modelId="{76085A20-879C-444D-B298-504595E604A7}" type="parTrans" cxnId="{A2D01CCC-EBF4-49DF-BB98-17FFCF247413}">
      <dgm:prSet/>
      <dgm:spPr/>
      <dgm:t>
        <a:bodyPr/>
        <a:lstStyle/>
        <a:p>
          <a:endParaRPr lang="it-IT"/>
        </a:p>
      </dgm:t>
    </dgm:pt>
    <dgm:pt modelId="{31AFF4C4-5451-4318-9DB5-E0BECD2E599A}" type="sibTrans" cxnId="{A2D01CCC-EBF4-49DF-BB98-17FFCF247413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000" dirty="0" smtClean="0"/>
            <a:t>Risultato 2</a:t>
          </a:r>
          <a:endParaRPr lang="it-IT" sz="20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493278AD-2DA7-42D4-9A52-9A4C977D3915}">
      <dgm:prSet phldrT="[Testo]" custT="1"/>
      <dgm:spPr/>
      <dgm:t>
        <a:bodyPr/>
        <a:lstStyle/>
        <a:p>
          <a:r>
            <a:rPr lang="it-IT" sz="2000" baseline="0" dirty="0" smtClean="0"/>
            <a:t>Gnomonica polare</a:t>
          </a:r>
          <a:endParaRPr lang="it-IT" sz="2000" baseline="0" dirty="0"/>
        </a:p>
      </dgm:t>
    </dgm:pt>
    <dgm:pt modelId="{319B5A27-3D1E-4396-BEED-80394714D4C9}" type="parTrans" cxnId="{5D0B0A8F-A965-4B34-81DF-C27038DCB1D9}">
      <dgm:prSet/>
      <dgm:spPr/>
      <dgm:t>
        <a:bodyPr/>
        <a:lstStyle/>
        <a:p>
          <a:endParaRPr lang="it-IT"/>
        </a:p>
      </dgm:t>
    </dgm:pt>
    <dgm:pt modelId="{94BBE747-35BE-42C6-AC82-077F2E2539BA}" type="sibTrans" cxnId="{5D0B0A8F-A965-4B34-81DF-C27038DCB1D9}">
      <dgm:prSet/>
      <dgm:spPr/>
      <dgm:t>
        <a:bodyPr/>
        <a:lstStyle/>
        <a:p>
          <a:endParaRPr lang="it-IT"/>
        </a:p>
      </dgm:t>
    </dgm:pt>
    <dgm:pt modelId="{A87ED45A-3F28-443F-BE9D-F6D3AC6B5C2C}">
      <dgm:prSet phldrT="[Testo]" custT="1"/>
      <dgm:spPr/>
      <dgm:t>
        <a:bodyPr/>
        <a:lstStyle/>
        <a:p>
          <a:r>
            <a:rPr lang="it-IT" sz="2000" dirty="0" smtClean="0"/>
            <a:t>Tci=27°13’</a:t>
          </a:r>
          <a:endParaRPr lang="it-IT" sz="2000" dirty="0"/>
        </a:p>
      </dgm:t>
    </dgm:pt>
    <dgm:pt modelId="{ABFB5B7F-C039-486F-9A94-D2236D10573B}" type="parTrans" cxnId="{F9272C22-089E-4F5E-9CEE-57317ABBB20B}">
      <dgm:prSet/>
      <dgm:spPr/>
      <dgm:t>
        <a:bodyPr/>
        <a:lstStyle/>
        <a:p>
          <a:endParaRPr lang="it-IT"/>
        </a:p>
      </dgm:t>
    </dgm:pt>
    <dgm:pt modelId="{C6BB3B22-97CE-4E02-8B4B-E44745E21EF3}" type="sibTrans" cxnId="{F9272C22-089E-4F5E-9CEE-57317ABBB20B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5" custLinFactNeighborX="6337" custLinFactNeighborY="-28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012BAFEA-C2E6-4CFA-B4D1-E5DBC65AF122}" type="pres">
      <dgm:prSet presAssocID="{C682632D-B153-4587-AB52-006EDBBD81AC}" presName="linNode" presStyleCnt="0"/>
      <dgm:spPr/>
    </dgm:pt>
    <dgm:pt modelId="{C48AC169-7986-4298-9477-A04A19F1F429}" type="pres">
      <dgm:prSet presAssocID="{C682632D-B153-4587-AB52-006EDBBD81AC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FD25E1-7B02-46BF-A2BF-56AC4A333AB7}" type="pres">
      <dgm:prSet presAssocID="{C682632D-B153-4587-AB52-006EDBBD81AC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FFEDDA-3DC9-4196-A072-36DB32750C95}" type="pres">
      <dgm:prSet presAssocID="{E01F711D-B8E4-4625-9D9F-8A3DEA4F62DC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920293-B9B9-49F0-8FA4-88D28408A055}" type="pres">
      <dgm:prSet presAssocID="{EDC92140-F8FD-40F7-83BF-D842E29ECB3B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3A38CD-4851-4C03-8FC7-AE265524370F}" type="pres">
      <dgm:prSet presAssocID="{7E6F9B80-796C-4979-9930-186DC038E421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D0B0A8F-A965-4B34-81DF-C27038DCB1D9}" srcId="{7E6F9B80-796C-4979-9930-186DC038E421}" destId="{493278AD-2DA7-42D4-9A52-9A4C977D3915}" srcOrd="0" destOrd="0" parTransId="{319B5A27-3D1E-4396-BEED-80394714D4C9}" sibTransId="{94BBE747-35BE-42C6-AC82-077F2E2539BA}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19C92ACD-713C-46C3-9DB9-6B579389A6C6}" type="presOf" srcId="{4490C5ED-8D78-4E73-90C7-00372EA5238D}" destId="{7E920293-B9B9-49F0-8FA4-88D28408A055}" srcOrd="0" destOrd="0" presId="urn:microsoft.com/office/officeart/2005/8/layout/vList5"/>
    <dgm:cxn modelId="{76718C13-7398-4A44-997C-889FC2BAC792}" srcId="{8986C736-C011-4FCC-9665-34D96ABB9BB2}" destId="{C3392C4B-5C98-4FB3-AD66-C571B4FD6907}" srcOrd="0" destOrd="0" parTransId="{13E2E549-A110-4A80-B581-42EFCB3FF948}" sibTransId="{5B76F0B8-3F9D-468B-B349-5F2A01DE4CD6}"/>
    <dgm:cxn modelId="{A2D01CCC-EBF4-49DF-BB98-17FFCF247413}" srcId="{C682632D-B153-4587-AB52-006EDBBD81AC}" destId="{7A6A6108-3B9F-4EC8-8EB0-498541843AC0}" srcOrd="0" destOrd="0" parTransId="{76085A20-879C-444D-B298-504595E604A7}" sibTransId="{31AFF4C4-5451-4318-9DB5-E0BECD2E599A}"/>
    <dgm:cxn modelId="{71C14AB7-499B-40D9-97FC-C63FE737741B}" srcId="{18812DFD-6E13-4CD4-91E1-B0FFFB1E38DD}" destId="{EDC92140-F8FD-40F7-83BF-D842E29ECB3B}" srcOrd="3" destOrd="0" parTransId="{CA298175-908F-4ABD-BD57-320156D591B3}" sibTransId="{09F0A8BF-A8AE-46E0-BB02-BA237FC54825}"/>
    <dgm:cxn modelId="{244AD0A7-DAED-44AB-90A5-9EC59D8686A8}" type="presOf" srcId="{A87ED45A-3F28-443F-BE9D-F6D3AC6B5C2C}" destId="{E9F8EBC8-F82E-4EF5-9EC1-001F7155B185}" srcOrd="0" destOrd="1" presId="urn:microsoft.com/office/officeart/2005/8/layout/vList5"/>
    <dgm:cxn modelId="{79EB44DD-FC7F-46F2-883F-BC570AAD364D}" type="presOf" srcId="{2B8B40EF-4E7A-44F9-86F9-45B4E0084CB3}" destId="{E9F8EBC8-F82E-4EF5-9EC1-001F7155B185}" srcOrd="0" destOrd="0" presId="urn:microsoft.com/office/officeart/2005/8/layout/vList5"/>
    <dgm:cxn modelId="{D4984905-DAA6-407C-9EC2-7F3D78A359B1}" type="presOf" srcId="{C3392C4B-5C98-4FB3-AD66-C571B4FD6907}" destId="{5624ED40-6962-444E-82CE-50EF20FD14ED}" srcOrd="0" destOrd="0" presId="urn:microsoft.com/office/officeart/2005/8/layout/vList5"/>
    <dgm:cxn modelId="{E34DE130-4BBC-4448-A8C7-99A7E6D6EC97}" srcId="{EDC92140-F8FD-40F7-83BF-D842E29ECB3B}" destId="{4490C5ED-8D78-4E73-90C7-00372EA5238D}" srcOrd="0" destOrd="0" parTransId="{38B37B3A-4715-47EA-886A-50C43FADFE6E}" sibTransId="{F6B8B8E9-4F2C-4CB0-8996-6057B848C498}"/>
    <dgm:cxn modelId="{59E21BF2-0B06-40FE-9727-0A6559FEE472}" type="presOf" srcId="{493278AD-2DA7-42D4-9A52-9A4C977D3915}" destId="{653A38CD-4851-4C03-8FC7-AE265524370F}" srcOrd="0" destOrd="0" presId="urn:microsoft.com/office/officeart/2005/8/layout/vList5"/>
    <dgm:cxn modelId="{15BADD46-9072-4F72-BCB9-36775FCADBB4}" type="presOf" srcId="{7E6F9B80-796C-4979-9930-186DC038E421}" destId="{4539D06C-FC12-4E89-B63D-3B38551F7418}" srcOrd="0" destOrd="0" presId="urn:microsoft.com/office/officeart/2005/8/layout/vList5"/>
    <dgm:cxn modelId="{43935622-2E3A-4C61-AD48-1AF108EB22CC}" srcId="{6AC4354C-D4B9-42FD-ABFF-86E1BDF49F41}" destId="{2B8B40EF-4E7A-44F9-86F9-45B4E0084CB3}" srcOrd="0" destOrd="0" parTransId="{F8704C1C-D8EC-43F9-A531-A78D4D7627D1}" sibTransId="{936D72FE-6149-4191-9613-089533F16B13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00DF3E93-BF9D-4E88-AB74-26CC0E2F5396}" type="presOf" srcId="{7A6A6108-3B9F-4EC8-8EB0-498541843AC0}" destId="{E4FD25E1-7B02-46BF-A2BF-56AC4A333AB7}" srcOrd="0" destOrd="0" presId="urn:microsoft.com/office/officeart/2005/8/layout/vList5"/>
    <dgm:cxn modelId="{D8BFE7D3-8AF9-43D5-BE0B-D2F50EA84CCA}" type="presOf" srcId="{8986C736-C011-4FCC-9665-34D96ABB9BB2}" destId="{01E313A1-1D0A-4195-B1CA-C4C9242C8F7F}" srcOrd="0" destOrd="0" presId="urn:microsoft.com/office/officeart/2005/8/layout/vList5"/>
    <dgm:cxn modelId="{2778E97A-A176-4001-8EBF-7166AF3F79D4}" type="presOf" srcId="{C682632D-B153-4587-AB52-006EDBBD81AC}" destId="{C48AC169-7986-4298-9477-A04A19F1F429}" srcOrd="0" destOrd="0" presId="urn:microsoft.com/office/officeart/2005/8/layout/vList5"/>
    <dgm:cxn modelId="{5F0CD41E-7A8D-4B2E-9726-2AB9BDC5B2FE}" srcId="{18812DFD-6E13-4CD4-91E1-B0FFFB1E38DD}" destId="{C682632D-B153-4587-AB52-006EDBBD81AC}" srcOrd="2" destOrd="0" parTransId="{1D77216B-FE69-4E8F-8E09-2ECC95807526}" sibTransId="{E01F711D-B8E4-4625-9D9F-8A3DEA4F62DC}"/>
    <dgm:cxn modelId="{79EC300C-E461-41E4-A214-0AD51A61324E}" type="presOf" srcId="{EDC92140-F8FD-40F7-83BF-D842E29ECB3B}" destId="{C95C735F-731B-428D-9989-73B3911F90C6}" srcOrd="0" destOrd="0" presId="urn:microsoft.com/office/officeart/2005/8/layout/vList5"/>
    <dgm:cxn modelId="{F9272C22-089E-4F5E-9CEE-57317ABBB20B}" srcId="{6AC4354C-D4B9-42FD-ABFF-86E1BDF49F41}" destId="{A87ED45A-3F28-443F-BE9D-F6D3AC6B5C2C}" srcOrd="1" destOrd="0" parTransId="{ABFB5B7F-C039-486F-9A94-D2236D10573B}" sibTransId="{C6BB3B22-97CE-4E02-8B4B-E44745E21EF3}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95877B15-7FDC-469A-95BC-1D59628288AA}" type="presOf" srcId="{18812DFD-6E13-4CD4-91E1-B0FFFB1E38DD}" destId="{431736DF-1099-4F93-99F6-41908D16F927}" srcOrd="0" destOrd="0" presId="urn:microsoft.com/office/officeart/2005/8/layout/vList5"/>
    <dgm:cxn modelId="{AFBDDB86-FB92-439B-B4AB-B28DF26417C4}" type="presOf" srcId="{6AC4354C-D4B9-42FD-ABFF-86E1BDF49F41}" destId="{668F6A58-16E6-4358-87BD-3A4181A3B2C8}" srcOrd="0" destOrd="0" presId="urn:microsoft.com/office/officeart/2005/8/layout/vList5"/>
    <dgm:cxn modelId="{D6A20F5C-6D07-4B49-92A2-B9324B29A0B6}" type="presParOf" srcId="{431736DF-1099-4F93-99F6-41908D16F927}" destId="{DFAD5C82-E01A-4E90-A6D2-AAEDBDBF7179}" srcOrd="0" destOrd="0" presId="urn:microsoft.com/office/officeart/2005/8/layout/vList5"/>
    <dgm:cxn modelId="{CEB56CD2-0DEB-4029-8982-39F67C78B8ED}" type="presParOf" srcId="{DFAD5C82-E01A-4E90-A6D2-AAEDBDBF7179}" destId="{668F6A58-16E6-4358-87BD-3A4181A3B2C8}" srcOrd="0" destOrd="0" presId="urn:microsoft.com/office/officeart/2005/8/layout/vList5"/>
    <dgm:cxn modelId="{B3C6C6FB-8945-4F84-BA80-AB1C579F42AF}" type="presParOf" srcId="{DFAD5C82-E01A-4E90-A6D2-AAEDBDBF7179}" destId="{E9F8EBC8-F82E-4EF5-9EC1-001F7155B185}" srcOrd="1" destOrd="0" presId="urn:microsoft.com/office/officeart/2005/8/layout/vList5"/>
    <dgm:cxn modelId="{4EF4499C-3FB6-4D26-A10F-724233CF38D1}" type="presParOf" srcId="{431736DF-1099-4F93-99F6-41908D16F927}" destId="{4F538DF5-9E29-41A7-8A2F-04465DAC07C8}" srcOrd="1" destOrd="0" presId="urn:microsoft.com/office/officeart/2005/8/layout/vList5"/>
    <dgm:cxn modelId="{C12345BF-0BBD-446F-B092-D94F0F5A84E5}" type="presParOf" srcId="{431736DF-1099-4F93-99F6-41908D16F927}" destId="{794C66D0-DF69-43D4-B1F9-E72CE3DD0880}" srcOrd="2" destOrd="0" presId="urn:microsoft.com/office/officeart/2005/8/layout/vList5"/>
    <dgm:cxn modelId="{D317991D-0EB8-4877-BAF4-47C9C47D3967}" type="presParOf" srcId="{794C66D0-DF69-43D4-B1F9-E72CE3DD0880}" destId="{01E313A1-1D0A-4195-B1CA-C4C9242C8F7F}" srcOrd="0" destOrd="0" presId="urn:microsoft.com/office/officeart/2005/8/layout/vList5"/>
    <dgm:cxn modelId="{3843EC62-5BA6-4892-A853-501341EC94C6}" type="presParOf" srcId="{794C66D0-DF69-43D4-B1F9-E72CE3DD0880}" destId="{5624ED40-6962-444E-82CE-50EF20FD14ED}" srcOrd="1" destOrd="0" presId="urn:microsoft.com/office/officeart/2005/8/layout/vList5"/>
    <dgm:cxn modelId="{07277185-DC73-4F79-BABD-F789C2A304BD}" type="presParOf" srcId="{431736DF-1099-4F93-99F6-41908D16F927}" destId="{6CFFD794-A619-42D0-8F44-A50CF35976A7}" srcOrd="3" destOrd="0" presId="urn:microsoft.com/office/officeart/2005/8/layout/vList5"/>
    <dgm:cxn modelId="{8F3A461A-CBB1-4C25-B3B1-6236D4370C3B}" type="presParOf" srcId="{431736DF-1099-4F93-99F6-41908D16F927}" destId="{012BAFEA-C2E6-4CFA-B4D1-E5DBC65AF122}" srcOrd="4" destOrd="0" presId="urn:microsoft.com/office/officeart/2005/8/layout/vList5"/>
    <dgm:cxn modelId="{3CB540D8-9413-433C-931F-54BB7C313E27}" type="presParOf" srcId="{012BAFEA-C2E6-4CFA-B4D1-E5DBC65AF122}" destId="{C48AC169-7986-4298-9477-A04A19F1F429}" srcOrd="0" destOrd="0" presId="urn:microsoft.com/office/officeart/2005/8/layout/vList5"/>
    <dgm:cxn modelId="{205F8ECA-1ABC-4993-9F83-77ED1FD35663}" type="presParOf" srcId="{012BAFEA-C2E6-4CFA-B4D1-E5DBC65AF122}" destId="{E4FD25E1-7B02-46BF-A2BF-56AC4A333AB7}" srcOrd="1" destOrd="0" presId="urn:microsoft.com/office/officeart/2005/8/layout/vList5"/>
    <dgm:cxn modelId="{777B8D37-DFCC-4E33-B2BF-ACDDB5F529C0}" type="presParOf" srcId="{431736DF-1099-4F93-99F6-41908D16F927}" destId="{CDFFEDDA-3DC9-4196-A072-36DB32750C95}" srcOrd="5" destOrd="0" presId="urn:microsoft.com/office/officeart/2005/8/layout/vList5"/>
    <dgm:cxn modelId="{CD6E537A-252C-4C4F-98BA-FA31C1F90C4C}" type="presParOf" srcId="{431736DF-1099-4F93-99F6-41908D16F927}" destId="{B4CE908E-F67B-4AC8-8B91-14BEAC333E1D}" srcOrd="6" destOrd="0" presId="urn:microsoft.com/office/officeart/2005/8/layout/vList5"/>
    <dgm:cxn modelId="{16A92213-7620-4D0F-8C98-A4B2D2E502F5}" type="presParOf" srcId="{B4CE908E-F67B-4AC8-8B91-14BEAC333E1D}" destId="{C95C735F-731B-428D-9989-73B3911F90C6}" srcOrd="0" destOrd="0" presId="urn:microsoft.com/office/officeart/2005/8/layout/vList5"/>
    <dgm:cxn modelId="{E5968885-252D-4453-A407-8349640E188D}" type="presParOf" srcId="{B4CE908E-F67B-4AC8-8B91-14BEAC333E1D}" destId="{7E920293-B9B9-49F0-8FA4-88D28408A055}" srcOrd="1" destOrd="0" presId="urn:microsoft.com/office/officeart/2005/8/layout/vList5"/>
    <dgm:cxn modelId="{4B42E901-A63D-4052-9D80-F8380F21BBC8}" type="presParOf" srcId="{431736DF-1099-4F93-99F6-41908D16F927}" destId="{0F088762-0CDA-4963-B201-0511043619D1}" srcOrd="7" destOrd="0" presId="urn:microsoft.com/office/officeart/2005/8/layout/vList5"/>
    <dgm:cxn modelId="{0B7B9E4A-7687-42EF-981D-BBE9492D7D06}" type="presParOf" srcId="{431736DF-1099-4F93-99F6-41908D16F927}" destId="{52931297-502C-4ECC-BB55-B5AE83329871}" srcOrd="8" destOrd="0" presId="urn:microsoft.com/office/officeart/2005/8/layout/vList5"/>
    <dgm:cxn modelId="{1407B387-D416-4D25-AB76-FEE172CB060E}" type="presParOf" srcId="{52931297-502C-4ECC-BB55-B5AE83329871}" destId="{4539D06C-FC12-4E89-B63D-3B38551F7418}" srcOrd="0" destOrd="0" presId="urn:microsoft.com/office/officeart/2005/8/layout/vList5"/>
    <dgm:cxn modelId="{9F8C911A-D1C8-4FDB-8854-170A6C39F35B}" type="presParOf" srcId="{52931297-502C-4ECC-BB55-B5AE83329871}" destId="{653A38CD-4851-4C03-8FC7-AE265524370F}" srcOrd="1" destOrd="0" presId="urn:microsoft.com/office/officeart/2005/8/layout/vList5"/>
  </dgm:cxnLst>
  <dgm:bg/>
  <dgm:whole/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Cartografia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46E73819-B1EC-4AFF-9A1B-57FA9D729C96}">
      <dgm:prSet phldrT="[Testo]" custT="1"/>
      <dgm:spPr/>
      <dgm:t>
        <a:bodyPr/>
        <a:lstStyle/>
        <a:p>
          <a:r>
            <a:rPr lang="it-IT" sz="1600" dirty="0" smtClean="0"/>
            <a:t>Carta di Lambert</a:t>
          </a:r>
          <a:endParaRPr lang="it-IT" sz="1600" dirty="0"/>
        </a:p>
      </dgm:t>
    </dgm:pt>
    <dgm:pt modelId="{9AD450CD-9BB1-415D-82DE-6CAC5D4D7DE9}" type="parTrans" cxnId="{FC0F7727-9E40-414C-88A9-7DF8C3D7BDD9}">
      <dgm:prSet/>
      <dgm:spPr/>
    </dgm:pt>
    <dgm:pt modelId="{5E7DE3E4-F49F-455C-90FD-336A83106FE9}" type="sibTrans" cxnId="{FC0F7727-9E40-414C-88A9-7DF8C3D7BDD9}">
      <dgm:prSet/>
      <dgm:spPr/>
    </dgm:pt>
    <dgm:pt modelId="{4FCB780C-1480-4E35-841B-8B1DA2188DEF}">
      <dgm:prSet phldrT="[Testo]" custT="1"/>
      <dgm:spPr/>
      <dgm:t>
        <a:bodyPr/>
        <a:lstStyle/>
        <a:p>
          <a:r>
            <a:rPr lang="it-IT" sz="1600" dirty="0" smtClean="0"/>
            <a:t>Relazioni di corrispondenza</a:t>
          </a:r>
          <a:endParaRPr lang="it-IT" sz="1600" dirty="0"/>
        </a:p>
      </dgm:t>
    </dgm:pt>
    <dgm:pt modelId="{25ECEDBC-D517-4F8A-B7BE-8F6481A2B02C}" type="parTrans" cxnId="{FC5C8049-741D-4790-9BE8-3E437436F45A}">
      <dgm:prSet/>
      <dgm:spPr/>
    </dgm:pt>
    <dgm:pt modelId="{A7F73AD7-40B6-40AB-AD9E-58F38722CCAC}" type="sibTrans" cxnId="{FC5C8049-741D-4790-9BE8-3E437436F45A}">
      <dgm:prSet/>
      <dgm:spPr/>
    </dgm:pt>
    <dgm:pt modelId="{73388181-B6C3-4971-B887-189455B42FF2}">
      <dgm:prSet phldrT="[Testo]" custT="1"/>
      <dgm:spPr/>
      <dgm:t>
        <a:bodyPr/>
        <a:lstStyle/>
        <a:p>
          <a:r>
            <a:rPr lang="it-IT" sz="1600" dirty="0" smtClean="0"/>
            <a:t>Scala della carta</a:t>
          </a:r>
          <a:endParaRPr lang="it-IT" sz="1600" dirty="0"/>
        </a:p>
      </dgm:t>
    </dgm:pt>
    <dgm:pt modelId="{6D26758A-198A-4149-B444-51E858692A27}" type="parTrans" cxnId="{8145C840-0306-4F0C-98A9-E5BC9692DB90}">
      <dgm:prSet/>
      <dgm:spPr/>
    </dgm:pt>
    <dgm:pt modelId="{A1704767-4310-4E0F-A88D-73FB93C6E1F9}" type="sibTrans" cxnId="{8145C840-0306-4F0C-98A9-E5BC9692DB90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E60B720-44DB-4EB9-97CA-263998CD0821}" type="pres">
      <dgm:prSet presAssocID="{A9B269A0-9580-4592-BC29-670CF40D47F8}" presName="boxAndChildren" presStyleCnt="0"/>
      <dgm:spPr/>
    </dgm:pt>
    <dgm:pt modelId="{29FE3C86-FE04-469B-9F27-F25E4F4BA9C4}" type="pres">
      <dgm:prSet presAssocID="{A9B269A0-9580-4592-BC29-670CF40D47F8}" presName="parentTextBox" presStyleLbl="node1" presStyleIdx="0" presStyleCnt="1"/>
      <dgm:spPr/>
      <dgm:t>
        <a:bodyPr/>
        <a:lstStyle/>
        <a:p>
          <a:endParaRPr lang="it-IT"/>
        </a:p>
      </dgm:t>
    </dgm:pt>
    <dgm:pt modelId="{B65215CC-3ECF-47E7-823E-8E0DD2014F16}" type="pres">
      <dgm:prSet presAssocID="{A9B269A0-9580-4592-BC29-670CF40D47F8}" presName="entireBox" presStyleLbl="node1" presStyleIdx="0" presStyleCnt="1"/>
      <dgm:spPr/>
      <dgm:t>
        <a:bodyPr/>
        <a:lstStyle/>
        <a:p>
          <a:endParaRPr lang="it-IT"/>
        </a:p>
      </dgm:t>
    </dgm:pt>
    <dgm:pt modelId="{E483AB6E-3E6F-4519-A304-B170753C455F}" type="pres">
      <dgm:prSet presAssocID="{A9B269A0-9580-4592-BC29-670CF40D47F8}" presName="descendantBox" presStyleCnt="0"/>
      <dgm:spPr/>
    </dgm:pt>
    <dgm:pt modelId="{71093AEB-B89A-483C-AC8A-2FC8A798AFF4}" type="pres">
      <dgm:prSet presAssocID="{46E73819-B1EC-4AFF-9A1B-57FA9D729C96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33CF464-DB56-4D32-BD23-8A17254C8C1D}" type="pres">
      <dgm:prSet presAssocID="{4FCB780C-1480-4E35-841B-8B1DA2188DEF}" presName="childTextBox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D56B577-F432-44DF-9589-0F76CE26FA34}" type="pres">
      <dgm:prSet presAssocID="{73388181-B6C3-4971-B887-189455B42FF2}" presName="childTextBox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7D4A243-7305-4345-9C17-C182BD33DB13}" type="presOf" srcId="{73388181-B6C3-4971-B887-189455B42FF2}" destId="{6D56B577-F432-44DF-9589-0F76CE26FA34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A8FD057A-AD77-4264-9C2B-AC521B5A14AC}" type="presOf" srcId="{A9B269A0-9580-4592-BC29-670CF40D47F8}" destId="{29FE3C86-FE04-469B-9F27-F25E4F4BA9C4}" srcOrd="0" destOrd="0" presId="urn:microsoft.com/office/officeart/2005/8/layout/process4"/>
    <dgm:cxn modelId="{8145C840-0306-4F0C-98A9-E5BC9692DB90}" srcId="{A9B269A0-9580-4592-BC29-670CF40D47F8}" destId="{73388181-B6C3-4971-B887-189455B42FF2}" srcOrd="2" destOrd="0" parTransId="{6D26758A-198A-4149-B444-51E858692A27}" sibTransId="{A1704767-4310-4E0F-A88D-73FB93C6E1F9}"/>
    <dgm:cxn modelId="{3DF05A5F-91C6-425F-AA58-93CBE8FA1B29}" type="presOf" srcId="{46E73819-B1EC-4AFF-9A1B-57FA9D729C96}" destId="{71093AEB-B89A-483C-AC8A-2FC8A798AFF4}" srcOrd="0" destOrd="0" presId="urn:microsoft.com/office/officeart/2005/8/layout/process4"/>
    <dgm:cxn modelId="{EA3F2A69-3690-45A9-B1A1-EC06148A6273}" type="presOf" srcId="{A9B269A0-9580-4592-BC29-670CF40D47F8}" destId="{B65215CC-3ECF-47E7-823E-8E0DD2014F16}" srcOrd="1" destOrd="0" presId="urn:microsoft.com/office/officeart/2005/8/layout/process4"/>
    <dgm:cxn modelId="{FC5C8049-741D-4790-9BE8-3E437436F45A}" srcId="{A9B269A0-9580-4592-BC29-670CF40D47F8}" destId="{4FCB780C-1480-4E35-841B-8B1DA2188DEF}" srcOrd="1" destOrd="0" parTransId="{25ECEDBC-D517-4F8A-B7BE-8F6481A2B02C}" sibTransId="{A7F73AD7-40B6-40AB-AD9E-58F38722CCAC}"/>
    <dgm:cxn modelId="{05310F56-E2C0-4D7A-A524-7B1BD2F240DC}" type="presOf" srcId="{4FCB780C-1480-4E35-841B-8B1DA2188DEF}" destId="{233CF464-DB56-4D32-BD23-8A17254C8C1D}" srcOrd="0" destOrd="0" presId="urn:microsoft.com/office/officeart/2005/8/layout/process4"/>
    <dgm:cxn modelId="{FC0F7727-9E40-414C-88A9-7DF8C3D7BDD9}" srcId="{A9B269A0-9580-4592-BC29-670CF40D47F8}" destId="{46E73819-B1EC-4AFF-9A1B-57FA9D729C96}" srcOrd="0" destOrd="0" parTransId="{9AD450CD-9BB1-415D-82DE-6CAC5D4D7DE9}" sibTransId="{5E7DE3E4-F49F-455C-90FD-336A83106FE9}"/>
    <dgm:cxn modelId="{A723A56B-C56F-4E68-A4E8-BEFE6CE7E77F}" type="presOf" srcId="{4BC4DA22-8CF1-4A31-8AB7-292E7733B0D2}" destId="{F0E07B57-4EBD-4673-A78E-AF8A8469B304}" srcOrd="0" destOrd="0" presId="urn:microsoft.com/office/officeart/2005/8/layout/process4"/>
    <dgm:cxn modelId="{F357C4D8-DF77-49F8-A413-345771C4F448}" type="presParOf" srcId="{F0E07B57-4EBD-4673-A78E-AF8A8469B304}" destId="{4E60B720-44DB-4EB9-97CA-263998CD0821}" srcOrd="0" destOrd="0" presId="urn:microsoft.com/office/officeart/2005/8/layout/process4"/>
    <dgm:cxn modelId="{EE191E01-F0C1-4D0A-B682-8766E4E604B9}" type="presParOf" srcId="{4E60B720-44DB-4EB9-97CA-263998CD0821}" destId="{29FE3C86-FE04-469B-9F27-F25E4F4BA9C4}" srcOrd="0" destOrd="0" presId="urn:microsoft.com/office/officeart/2005/8/layout/process4"/>
    <dgm:cxn modelId="{E44DD188-22C9-4656-A0AD-8DA01EADEB0C}" type="presParOf" srcId="{4E60B720-44DB-4EB9-97CA-263998CD0821}" destId="{B65215CC-3ECF-47E7-823E-8E0DD2014F16}" srcOrd="1" destOrd="0" presId="urn:microsoft.com/office/officeart/2005/8/layout/process4"/>
    <dgm:cxn modelId="{57F00047-3292-4CA0-AE21-242FD4AF7832}" type="presParOf" srcId="{4E60B720-44DB-4EB9-97CA-263998CD0821}" destId="{E483AB6E-3E6F-4519-A304-B170753C455F}" srcOrd="2" destOrd="0" presId="urn:microsoft.com/office/officeart/2005/8/layout/process4"/>
    <dgm:cxn modelId="{8DE5EFD1-82EC-4172-AAEA-C03DF40B1B62}" type="presParOf" srcId="{E483AB6E-3E6F-4519-A304-B170753C455F}" destId="{71093AEB-B89A-483C-AC8A-2FC8A798AFF4}" srcOrd="0" destOrd="0" presId="urn:microsoft.com/office/officeart/2005/8/layout/process4"/>
    <dgm:cxn modelId="{78C6488F-0768-4C3E-A796-8D42795C9CAA}" type="presParOf" srcId="{E483AB6E-3E6F-4519-A304-B170753C455F}" destId="{233CF464-DB56-4D32-BD23-8A17254C8C1D}" srcOrd="1" destOrd="0" presId="urn:microsoft.com/office/officeart/2005/8/layout/process4"/>
    <dgm:cxn modelId="{7C74DB49-A3D7-433C-9132-23F70D04AAC9}" type="presParOf" srcId="{E483AB6E-3E6F-4519-A304-B170753C455F}" destId="{6D56B577-F432-44DF-9589-0F76CE26FA34}" srcOrd="2" destOrd="0" presId="urn:microsoft.com/office/officeart/2005/8/layout/process4"/>
  </dgm:cxnLst>
  <dgm:bg/>
  <dgm:whole/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7DAF2FB-AF05-4DA7-B33F-7F99F0084F73}">
      <dgm:prSet phldrT="[Testo]"/>
      <dgm:spPr/>
      <dgm:t>
        <a:bodyPr/>
        <a:lstStyle/>
        <a:p>
          <a:r>
            <a:rPr lang="it-IT" dirty="0" smtClean="0"/>
            <a:t>Calcolo costante di convergenza k</a:t>
          </a:r>
          <a:endParaRPr lang="it-IT" dirty="0"/>
        </a:p>
      </dgm:t>
    </dgm:pt>
    <dgm:pt modelId="{4343D512-781E-4D8C-BD52-348E3D52C722}" type="parTrans" cxnId="{1EAF5E7C-B22E-4302-894C-DD69BC065116}">
      <dgm:prSet/>
      <dgm:spPr/>
      <dgm:t>
        <a:bodyPr/>
        <a:lstStyle/>
        <a:p>
          <a:endParaRPr lang="it-IT"/>
        </a:p>
      </dgm:t>
    </dgm:pt>
    <dgm:pt modelId="{6F196138-A7C5-4162-878F-861425AEE713}" type="sibTrans" cxnId="{1EAF5E7C-B22E-4302-894C-DD69BC065116}">
      <dgm:prSet/>
      <dgm:spPr/>
      <dgm:t>
        <a:bodyPr/>
        <a:lstStyle/>
        <a:p>
          <a:endParaRPr lang="it-IT"/>
        </a:p>
      </dgm:t>
    </dgm:pt>
    <dgm:pt modelId="{E01BA298-FCDA-45B8-9BA5-7EA51FE3A37C}">
      <dgm:prSet phldrT="[Testo]"/>
      <dgm:spPr/>
      <dgm:t>
        <a:bodyPr/>
        <a:lstStyle/>
        <a:p>
          <a:r>
            <a:rPr lang="it-IT" dirty="0" smtClean="0"/>
            <a:t>Calcolo </a:t>
          </a:r>
          <a:r>
            <a:rPr lang="it-IT" dirty="0" smtClean="0">
              <a:sym typeface="Symbol"/>
            </a:rPr>
            <a:t></a:t>
          </a:r>
          <a:r>
            <a:rPr lang="it-IT" baseline="-25000" dirty="0" smtClean="0">
              <a:sym typeface="Symbol"/>
            </a:rPr>
            <a:t>44 </a:t>
          </a:r>
          <a:r>
            <a:rPr lang="it-IT" dirty="0" smtClean="0">
              <a:sym typeface="Symbol"/>
            </a:rPr>
            <a:t>e </a:t>
          </a:r>
          <a:r>
            <a:rPr lang="it-IT" baseline="-25000" dirty="0" smtClean="0">
              <a:sym typeface="Symbol"/>
            </a:rPr>
            <a:t>46</a:t>
          </a:r>
          <a:endParaRPr lang="it-IT" baseline="-25000" dirty="0"/>
        </a:p>
      </dgm:t>
    </dgm:pt>
    <dgm:pt modelId="{926674A2-3408-49C8-91DE-66DE7E03FDB8}" type="parTrans" cxnId="{55C10B64-003B-4BB2-A37C-F05484E2F5F1}">
      <dgm:prSet/>
      <dgm:spPr/>
      <dgm:t>
        <a:bodyPr/>
        <a:lstStyle/>
        <a:p>
          <a:endParaRPr lang="it-IT"/>
        </a:p>
      </dgm:t>
    </dgm:pt>
    <dgm:pt modelId="{42FC1DF1-74BE-4610-A8DB-B5CE1FEEA037}" type="sibTrans" cxnId="{55C10B64-003B-4BB2-A37C-F05484E2F5F1}">
      <dgm:prSet/>
      <dgm:spPr/>
      <dgm:t>
        <a:bodyPr/>
        <a:lstStyle/>
        <a:p>
          <a:endParaRPr lang="it-IT"/>
        </a:p>
      </dgm:t>
    </dgm:pt>
    <dgm:pt modelId="{A0B24319-0F9A-4447-BB2B-D9A3F8A13008}">
      <dgm:prSet phldrT="[Testo]"/>
      <dgm:spPr/>
      <dgm:t>
        <a:bodyPr/>
        <a:lstStyle/>
        <a:p>
          <a:r>
            <a:rPr lang="it-IT" dirty="0" smtClean="0"/>
            <a:t>Calcolo scala sui paralleli standard</a:t>
          </a:r>
          <a:endParaRPr lang="it-IT" dirty="0"/>
        </a:p>
      </dgm:t>
    </dgm:pt>
    <dgm:pt modelId="{1B1633CB-E3DB-4CF5-A6EB-A243AFC8B5BC}" type="parTrans" cxnId="{0DC7769E-31A2-4967-9D40-9976C5AEA61A}">
      <dgm:prSet/>
      <dgm:spPr/>
      <dgm:t>
        <a:bodyPr/>
        <a:lstStyle/>
        <a:p>
          <a:endParaRPr lang="it-IT"/>
        </a:p>
      </dgm:t>
    </dgm:pt>
    <dgm:pt modelId="{85CA312A-98A4-490F-A8DF-BDB9130FECB1}" type="sibTrans" cxnId="{0DC7769E-31A2-4967-9D40-9976C5AEA61A}">
      <dgm:prSet/>
      <dgm:spPr/>
      <dgm:t>
        <a:bodyPr/>
        <a:lstStyle/>
        <a:p>
          <a:endParaRPr lang="it-IT"/>
        </a:p>
      </dgm:t>
    </dgm:pt>
    <dgm:pt modelId="{24E97869-CAE3-4573-BA29-92127F55B9C0}">
      <dgm:prSet phldrT="[Testo]"/>
      <dgm:spPr/>
      <dgm:t>
        <a:bodyPr/>
        <a:lstStyle/>
        <a:p>
          <a:r>
            <a:rPr lang="it-IT" dirty="0" smtClean="0"/>
            <a:t>Calcolo </a:t>
          </a:r>
          <a:r>
            <a:rPr lang="it-IT" dirty="0" smtClean="0">
              <a:sym typeface="Symbol"/>
            </a:rPr>
            <a:t></a:t>
          </a:r>
          <a:r>
            <a:rPr lang="it-IT" baseline="-25000" dirty="0" smtClean="0">
              <a:sym typeface="Symbol"/>
            </a:rPr>
            <a:t>o</a:t>
          </a:r>
          <a:endParaRPr lang="it-IT" baseline="-25000" dirty="0"/>
        </a:p>
      </dgm:t>
    </dgm:pt>
    <dgm:pt modelId="{50A75F2E-C28D-4DC1-B04B-B01E45F9F513}" type="parTrans" cxnId="{FFA9F47D-86D9-4F63-BAC4-427B3A44D6C1}">
      <dgm:prSet/>
      <dgm:spPr/>
    </dgm:pt>
    <dgm:pt modelId="{376D8317-0BA9-4DE2-97F0-F439A358B262}" type="sibTrans" cxnId="{FFA9F47D-86D9-4F63-BAC4-427B3A44D6C1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93E770AF-A410-43AE-93E6-25251F241B6F}" type="pres">
      <dgm:prSet presAssocID="{E19F41FF-CA4F-4296-B8E0-340C53272823}" presName="arrowDiagram4" presStyleCnt="0"/>
      <dgm:spPr/>
    </dgm:pt>
    <dgm:pt modelId="{133D221A-8427-4967-94C7-DB586E4DB101}" type="pres">
      <dgm:prSet presAssocID="{77DAF2FB-AF05-4DA7-B33F-7F99F0084F73}" presName="bullet4a" presStyleLbl="node1" presStyleIdx="0" presStyleCnt="4"/>
      <dgm:spPr/>
    </dgm:pt>
    <dgm:pt modelId="{48A4DD78-1B00-4352-BF0A-D341B8DCDE36}" type="pres">
      <dgm:prSet presAssocID="{77DAF2FB-AF05-4DA7-B33F-7F99F0084F73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E975A5-3121-4403-BC88-1E4A4D5B40C4}" type="pres">
      <dgm:prSet presAssocID="{E01BA298-FCDA-45B8-9BA5-7EA51FE3A37C}" presName="bullet4b" presStyleLbl="node1" presStyleIdx="1" presStyleCnt="4"/>
      <dgm:spPr/>
    </dgm:pt>
    <dgm:pt modelId="{17FBBD4E-33EF-4252-AF35-C87B6CCA975E}" type="pres">
      <dgm:prSet presAssocID="{E01BA298-FCDA-45B8-9BA5-7EA51FE3A37C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A3C9B86-4F77-4B53-82B4-BE4A99B712B1}" type="pres">
      <dgm:prSet presAssocID="{24E97869-CAE3-4573-BA29-92127F55B9C0}" presName="bullet4c" presStyleLbl="node1" presStyleIdx="2" presStyleCnt="4"/>
      <dgm:spPr/>
    </dgm:pt>
    <dgm:pt modelId="{657FCF44-CD34-4A0F-BD42-5BD624B5EE4C}" type="pres">
      <dgm:prSet presAssocID="{24E97869-CAE3-4573-BA29-92127F55B9C0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D16BFDC-FC64-44C6-B452-BF1EEAAC2222}" type="pres">
      <dgm:prSet presAssocID="{A0B24319-0F9A-4447-BB2B-D9A3F8A13008}" presName="bullet4d" presStyleLbl="node1" presStyleIdx="3" presStyleCnt="4"/>
      <dgm:spPr/>
    </dgm:pt>
    <dgm:pt modelId="{B0422FAB-4C7A-4A6D-A8CF-B3979556A881}" type="pres">
      <dgm:prSet presAssocID="{A0B24319-0F9A-4447-BB2B-D9A3F8A13008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5C10B64-003B-4BB2-A37C-F05484E2F5F1}" srcId="{E19F41FF-CA4F-4296-B8E0-340C53272823}" destId="{E01BA298-FCDA-45B8-9BA5-7EA51FE3A37C}" srcOrd="1" destOrd="0" parTransId="{926674A2-3408-49C8-91DE-66DE7E03FDB8}" sibTransId="{42FC1DF1-74BE-4610-A8DB-B5CE1FEEA037}"/>
    <dgm:cxn modelId="{1EAF5E7C-B22E-4302-894C-DD69BC065116}" srcId="{E19F41FF-CA4F-4296-B8E0-340C53272823}" destId="{77DAF2FB-AF05-4DA7-B33F-7F99F0084F73}" srcOrd="0" destOrd="0" parTransId="{4343D512-781E-4D8C-BD52-348E3D52C722}" sibTransId="{6F196138-A7C5-4162-878F-861425AEE713}"/>
    <dgm:cxn modelId="{0DC7769E-31A2-4967-9D40-9976C5AEA61A}" srcId="{E19F41FF-CA4F-4296-B8E0-340C53272823}" destId="{A0B24319-0F9A-4447-BB2B-D9A3F8A13008}" srcOrd="3" destOrd="0" parTransId="{1B1633CB-E3DB-4CF5-A6EB-A243AFC8B5BC}" sibTransId="{85CA312A-98A4-490F-A8DF-BDB9130FECB1}"/>
    <dgm:cxn modelId="{0325DA8B-DEA7-4DA0-BF7E-4DF5510B3736}" type="presOf" srcId="{A0B24319-0F9A-4447-BB2B-D9A3F8A13008}" destId="{B0422FAB-4C7A-4A6D-A8CF-B3979556A881}" srcOrd="0" destOrd="0" presId="urn:microsoft.com/office/officeart/2005/8/layout/arrow2"/>
    <dgm:cxn modelId="{E5BED5AF-6B5C-4597-B916-79D7CBD1F7C6}" type="presOf" srcId="{24E97869-CAE3-4573-BA29-92127F55B9C0}" destId="{657FCF44-CD34-4A0F-BD42-5BD624B5EE4C}" srcOrd="0" destOrd="0" presId="urn:microsoft.com/office/officeart/2005/8/layout/arrow2"/>
    <dgm:cxn modelId="{B5A39F27-3D0C-4ED3-BC89-799C1B941104}" type="presOf" srcId="{E01BA298-FCDA-45B8-9BA5-7EA51FE3A37C}" destId="{17FBBD4E-33EF-4252-AF35-C87B6CCA975E}" srcOrd="0" destOrd="0" presId="urn:microsoft.com/office/officeart/2005/8/layout/arrow2"/>
    <dgm:cxn modelId="{50AAA739-B2C0-4EC7-8FAE-F952CCDD6EB8}" type="presOf" srcId="{E19F41FF-CA4F-4296-B8E0-340C53272823}" destId="{6555694C-60F4-48FD-B317-3722FF98FBB9}" srcOrd="0" destOrd="0" presId="urn:microsoft.com/office/officeart/2005/8/layout/arrow2"/>
    <dgm:cxn modelId="{FFA9F47D-86D9-4F63-BAC4-427B3A44D6C1}" srcId="{E19F41FF-CA4F-4296-B8E0-340C53272823}" destId="{24E97869-CAE3-4573-BA29-92127F55B9C0}" srcOrd="2" destOrd="0" parTransId="{50A75F2E-C28D-4DC1-B04B-B01E45F9F513}" sibTransId="{376D8317-0BA9-4DE2-97F0-F439A358B262}"/>
    <dgm:cxn modelId="{10975D12-0A34-418B-916F-D74D780E03C6}" type="presOf" srcId="{77DAF2FB-AF05-4DA7-B33F-7F99F0084F73}" destId="{48A4DD78-1B00-4352-BF0A-D341B8DCDE36}" srcOrd="0" destOrd="0" presId="urn:microsoft.com/office/officeart/2005/8/layout/arrow2"/>
    <dgm:cxn modelId="{E6571FEF-0DEC-440B-93A5-975888639E90}" type="presParOf" srcId="{6555694C-60F4-48FD-B317-3722FF98FBB9}" destId="{E8E17464-8E84-40F9-8AE2-1E89CEC3D5FA}" srcOrd="0" destOrd="0" presId="urn:microsoft.com/office/officeart/2005/8/layout/arrow2"/>
    <dgm:cxn modelId="{E24EFAEE-943D-4DC9-8081-DA288B6672FF}" type="presParOf" srcId="{6555694C-60F4-48FD-B317-3722FF98FBB9}" destId="{93E770AF-A410-43AE-93E6-25251F241B6F}" srcOrd="1" destOrd="0" presId="urn:microsoft.com/office/officeart/2005/8/layout/arrow2"/>
    <dgm:cxn modelId="{EB7B3AAD-DBF0-447B-8783-F9E935EBEC95}" type="presParOf" srcId="{93E770AF-A410-43AE-93E6-25251F241B6F}" destId="{133D221A-8427-4967-94C7-DB586E4DB101}" srcOrd="0" destOrd="0" presId="urn:microsoft.com/office/officeart/2005/8/layout/arrow2"/>
    <dgm:cxn modelId="{B8CCDED5-4235-4F34-B832-1465FCA044CA}" type="presParOf" srcId="{93E770AF-A410-43AE-93E6-25251F241B6F}" destId="{48A4DD78-1B00-4352-BF0A-D341B8DCDE36}" srcOrd="1" destOrd="0" presId="urn:microsoft.com/office/officeart/2005/8/layout/arrow2"/>
    <dgm:cxn modelId="{711A7A02-A023-4E3C-ACB5-E3414BD0636D}" type="presParOf" srcId="{93E770AF-A410-43AE-93E6-25251F241B6F}" destId="{45E975A5-3121-4403-BC88-1E4A4D5B40C4}" srcOrd="2" destOrd="0" presId="urn:microsoft.com/office/officeart/2005/8/layout/arrow2"/>
    <dgm:cxn modelId="{126ECE72-AA16-476F-811B-DE3DF2AAF96F}" type="presParOf" srcId="{93E770AF-A410-43AE-93E6-25251F241B6F}" destId="{17FBBD4E-33EF-4252-AF35-C87B6CCA975E}" srcOrd="3" destOrd="0" presId="urn:microsoft.com/office/officeart/2005/8/layout/arrow2"/>
    <dgm:cxn modelId="{668C5570-9A94-4023-B635-CBDBCB0CE4C3}" type="presParOf" srcId="{93E770AF-A410-43AE-93E6-25251F241B6F}" destId="{5A3C9B86-4F77-4B53-82B4-BE4A99B712B1}" srcOrd="4" destOrd="0" presId="urn:microsoft.com/office/officeart/2005/8/layout/arrow2"/>
    <dgm:cxn modelId="{61717203-1C6A-4320-A6D6-9DB406FDDF9E}" type="presParOf" srcId="{93E770AF-A410-43AE-93E6-25251F241B6F}" destId="{657FCF44-CD34-4A0F-BD42-5BD624B5EE4C}" srcOrd="5" destOrd="0" presId="urn:microsoft.com/office/officeart/2005/8/layout/arrow2"/>
    <dgm:cxn modelId="{35FB97A9-FA8F-4BA7-ABBD-EC34910CFEFA}" type="presParOf" srcId="{93E770AF-A410-43AE-93E6-25251F241B6F}" destId="{2D16BFDC-FC64-44C6-B452-BF1EEAAC2222}" srcOrd="6" destOrd="0" presId="urn:microsoft.com/office/officeart/2005/8/layout/arrow2"/>
    <dgm:cxn modelId="{A05D8531-54F5-4BBD-A1E4-831770F711CC}" type="presParOf" srcId="{93E770AF-A410-43AE-93E6-25251F241B6F}" destId="{B0422FAB-4C7A-4A6D-A8CF-B3979556A881}" srcOrd="7" destOrd="0" presId="urn:microsoft.com/office/officeart/2005/8/layout/arrow2"/>
  </dgm:cxnLst>
  <dgm:bg/>
  <dgm:whole/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1</a:t>
          </a:r>
          <a:endParaRPr lang="it-IT" sz="20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2B8B40EF-4E7A-44F9-86F9-45B4E0084CB3}">
      <dgm:prSet phldrT="[Testo]" custT="1"/>
      <dgm:spPr/>
      <dgm:t>
        <a:bodyPr/>
        <a:lstStyle/>
        <a:p>
          <a:r>
            <a:rPr lang="it-IT" sz="2000" dirty="0" smtClean="0"/>
            <a:t>k=0.7826</a:t>
          </a:r>
          <a:endParaRPr lang="it-IT" sz="2000" dirty="0"/>
        </a:p>
      </dgm:t>
    </dgm:pt>
    <dgm:pt modelId="{F8704C1C-D8EC-43F9-A531-A78D4D7627D1}" type="parTrans" cxnId="{43935622-2E3A-4C61-AD48-1AF108EB22CC}">
      <dgm:prSet/>
      <dgm:spPr/>
      <dgm:t>
        <a:bodyPr/>
        <a:lstStyle/>
        <a:p>
          <a:endParaRPr lang="it-IT"/>
        </a:p>
      </dgm:t>
    </dgm:pt>
    <dgm:pt modelId="{936D72FE-6149-4191-9613-089533F16B13}" type="sibTrans" cxnId="{43935622-2E3A-4C61-AD48-1AF108EB22CC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2</a:t>
          </a:r>
          <a:endParaRPr lang="it-IT" sz="20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C3392C4B-5C98-4FB3-AD66-C571B4FD6907}">
      <dgm:prSet phldrT="[Testo]" custT="1"/>
      <dgm:spPr/>
      <dgm:t>
        <a:bodyPr/>
        <a:lstStyle/>
        <a:p>
          <a:r>
            <a:rPr lang="it-IT" sz="2000" dirty="0" smtClean="0"/>
            <a:t>Calcolo </a:t>
          </a:r>
          <a:r>
            <a:rPr lang="it-IT" sz="2000" dirty="0" smtClean="0">
              <a:sym typeface="Symbol"/>
            </a:rPr>
            <a:t></a:t>
          </a:r>
          <a:r>
            <a:rPr lang="it-IT" sz="2000" baseline="-25000" dirty="0" smtClean="0">
              <a:sym typeface="Symbol"/>
            </a:rPr>
            <a:t>46</a:t>
          </a:r>
          <a:r>
            <a:rPr lang="it-IT" sz="2000" dirty="0" smtClean="0">
              <a:sym typeface="Symbol"/>
            </a:rPr>
            <a:t> - </a:t>
          </a:r>
          <a:r>
            <a:rPr lang="it-IT" sz="2000" baseline="-25000" dirty="0" smtClean="0">
              <a:sym typeface="Symbol"/>
            </a:rPr>
            <a:t>44 </a:t>
          </a:r>
          <a:r>
            <a:rPr lang="it-IT" sz="2000" baseline="0" dirty="0" smtClean="0">
              <a:sym typeface="Symbol"/>
            </a:rPr>
            <a:t>e ricavo </a:t>
          </a:r>
          <a:r>
            <a:rPr lang="el-GR" sz="2000" baseline="0" dirty="0" smtClean="0">
              <a:latin typeface="Calibri"/>
              <a:sym typeface="Symbol"/>
            </a:rPr>
            <a:t>ρ</a:t>
          </a:r>
          <a:r>
            <a:rPr lang="it-IT" sz="2000" baseline="-25000" dirty="0" smtClean="0">
              <a:latin typeface="Calibri"/>
              <a:sym typeface="Symbol"/>
            </a:rPr>
            <a:t>o</a:t>
          </a:r>
          <a:r>
            <a:rPr lang="it-IT" sz="2000" baseline="0" dirty="0" smtClean="0">
              <a:sym typeface="Symbol"/>
            </a:rPr>
            <a:t> </a:t>
          </a:r>
          <a:endParaRPr lang="it-IT" sz="2000" baseline="0" dirty="0"/>
        </a:p>
      </dgm:t>
    </dgm:pt>
    <dgm:pt modelId="{13E2E549-A110-4A80-B581-42EFCB3FF948}" type="parTrans" cxnId="{76718C13-7398-4A44-997C-889FC2BAC792}">
      <dgm:prSet/>
      <dgm:spPr/>
      <dgm:t>
        <a:bodyPr/>
        <a:lstStyle/>
        <a:p>
          <a:endParaRPr lang="it-IT"/>
        </a:p>
      </dgm:t>
    </dgm:pt>
    <dgm:pt modelId="{5B76F0B8-3F9D-468B-B349-5F2A01DE4CD6}" type="sibTrans" cxnId="{76718C13-7398-4A44-997C-889FC2BAC792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000" dirty="0" smtClean="0"/>
            <a:t>Risultato 1</a:t>
          </a:r>
          <a:endParaRPr lang="it-IT" sz="20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4490C5ED-8D78-4E73-90C7-00372EA5238D}">
      <dgm:prSet phldrT="[Testo]" custT="1"/>
      <dgm:spPr/>
      <dgm:t>
        <a:bodyPr/>
        <a:lstStyle/>
        <a:p>
          <a:r>
            <a:rPr lang="el-GR" sz="2000" baseline="0" dirty="0" smtClean="0">
              <a:latin typeface="Calibri"/>
              <a:sym typeface="Symbol"/>
            </a:rPr>
            <a:t>Ρ</a:t>
          </a:r>
          <a:r>
            <a:rPr lang="it-IT" sz="2000" baseline="-25000" dirty="0" smtClean="0">
              <a:latin typeface="Calibri"/>
              <a:sym typeface="Symbol"/>
            </a:rPr>
            <a:t>o </a:t>
          </a:r>
          <a:r>
            <a:rPr lang="it-IT" sz="2000" baseline="0" dirty="0" smtClean="0"/>
            <a:t>(raggio equatoriale) = 7850 mm</a:t>
          </a:r>
          <a:endParaRPr lang="it-IT" sz="2000" baseline="0" dirty="0"/>
        </a:p>
      </dgm:t>
    </dgm:pt>
    <dgm:pt modelId="{38B37B3A-4715-47EA-886A-50C43FADFE6E}" type="parTrans" cxnId="{E34DE130-4BBC-4448-A8C7-99A7E6D6EC97}">
      <dgm:prSet/>
      <dgm:spPr/>
      <dgm:t>
        <a:bodyPr/>
        <a:lstStyle/>
        <a:p>
          <a:endParaRPr lang="it-IT"/>
        </a:p>
      </dgm:t>
    </dgm:pt>
    <dgm:pt modelId="{F6B8B8E9-4F2C-4CB0-8996-6057B848C498}" type="sibTrans" cxnId="{E34DE130-4BBC-4448-A8C7-99A7E6D6EC97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000" dirty="0" smtClean="0"/>
            <a:t>Risultato 2</a:t>
          </a:r>
          <a:endParaRPr lang="it-IT" sz="20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493278AD-2DA7-42D4-9A52-9A4C977D3915}">
      <dgm:prSet phldrT="[Testo]" custT="1"/>
      <dgm:spPr/>
      <dgm:t>
        <a:bodyPr/>
        <a:lstStyle/>
        <a:p>
          <a:r>
            <a:rPr lang="it-IT" sz="2000" baseline="0" dirty="0" smtClean="0"/>
            <a:t>Scala = 1/1.461.239</a:t>
          </a:r>
          <a:endParaRPr lang="it-IT" sz="2000" baseline="0" dirty="0"/>
        </a:p>
      </dgm:t>
    </dgm:pt>
    <dgm:pt modelId="{319B5A27-3D1E-4396-BEED-80394714D4C9}" type="parTrans" cxnId="{5D0B0A8F-A965-4B34-81DF-C27038DCB1D9}">
      <dgm:prSet/>
      <dgm:spPr/>
      <dgm:t>
        <a:bodyPr/>
        <a:lstStyle/>
        <a:p>
          <a:endParaRPr lang="it-IT"/>
        </a:p>
      </dgm:t>
    </dgm:pt>
    <dgm:pt modelId="{94BBE747-35BE-42C6-AC82-077F2E2539BA}" type="sibTrans" cxnId="{5D0B0A8F-A965-4B34-81DF-C27038DCB1D9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4" custLinFactNeighborX="6337" custLinFactNeighborY="-28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920293-B9B9-49F0-8FA4-88D28408A055}" type="pres">
      <dgm:prSet presAssocID="{EDC92140-F8FD-40F7-83BF-D842E29ECB3B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3" presStyleCnt="4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3A38CD-4851-4C03-8FC7-AE265524370F}" type="pres">
      <dgm:prSet presAssocID="{7E6F9B80-796C-4979-9930-186DC038E421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D0B0A8F-A965-4B34-81DF-C27038DCB1D9}" srcId="{7E6F9B80-796C-4979-9930-186DC038E421}" destId="{493278AD-2DA7-42D4-9A52-9A4C977D3915}" srcOrd="0" destOrd="0" parTransId="{319B5A27-3D1E-4396-BEED-80394714D4C9}" sibTransId="{94BBE747-35BE-42C6-AC82-077F2E2539BA}"/>
    <dgm:cxn modelId="{D6850E72-7EEE-4A63-9FF9-6E78B4772B81}" type="presOf" srcId="{493278AD-2DA7-42D4-9A52-9A4C977D3915}" destId="{653A38CD-4851-4C03-8FC7-AE265524370F}" srcOrd="0" destOrd="0" presId="urn:microsoft.com/office/officeart/2005/8/layout/vList5"/>
    <dgm:cxn modelId="{07F40554-FE98-47D7-A1F6-F29FC8FCC655}" type="presOf" srcId="{7E6F9B80-796C-4979-9930-186DC038E421}" destId="{4539D06C-FC12-4E89-B63D-3B38551F7418}" srcOrd="0" destOrd="0" presId="urn:microsoft.com/office/officeart/2005/8/layout/vList5"/>
    <dgm:cxn modelId="{7EB74976-65A7-4D3A-919C-18E4746E391B}" srcId="{18812DFD-6E13-4CD4-91E1-B0FFFB1E38DD}" destId="{7E6F9B80-796C-4979-9930-186DC038E421}" srcOrd="3" destOrd="0" parTransId="{E91D8914-EDE2-497D-AB71-E66183138AE0}" sibTransId="{E5D201C1-552D-446D-B447-3CB9D66559A9}"/>
    <dgm:cxn modelId="{CF02883A-CF14-4AB1-93E4-D40E257BB98F}" type="presOf" srcId="{C3392C4B-5C98-4FB3-AD66-C571B4FD6907}" destId="{5624ED40-6962-444E-82CE-50EF20FD14ED}" srcOrd="0" destOrd="0" presId="urn:microsoft.com/office/officeart/2005/8/layout/vList5"/>
    <dgm:cxn modelId="{76718C13-7398-4A44-997C-889FC2BAC792}" srcId="{8986C736-C011-4FCC-9665-34D96ABB9BB2}" destId="{C3392C4B-5C98-4FB3-AD66-C571B4FD6907}" srcOrd="0" destOrd="0" parTransId="{13E2E549-A110-4A80-B581-42EFCB3FF948}" sibTransId="{5B76F0B8-3F9D-468B-B349-5F2A01DE4CD6}"/>
    <dgm:cxn modelId="{53E28ED1-4B85-4313-B363-3A90C922EF42}" type="presOf" srcId="{6AC4354C-D4B9-42FD-ABFF-86E1BDF49F41}" destId="{668F6A58-16E6-4358-87BD-3A4181A3B2C8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41E44437-BD02-424B-ABA3-3BA32827375B}" type="presOf" srcId="{18812DFD-6E13-4CD4-91E1-B0FFFB1E38DD}" destId="{431736DF-1099-4F93-99F6-41908D16F927}" srcOrd="0" destOrd="0" presId="urn:microsoft.com/office/officeart/2005/8/layout/vList5"/>
    <dgm:cxn modelId="{E34DE130-4BBC-4448-A8C7-99A7E6D6EC97}" srcId="{EDC92140-F8FD-40F7-83BF-D842E29ECB3B}" destId="{4490C5ED-8D78-4E73-90C7-00372EA5238D}" srcOrd="0" destOrd="0" parTransId="{38B37B3A-4715-47EA-886A-50C43FADFE6E}" sibTransId="{F6B8B8E9-4F2C-4CB0-8996-6057B848C498}"/>
    <dgm:cxn modelId="{F10B6AEC-A2F2-4261-B5B5-6E71EABCB284}" type="presOf" srcId="{4490C5ED-8D78-4E73-90C7-00372EA5238D}" destId="{7E920293-B9B9-49F0-8FA4-88D28408A055}" srcOrd="0" destOrd="0" presId="urn:microsoft.com/office/officeart/2005/8/layout/vList5"/>
    <dgm:cxn modelId="{43935622-2E3A-4C61-AD48-1AF108EB22CC}" srcId="{6AC4354C-D4B9-42FD-ABFF-86E1BDF49F41}" destId="{2B8B40EF-4E7A-44F9-86F9-45B4E0084CB3}" srcOrd="0" destOrd="0" parTransId="{F8704C1C-D8EC-43F9-A531-A78D4D7627D1}" sibTransId="{936D72FE-6149-4191-9613-089533F16B13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145BABFC-06F4-4177-AC8B-F5D86FB0C814}" type="presOf" srcId="{2B8B40EF-4E7A-44F9-86F9-45B4E0084CB3}" destId="{E9F8EBC8-F82E-4EF5-9EC1-001F7155B185}" srcOrd="0" destOrd="0" presId="urn:microsoft.com/office/officeart/2005/8/layout/vList5"/>
    <dgm:cxn modelId="{E04BF6B9-9766-405F-AC7F-2AD5D9FD1FAF}" type="presOf" srcId="{EDC92140-F8FD-40F7-83BF-D842E29ECB3B}" destId="{C95C735F-731B-428D-9989-73B3911F90C6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76E922B0-EFA6-414A-B031-A2E59B57C354}" type="presOf" srcId="{8986C736-C011-4FCC-9665-34D96ABB9BB2}" destId="{01E313A1-1D0A-4195-B1CA-C4C9242C8F7F}" srcOrd="0" destOrd="0" presId="urn:microsoft.com/office/officeart/2005/8/layout/vList5"/>
    <dgm:cxn modelId="{774FDBD0-754E-4590-8681-A9AF78B02606}" type="presParOf" srcId="{431736DF-1099-4F93-99F6-41908D16F927}" destId="{DFAD5C82-E01A-4E90-A6D2-AAEDBDBF7179}" srcOrd="0" destOrd="0" presId="urn:microsoft.com/office/officeart/2005/8/layout/vList5"/>
    <dgm:cxn modelId="{E85D3690-EB41-40AF-AAAE-084D3CF6B4AF}" type="presParOf" srcId="{DFAD5C82-E01A-4E90-A6D2-AAEDBDBF7179}" destId="{668F6A58-16E6-4358-87BD-3A4181A3B2C8}" srcOrd="0" destOrd="0" presId="urn:microsoft.com/office/officeart/2005/8/layout/vList5"/>
    <dgm:cxn modelId="{DA69D6B5-5440-4B01-9E40-65394697B831}" type="presParOf" srcId="{DFAD5C82-E01A-4E90-A6D2-AAEDBDBF7179}" destId="{E9F8EBC8-F82E-4EF5-9EC1-001F7155B185}" srcOrd="1" destOrd="0" presId="urn:microsoft.com/office/officeart/2005/8/layout/vList5"/>
    <dgm:cxn modelId="{528FE1EE-584D-4C5C-A699-FF1DA4CC6B25}" type="presParOf" srcId="{431736DF-1099-4F93-99F6-41908D16F927}" destId="{4F538DF5-9E29-41A7-8A2F-04465DAC07C8}" srcOrd="1" destOrd="0" presId="urn:microsoft.com/office/officeart/2005/8/layout/vList5"/>
    <dgm:cxn modelId="{D0AE6453-0A03-46BF-98F6-944AA022C18C}" type="presParOf" srcId="{431736DF-1099-4F93-99F6-41908D16F927}" destId="{794C66D0-DF69-43D4-B1F9-E72CE3DD0880}" srcOrd="2" destOrd="0" presId="urn:microsoft.com/office/officeart/2005/8/layout/vList5"/>
    <dgm:cxn modelId="{BE48766F-EFA2-4DC6-9536-A640A636456B}" type="presParOf" srcId="{794C66D0-DF69-43D4-B1F9-E72CE3DD0880}" destId="{01E313A1-1D0A-4195-B1CA-C4C9242C8F7F}" srcOrd="0" destOrd="0" presId="urn:microsoft.com/office/officeart/2005/8/layout/vList5"/>
    <dgm:cxn modelId="{795304E7-0F99-4B7C-91BA-B0693A4EE92A}" type="presParOf" srcId="{794C66D0-DF69-43D4-B1F9-E72CE3DD0880}" destId="{5624ED40-6962-444E-82CE-50EF20FD14ED}" srcOrd="1" destOrd="0" presId="urn:microsoft.com/office/officeart/2005/8/layout/vList5"/>
    <dgm:cxn modelId="{1C3E179B-4652-47E4-9BA9-7089A4EBEC3E}" type="presParOf" srcId="{431736DF-1099-4F93-99F6-41908D16F927}" destId="{6CFFD794-A619-42D0-8F44-A50CF35976A7}" srcOrd="3" destOrd="0" presId="urn:microsoft.com/office/officeart/2005/8/layout/vList5"/>
    <dgm:cxn modelId="{05DD5279-2EC9-45E9-816E-3F715429A508}" type="presParOf" srcId="{431736DF-1099-4F93-99F6-41908D16F927}" destId="{B4CE908E-F67B-4AC8-8B91-14BEAC333E1D}" srcOrd="4" destOrd="0" presId="urn:microsoft.com/office/officeart/2005/8/layout/vList5"/>
    <dgm:cxn modelId="{05186B50-1D9C-4C59-A453-E7318C0123DC}" type="presParOf" srcId="{B4CE908E-F67B-4AC8-8B91-14BEAC333E1D}" destId="{C95C735F-731B-428D-9989-73B3911F90C6}" srcOrd="0" destOrd="0" presId="urn:microsoft.com/office/officeart/2005/8/layout/vList5"/>
    <dgm:cxn modelId="{B74134A0-2E88-4D4D-AD32-46CDEF389450}" type="presParOf" srcId="{B4CE908E-F67B-4AC8-8B91-14BEAC333E1D}" destId="{7E920293-B9B9-49F0-8FA4-88D28408A055}" srcOrd="1" destOrd="0" presId="urn:microsoft.com/office/officeart/2005/8/layout/vList5"/>
    <dgm:cxn modelId="{B48CECA6-8A6D-43F0-88C5-EAC7EEB20162}" type="presParOf" srcId="{431736DF-1099-4F93-99F6-41908D16F927}" destId="{0F088762-0CDA-4963-B201-0511043619D1}" srcOrd="5" destOrd="0" presId="urn:microsoft.com/office/officeart/2005/8/layout/vList5"/>
    <dgm:cxn modelId="{611BDFFB-0213-4A96-B51E-83FDBF91C38F}" type="presParOf" srcId="{431736DF-1099-4F93-99F6-41908D16F927}" destId="{52931297-502C-4ECC-BB55-B5AE83329871}" srcOrd="6" destOrd="0" presId="urn:microsoft.com/office/officeart/2005/8/layout/vList5"/>
    <dgm:cxn modelId="{807594CE-C97F-4EB4-86D7-E52C4D3437F5}" type="presParOf" srcId="{52931297-502C-4ECC-BB55-B5AE83329871}" destId="{4539D06C-FC12-4E89-B63D-3B38551F7418}" srcOrd="0" destOrd="0" presId="urn:microsoft.com/office/officeart/2005/8/layout/vList5"/>
    <dgm:cxn modelId="{6BDC195D-6177-48D6-BC54-EA1D6129EF0B}" type="presParOf" srcId="{52931297-502C-4ECC-BB55-B5AE83329871}" destId="{653A38CD-4851-4C03-8FC7-AE265524370F}" srcOrd="1" destOrd="0" presId="urn:microsoft.com/office/officeart/2005/8/layout/vList5"/>
  </dgm:cxnLst>
  <dgm:bg/>
  <dgm:whole/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Lossodromia / Velocità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5C80F1FF-3EFB-4B64-8B3E-F461C91268A0}">
      <dgm:prSet phldrT="[Testo]" custT="1"/>
      <dgm:spPr/>
      <dgm:t>
        <a:bodyPr/>
        <a:lstStyle/>
        <a:p>
          <a:r>
            <a:rPr lang="it-IT" sz="1600" dirty="0" smtClean="0"/>
            <a:t>Calcolo di TB e D / Calcolo della TAS</a:t>
          </a:r>
          <a:endParaRPr lang="it-IT" sz="1600" dirty="0"/>
        </a:p>
      </dgm:t>
    </dgm:pt>
    <dgm:pt modelId="{2C2BF2F6-841A-40AE-8C92-CB918A48395B}" type="parTrans" cxnId="{5D215FDA-B42D-4AF9-971E-E038F48779D5}">
      <dgm:prSet/>
      <dgm:spPr/>
      <dgm:t>
        <a:bodyPr/>
        <a:lstStyle/>
        <a:p>
          <a:endParaRPr lang="it-IT"/>
        </a:p>
      </dgm:t>
    </dgm:pt>
    <dgm:pt modelId="{61583F6A-9A23-4007-B95C-41B7D5489FC7}" type="sibTrans" cxnId="{5D215FDA-B42D-4AF9-971E-E038F48779D5}">
      <dgm:prSet/>
      <dgm:spPr/>
      <dgm:t>
        <a:bodyPr/>
        <a:lstStyle/>
        <a:p>
          <a:endParaRPr lang="it-IT"/>
        </a:p>
      </dgm:t>
    </dgm:pt>
    <dgm:pt modelId="{6A03C1BA-01E7-4294-A751-B68AA2E458FF}">
      <dgm:prSet phldrT="[Testo]" custT="1"/>
      <dgm:spPr/>
      <dgm:t>
        <a:bodyPr/>
        <a:lstStyle/>
        <a:p>
          <a:r>
            <a:rPr lang="it-IT" sz="1600" dirty="0" smtClean="0"/>
            <a:t>Radiogoniometria</a:t>
          </a:r>
          <a:endParaRPr lang="it-IT" sz="1600" dirty="0"/>
        </a:p>
      </dgm:t>
    </dgm:pt>
    <dgm:pt modelId="{CA93E5D2-2869-4DD6-B925-383DA7BD0912}" type="parTrans" cxnId="{37CE4963-5381-45AF-A2A5-3E53D575A0CE}">
      <dgm:prSet/>
      <dgm:spPr/>
      <dgm:t>
        <a:bodyPr/>
        <a:lstStyle/>
        <a:p>
          <a:endParaRPr lang="it-IT"/>
        </a:p>
      </dgm:t>
    </dgm:pt>
    <dgm:pt modelId="{1D09B5DD-E711-46E3-A0FC-6D67441CF716}" type="sibTrans" cxnId="{37CE4963-5381-45AF-A2A5-3E53D575A0CE}">
      <dgm:prSet/>
      <dgm:spPr/>
      <dgm:t>
        <a:bodyPr/>
        <a:lstStyle/>
        <a:p>
          <a:endParaRPr lang="it-IT"/>
        </a:p>
      </dgm:t>
    </dgm:pt>
    <dgm:pt modelId="{CFC8242D-127E-4021-8D19-2DF20A99AF4E}">
      <dgm:prSet phldrT="[Testo]" custT="1"/>
      <dgm:spPr/>
      <dgm:t>
        <a:bodyPr/>
        <a:lstStyle/>
        <a:p>
          <a:r>
            <a:rPr lang="it-IT" sz="1600" dirty="0" smtClean="0"/>
            <a:t>QDM, QDR, QTE, RDL</a:t>
          </a:r>
          <a:endParaRPr lang="it-IT" sz="1600" dirty="0"/>
        </a:p>
      </dgm:t>
    </dgm:pt>
    <dgm:pt modelId="{8DEF8697-46F5-4190-95CB-BD27EDF8703D}" type="parTrans" cxnId="{49D731AE-B132-45EB-B5A5-B98B5683A728}">
      <dgm:prSet/>
      <dgm:spPr/>
      <dgm:t>
        <a:bodyPr/>
        <a:lstStyle/>
        <a:p>
          <a:endParaRPr lang="it-IT"/>
        </a:p>
      </dgm:t>
    </dgm:pt>
    <dgm:pt modelId="{AA751303-502A-49D6-87D8-8C32D6652DBC}" type="sibTrans" cxnId="{49D731AE-B132-45EB-B5A5-B98B5683A728}">
      <dgm:prSet/>
      <dgm:spPr/>
      <dgm:t>
        <a:bodyPr/>
        <a:lstStyle/>
        <a:p>
          <a:endParaRPr lang="it-IT"/>
        </a:p>
      </dgm:t>
    </dgm:pt>
    <dgm:pt modelId="{7444D858-FAC6-48C0-A391-E554091DD749}">
      <dgm:prSet phldrT="[Testo]" custT="1"/>
      <dgm:spPr/>
      <dgm:t>
        <a:bodyPr/>
        <a:lstStyle/>
        <a:p>
          <a:r>
            <a:rPr lang="it-IT" sz="1600" dirty="0" smtClean="0"/>
            <a:t>Moti relativi</a:t>
          </a:r>
          <a:endParaRPr lang="it-IT" sz="1600" dirty="0"/>
        </a:p>
      </dgm:t>
    </dgm:pt>
    <dgm:pt modelId="{6CDC53EA-6862-4F2D-AA4B-BCDB933A86F3}" type="parTrans" cxnId="{485472CB-27C9-4BE1-AD30-995ADE91D8B6}">
      <dgm:prSet/>
      <dgm:spPr/>
      <dgm:t>
        <a:bodyPr/>
        <a:lstStyle/>
        <a:p>
          <a:endParaRPr lang="it-IT"/>
        </a:p>
      </dgm:t>
    </dgm:pt>
    <dgm:pt modelId="{D90ABDD9-73B6-4B05-96EB-E84599B227AD}" type="sibTrans" cxnId="{485472CB-27C9-4BE1-AD30-995ADE91D8B6}">
      <dgm:prSet/>
      <dgm:spPr/>
      <dgm:t>
        <a:bodyPr/>
        <a:lstStyle/>
        <a:p>
          <a:endParaRPr lang="it-IT"/>
        </a:p>
      </dgm:t>
    </dgm:pt>
    <dgm:pt modelId="{AB671C5A-4DC6-4AC7-AD95-F9F5A2B92C0A}">
      <dgm:prSet phldrT="[Testo]" custT="1"/>
      <dgm:spPr/>
      <dgm:t>
        <a:bodyPr/>
        <a:lstStyle/>
        <a:p>
          <a:r>
            <a:rPr lang="it-IT" sz="1600" dirty="0" smtClean="0"/>
            <a:t>PET</a:t>
          </a:r>
          <a:endParaRPr lang="it-IT" sz="1600" dirty="0"/>
        </a:p>
      </dgm:t>
    </dgm:pt>
    <dgm:pt modelId="{9F48FA4A-FF59-49A9-83B6-57AD074BF216}" type="parTrans" cxnId="{E8550A8E-602C-4D78-B978-2CABC9E68331}">
      <dgm:prSet/>
      <dgm:spPr/>
      <dgm:t>
        <a:bodyPr/>
        <a:lstStyle/>
        <a:p>
          <a:endParaRPr lang="it-IT"/>
        </a:p>
      </dgm:t>
    </dgm:pt>
    <dgm:pt modelId="{B5699FBC-0C98-4842-A3BE-3110CCE72F0E}" type="sibTrans" cxnId="{E8550A8E-602C-4D78-B978-2CABC9E68331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5034B42-D59B-439D-89C8-C1C3813D6158}" type="pres">
      <dgm:prSet presAssocID="{7444D858-FAC6-48C0-A391-E554091DD749}" presName="boxAndChildren" presStyleCnt="0"/>
      <dgm:spPr/>
    </dgm:pt>
    <dgm:pt modelId="{EBD10C15-65ED-4B50-AEAE-F2287589B74A}" type="pres">
      <dgm:prSet presAssocID="{7444D858-FAC6-48C0-A391-E554091DD749}" presName="parentTextBox" presStyleLbl="node1" presStyleIdx="0" presStyleCnt="3"/>
      <dgm:spPr/>
      <dgm:t>
        <a:bodyPr/>
        <a:lstStyle/>
        <a:p>
          <a:endParaRPr lang="it-IT"/>
        </a:p>
      </dgm:t>
    </dgm:pt>
    <dgm:pt modelId="{E7DCBFBF-C220-4ABF-8545-AD2228ADFE33}" type="pres">
      <dgm:prSet presAssocID="{7444D858-FAC6-48C0-A391-E554091DD749}" presName="entireBox" presStyleLbl="node1" presStyleIdx="0" presStyleCnt="3"/>
      <dgm:spPr/>
      <dgm:t>
        <a:bodyPr/>
        <a:lstStyle/>
        <a:p>
          <a:endParaRPr lang="it-IT"/>
        </a:p>
      </dgm:t>
    </dgm:pt>
    <dgm:pt modelId="{92499904-614B-4E6A-A971-D75173A2FB50}" type="pres">
      <dgm:prSet presAssocID="{7444D858-FAC6-48C0-A391-E554091DD749}" presName="descendantBox" presStyleCnt="0"/>
      <dgm:spPr/>
    </dgm:pt>
    <dgm:pt modelId="{CE21D904-0F29-425A-B2DC-75B05CF02341}" type="pres">
      <dgm:prSet presAssocID="{AB671C5A-4DC6-4AC7-AD95-F9F5A2B92C0A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D6A605E-1B96-4AE9-B771-F2CC46A6EE3F}" type="pres">
      <dgm:prSet presAssocID="{1D09B5DD-E711-46E3-A0FC-6D67441CF716}" presName="sp" presStyleCnt="0"/>
      <dgm:spPr/>
    </dgm:pt>
    <dgm:pt modelId="{BCD7B661-AB26-4253-9101-F3927A939EA1}" type="pres">
      <dgm:prSet presAssocID="{6A03C1BA-01E7-4294-A751-B68AA2E458FF}" presName="arrowAndChildren" presStyleCnt="0"/>
      <dgm:spPr/>
    </dgm:pt>
    <dgm:pt modelId="{C8D303A0-1A00-491D-9C1A-D43FC84D65A0}" type="pres">
      <dgm:prSet presAssocID="{6A03C1BA-01E7-4294-A751-B68AA2E458FF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A851FDC3-C712-4310-8BDC-9C29C9D4ECB1}" type="pres">
      <dgm:prSet presAssocID="{6A03C1BA-01E7-4294-A751-B68AA2E458FF}" presName="arrow" presStyleLbl="node1" presStyleIdx="1" presStyleCnt="3"/>
      <dgm:spPr/>
      <dgm:t>
        <a:bodyPr/>
        <a:lstStyle/>
        <a:p>
          <a:endParaRPr lang="it-IT"/>
        </a:p>
      </dgm:t>
    </dgm:pt>
    <dgm:pt modelId="{6D1E0D55-7C8C-4394-A30F-2503B4FA1551}" type="pres">
      <dgm:prSet presAssocID="{6A03C1BA-01E7-4294-A751-B68AA2E458FF}" presName="descendantArrow" presStyleCnt="0"/>
      <dgm:spPr/>
    </dgm:pt>
    <dgm:pt modelId="{85BAD8C5-F2B3-47FF-9238-7CEBEAECC1BD}" type="pres">
      <dgm:prSet presAssocID="{CFC8242D-127E-4021-8D19-2DF20A99AF4E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40BDF9-5984-468F-BFA4-1071807C271D}" type="pres">
      <dgm:prSet presAssocID="{70B038A9-5CE7-4A0C-952C-331955CCF74B}" presName="sp" presStyleCnt="0"/>
      <dgm:spPr/>
    </dgm:pt>
    <dgm:pt modelId="{B89298D4-2F6A-4252-90C1-274047B3EDC9}" type="pres">
      <dgm:prSet presAssocID="{A9B269A0-9580-4592-BC29-670CF40D47F8}" presName="arrowAndChildren" presStyleCnt="0"/>
      <dgm:spPr/>
    </dgm:pt>
    <dgm:pt modelId="{98F5B337-493B-4888-BC2C-21BACEC9E1BB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1620D11D-98A3-49C9-BE9B-94AB2012F6A7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0D8D7A87-4D92-43BE-98CE-152C53931C8E}" type="pres">
      <dgm:prSet presAssocID="{A9B269A0-9580-4592-BC29-670CF40D47F8}" presName="descendantArrow" presStyleCnt="0"/>
      <dgm:spPr/>
    </dgm:pt>
    <dgm:pt modelId="{F33356FE-FF38-4E06-A7B7-7D720FB23DAF}" type="pres">
      <dgm:prSet presAssocID="{5C80F1FF-3EFB-4B64-8B3E-F461C91268A0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9D731AE-B132-45EB-B5A5-B98B5683A728}" srcId="{6A03C1BA-01E7-4294-A751-B68AA2E458FF}" destId="{CFC8242D-127E-4021-8D19-2DF20A99AF4E}" srcOrd="0" destOrd="0" parTransId="{8DEF8697-46F5-4190-95CB-BD27EDF8703D}" sibTransId="{AA751303-502A-49D6-87D8-8C32D6652DBC}"/>
    <dgm:cxn modelId="{37CE4963-5381-45AF-A2A5-3E53D575A0CE}" srcId="{4BC4DA22-8CF1-4A31-8AB7-292E7733B0D2}" destId="{6A03C1BA-01E7-4294-A751-B68AA2E458FF}" srcOrd="1" destOrd="0" parTransId="{CA93E5D2-2869-4DD6-B925-383DA7BD0912}" sibTransId="{1D09B5DD-E711-46E3-A0FC-6D67441CF716}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8764507F-D0B1-4FD0-8942-CBE347CA4B1A}" type="presOf" srcId="{A9B269A0-9580-4592-BC29-670CF40D47F8}" destId="{1620D11D-98A3-49C9-BE9B-94AB2012F6A7}" srcOrd="1" destOrd="0" presId="urn:microsoft.com/office/officeart/2005/8/layout/process4"/>
    <dgm:cxn modelId="{5D215FDA-B42D-4AF9-971E-E038F48779D5}" srcId="{A9B269A0-9580-4592-BC29-670CF40D47F8}" destId="{5C80F1FF-3EFB-4B64-8B3E-F461C91268A0}" srcOrd="0" destOrd="0" parTransId="{2C2BF2F6-841A-40AE-8C92-CB918A48395B}" sibTransId="{61583F6A-9A23-4007-B95C-41B7D5489FC7}"/>
    <dgm:cxn modelId="{DA854671-FA91-45BA-9415-55016CA3A478}" type="presOf" srcId="{7444D858-FAC6-48C0-A391-E554091DD749}" destId="{E7DCBFBF-C220-4ABF-8545-AD2228ADFE33}" srcOrd="1" destOrd="0" presId="urn:microsoft.com/office/officeart/2005/8/layout/process4"/>
    <dgm:cxn modelId="{C9594E48-71DB-4B9D-B11C-E4BD77F691AF}" type="presOf" srcId="{A9B269A0-9580-4592-BC29-670CF40D47F8}" destId="{98F5B337-493B-4888-BC2C-21BACEC9E1BB}" srcOrd="0" destOrd="0" presId="urn:microsoft.com/office/officeart/2005/8/layout/process4"/>
    <dgm:cxn modelId="{C7BBA841-D9DD-4E5C-9B8B-64D96BDE6BA9}" type="presOf" srcId="{AB671C5A-4DC6-4AC7-AD95-F9F5A2B92C0A}" destId="{CE21D904-0F29-425A-B2DC-75B05CF02341}" srcOrd="0" destOrd="0" presId="urn:microsoft.com/office/officeart/2005/8/layout/process4"/>
    <dgm:cxn modelId="{E26C7ACC-BE0B-48F1-AD4D-5B7E4B12FF44}" type="presOf" srcId="{5C80F1FF-3EFB-4B64-8B3E-F461C91268A0}" destId="{F33356FE-FF38-4E06-A7B7-7D720FB23DAF}" srcOrd="0" destOrd="0" presId="urn:microsoft.com/office/officeart/2005/8/layout/process4"/>
    <dgm:cxn modelId="{743A6AA0-D268-4E72-9F5F-C46BB92980B7}" type="presOf" srcId="{6A03C1BA-01E7-4294-A751-B68AA2E458FF}" destId="{A851FDC3-C712-4310-8BDC-9C29C9D4ECB1}" srcOrd="1" destOrd="0" presId="urn:microsoft.com/office/officeart/2005/8/layout/process4"/>
    <dgm:cxn modelId="{A75AB197-D322-42B0-8E6F-A6AAB8A71036}" type="presOf" srcId="{4BC4DA22-8CF1-4A31-8AB7-292E7733B0D2}" destId="{F0E07B57-4EBD-4673-A78E-AF8A8469B304}" srcOrd="0" destOrd="0" presId="urn:microsoft.com/office/officeart/2005/8/layout/process4"/>
    <dgm:cxn modelId="{56FFDC3E-3957-4411-84E5-9AD23AF76004}" type="presOf" srcId="{6A03C1BA-01E7-4294-A751-B68AA2E458FF}" destId="{C8D303A0-1A00-491D-9C1A-D43FC84D65A0}" srcOrd="0" destOrd="0" presId="urn:microsoft.com/office/officeart/2005/8/layout/process4"/>
    <dgm:cxn modelId="{485472CB-27C9-4BE1-AD30-995ADE91D8B6}" srcId="{4BC4DA22-8CF1-4A31-8AB7-292E7733B0D2}" destId="{7444D858-FAC6-48C0-A391-E554091DD749}" srcOrd="2" destOrd="0" parTransId="{6CDC53EA-6862-4F2D-AA4B-BCDB933A86F3}" sibTransId="{D90ABDD9-73B6-4B05-96EB-E84599B227AD}"/>
    <dgm:cxn modelId="{E8550A8E-602C-4D78-B978-2CABC9E68331}" srcId="{7444D858-FAC6-48C0-A391-E554091DD749}" destId="{AB671C5A-4DC6-4AC7-AD95-F9F5A2B92C0A}" srcOrd="0" destOrd="0" parTransId="{9F48FA4A-FF59-49A9-83B6-57AD074BF216}" sibTransId="{B5699FBC-0C98-4842-A3BE-3110CCE72F0E}"/>
    <dgm:cxn modelId="{B825890C-5845-4434-9C83-E4B8A5AFA6A2}" type="presOf" srcId="{CFC8242D-127E-4021-8D19-2DF20A99AF4E}" destId="{85BAD8C5-F2B3-47FF-9238-7CEBEAECC1BD}" srcOrd="0" destOrd="0" presId="urn:microsoft.com/office/officeart/2005/8/layout/process4"/>
    <dgm:cxn modelId="{2B3C5458-B6AA-4382-B0CD-DA78050B2B80}" type="presOf" srcId="{7444D858-FAC6-48C0-A391-E554091DD749}" destId="{EBD10C15-65ED-4B50-AEAE-F2287589B74A}" srcOrd="0" destOrd="0" presId="urn:microsoft.com/office/officeart/2005/8/layout/process4"/>
    <dgm:cxn modelId="{9FADF9FC-24B6-4785-BAA8-450258CFC754}" type="presParOf" srcId="{F0E07B57-4EBD-4673-A78E-AF8A8469B304}" destId="{A5034B42-D59B-439D-89C8-C1C3813D6158}" srcOrd="0" destOrd="0" presId="urn:microsoft.com/office/officeart/2005/8/layout/process4"/>
    <dgm:cxn modelId="{6F0BBA05-41B1-45F0-B708-16E893AB7464}" type="presParOf" srcId="{A5034B42-D59B-439D-89C8-C1C3813D6158}" destId="{EBD10C15-65ED-4B50-AEAE-F2287589B74A}" srcOrd="0" destOrd="0" presId="urn:microsoft.com/office/officeart/2005/8/layout/process4"/>
    <dgm:cxn modelId="{EF9552FD-A53E-4975-A65E-41983A7FED9A}" type="presParOf" srcId="{A5034B42-D59B-439D-89C8-C1C3813D6158}" destId="{E7DCBFBF-C220-4ABF-8545-AD2228ADFE33}" srcOrd="1" destOrd="0" presId="urn:microsoft.com/office/officeart/2005/8/layout/process4"/>
    <dgm:cxn modelId="{2D5CE75C-8BD0-454A-A813-5EC5C53093BF}" type="presParOf" srcId="{A5034B42-D59B-439D-89C8-C1C3813D6158}" destId="{92499904-614B-4E6A-A971-D75173A2FB50}" srcOrd="2" destOrd="0" presId="urn:microsoft.com/office/officeart/2005/8/layout/process4"/>
    <dgm:cxn modelId="{1FBFA00C-52B6-4457-85D1-8D0AF9A15A10}" type="presParOf" srcId="{92499904-614B-4E6A-A971-D75173A2FB50}" destId="{CE21D904-0F29-425A-B2DC-75B05CF02341}" srcOrd="0" destOrd="0" presId="urn:microsoft.com/office/officeart/2005/8/layout/process4"/>
    <dgm:cxn modelId="{33440A41-D024-423D-ABE6-020BBBCA732E}" type="presParOf" srcId="{F0E07B57-4EBD-4673-A78E-AF8A8469B304}" destId="{FD6A605E-1B96-4AE9-B771-F2CC46A6EE3F}" srcOrd="1" destOrd="0" presId="urn:microsoft.com/office/officeart/2005/8/layout/process4"/>
    <dgm:cxn modelId="{982F72AC-7F9F-45E0-8A6E-CFE0ABF78B5E}" type="presParOf" srcId="{F0E07B57-4EBD-4673-A78E-AF8A8469B304}" destId="{BCD7B661-AB26-4253-9101-F3927A939EA1}" srcOrd="2" destOrd="0" presId="urn:microsoft.com/office/officeart/2005/8/layout/process4"/>
    <dgm:cxn modelId="{E422CFF2-9800-4AC5-8D7E-FE73AA8B802E}" type="presParOf" srcId="{BCD7B661-AB26-4253-9101-F3927A939EA1}" destId="{C8D303A0-1A00-491D-9C1A-D43FC84D65A0}" srcOrd="0" destOrd="0" presId="urn:microsoft.com/office/officeart/2005/8/layout/process4"/>
    <dgm:cxn modelId="{BF003929-040C-4AC8-B6F0-0F620327C33A}" type="presParOf" srcId="{BCD7B661-AB26-4253-9101-F3927A939EA1}" destId="{A851FDC3-C712-4310-8BDC-9C29C9D4ECB1}" srcOrd="1" destOrd="0" presId="urn:microsoft.com/office/officeart/2005/8/layout/process4"/>
    <dgm:cxn modelId="{4CDE4155-70C1-4F65-A89B-1CDA8F6357E4}" type="presParOf" srcId="{BCD7B661-AB26-4253-9101-F3927A939EA1}" destId="{6D1E0D55-7C8C-4394-A30F-2503B4FA1551}" srcOrd="2" destOrd="0" presId="urn:microsoft.com/office/officeart/2005/8/layout/process4"/>
    <dgm:cxn modelId="{D2518BC7-583E-4918-B482-06EA4E837BB7}" type="presParOf" srcId="{6D1E0D55-7C8C-4394-A30F-2503B4FA1551}" destId="{85BAD8C5-F2B3-47FF-9238-7CEBEAECC1BD}" srcOrd="0" destOrd="0" presId="urn:microsoft.com/office/officeart/2005/8/layout/process4"/>
    <dgm:cxn modelId="{38E7BA64-30F6-46A3-9C7B-C0687F97069D}" type="presParOf" srcId="{F0E07B57-4EBD-4673-A78E-AF8A8469B304}" destId="{3C40BDF9-5984-468F-BFA4-1071807C271D}" srcOrd="3" destOrd="0" presId="urn:microsoft.com/office/officeart/2005/8/layout/process4"/>
    <dgm:cxn modelId="{A9D93B1A-81D0-4F5B-BE2D-450E2392FCCA}" type="presParOf" srcId="{F0E07B57-4EBD-4673-A78E-AF8A8469B304}" destId="{B89298D4-2F6A-4252-90C1-274047B3EDC9}" srcOrd="4" destOrd="0" presId="urn:microsoft.com/office/officeart/2005/8/layout/process4"/>
    <dgm:cxn modelId="{82309402-0125-405D-B174-D4AC4E5482DE}" type="presParOf" srcId="{B89298D4-2F6A-4252-90C1-274047B3EDC9}" destId="{98F5B337-493B-4888-BC2C-21BACEC9E1BB}" srcOrd="0" destOrd="0" presId="urn:microsoft.com/office/officeart/2005/8/layout/process4"/>
    <dgm:cxn modelId="{971B467D-9689-4EFD-84E1-B90D6F25797B}" type="presParOf" srcId="{B89298D4-2F6A-4252-90C1-274047B3EDC9}" destId="{1620D11D-98A3-49C9-BE9B-94AB2012F6A7}" srcOrd="1" destOrd="0" presId="urn:microsoft.com/office/officeart/2005/8/layout/process4"/>
    <dgm:cxn modelId="{8564E679-2FD9-486D-968F-7A70948BBCCE}" type="presParOf" srcId="{B89298D4-2F6A-4252-90C1-274047B3EDC9}" destId="{0D8D7A87-4D92-43BE-98CE-152C53931C8E}" srcOrd="2" destOrd="0" presId="urn:microsoft.com/office/officeart/2005/8/layout/process4"/>
    <dgm:cxn modelId="{C629FCFC-3CF1-41E7-9732-A73F6F3184B1}" type="presParOf" srcId="{0D8D7A87-4D92-43BE-98CE-152C53931C8E}" destId="{F33356FE-FF38-4E06-A7B7-7D720FB23DAF}" srcOrd="0" destOrd="0" presId="urn:microsoft.com/office/officeart/2005/8/layout/process4"/>
  </dgm:cxnLst>
  <dgm:bg/>
  <dgm:whole/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7DAF2FB-AF05-4DA7-B33F-7F99F0084F73}">
      <dgm:prSet phldrT="[Testo]"/>
      <dgm:spPr/>
      <dgm:t>
        <a:bodyPr/>
        <a:lstStyle/>
        <a:p>
          <a:r>
            <a:rPr lang="it-IT" dirty="0" smtClean="0"/>
            <a:t>Calcolo TB e D</a:t>
          </a:r>
          <a:endParaRPr lang="it-IT" dirty="0"/>
        </a:p>
      </dgm:t>
    </dgm:pt>
    <dgm:pt modelId="{4343D512-781E-4D8C-BD52-348E3D52C722}" type="parTrans" cxnId="{1EAF5E7C-B22E-4302-894C-DD69BC065116}">
      <dgm:prSet/>
      <dgm:spPr/>
      <dgm:t>
        <a:bodyPr/>
        <a:lstStyle/>
        <a:p>
          <a:endParaRPr lang="it-IT"/>
        </a:p>
      </dgm:t>
    </dgm:pt>
    <dgm:pt modelId="{6F196138-A7C5-4162-878F-861425AEE713}" type="sibTrans" cxnId="{1EAF5E7C-B22E-4302-894C-DD69BC065116}">
      <dgm:prSet/>
      <dgm:spPr/>
      <dgm:t>
        <a:bodyPr/>
        <a:lstStyle/>
        <a:p>
          <a:endParaRPr lang="it-IT"/>
        </a:p>
      </dgm:t>
    </dgm:pt>
    <dgm:pt modelId="{E01BA298-FCDA-45B8-9BA5-7EA51FE3A37C}">
      <dgm:prSet phldrT="[Testo]"/>
      <dgm:spPr/>
      <dgm:t>
        <a:bodyPr/>
        <a:lstStyle/>
        <a:p>
          <a:r>
            <a:rPr lang="it-IT" dirty="0" smtClean="0"/>
            <a:t>Calcolo QTE</a:t>
          </a:r>
          <a:endParaRPr lang="it-IT" dirty="0"/>
        </a:p>
      </dgm:t>
    </dgm:pt>
    <dgm:pt modelId="{926674A2-3408-49C8-91DE-66DE7E03FDB8}" type="parTrans" cxnId="{55C10B64-003B-4BB2-A37C-F05484E2F5F1}">
      <dgm:prSet/>
      <dgm:spPr/>
      <dgm:t>
        <a:bodyPr/>
        <a:lstStyle/>
        <a:p>
          <a:endParaRPr lang="it-IT"/>
        </a:p>
      </dgm:t>
    </dgm:pt>
    <dgm:pt modelId="{42FC1DF1-74BE-4610-A8DB-B5CE1FEEA037}" type="sibTrans" cxnId="{55C10B64-003B-4BB2-A37C-F05484E2F5F1}">
      <dgm:prSet/>
      <dgm:spPr/>
      <dgm:t>
        <a:bodyPr/>
        <a:lstStyle/>
        <a:p>
          <a:endParaRPr lang="it-IT"/>
        </a:p>
      </dgm:t>
    </dgm:pt>
    <dgm:pt modelId="{CFAEB66E-3062-4115-92F9-FC1196E03358}">
      <dgm:prSet phldrT="[Testo]"/>
      <dgm:spPr/>
      <dgm:t>
        <a:bodyPr/>
        <a:lstStyle/>
        <a:p>
          <a:r>
            <a:rPr lang="it-IT" dirty="0" smtClean="0"/>
            <a:t>Calcolo SAT, TAS </a:t>
          </a:r>
          <a:endParaRPr lang="it-IT" dirty="0"/>
        </a:p>
      </dgm:t>
    </dgm:pt>
    <dgm:pt modelId="{FDF89843-F4F4-47E8-B1AD-DF8467071A0D}" type="parTrans" cxnId="{AB0AC79F-3582-4568-88A7-4440331C47A1}">
      <dgm:prSet/>
      <dgm:spPr/>
      <dgm:t>
        <a:bodyPr/>
        <a:lstStyle/>
        <a:p>
          <a:endParaRPr lang="it-IT"/>
        </a:p>
      </dgm:t>
    </dgm:pt>
    <dgm:pt modelId="{4286460F-A732-4562-AF78-573BAE834DCC}" type="sibTrans" cxnId="{AB0AC79F-3582-4568-88A7-4440331C47A1}">
      <dgm:prSet/>
      <dgm:spPr/>
      <dgm:t>
        <a:bodyPr/>
        <a:lstStyle/>
        <a:p>
          <a:endParaRPr lang="it-IT"/>
        </a:p>
      </dgm:t>
    </dgm:pt>
    <dgm:pt modelId="{92A11743-8ECF-4527-8EC6-032ED8B95AF3}">
      <dgm:prSet phldrT="[Testo]"/>
      <dgm:spPr/>
      <dgm:t>
        <a:bodyPr/>
        <a:lstStyle/>
        <a:p>
          <a:r>
            <a:rPr lang="it-IT" dirty="0" smtClean="0"/>
            <a:t>Calcolo PET</a:t>
          </a:r>
          <a:endParaRPr lang="it-IT" dirty="0"/>
        </a:p>
      </dgm:t>
    </dgm:pt>
    <dgm:pt modelId="{06B75AA7-2EA7-4C27-89D1-346030191C46}" type="parTrans" cxnId="{2F4B5D60-0BAF-42A5-BB09-F622147B988D}">
      <dgm:prSet/>
      <dgm:spPr/>
      <dgm:t>
        <a:bodyPr/>
        <a:lstStyle/>
        <a:p>
          <a:endParaRPr lang="it-IT"/>
        </a:p>
      </dgm:t>
    </dgm:pt>
    <dgm:pt modelId="{E76651FB-BED2-4A68-B33D-971A77A7BDC6}" type="sibTrans" cxnId="{2F4B5D60-0BAF-42A5-BB09-F622147B988D}">
      <dgm:prSet/>
      <dgm:spPr/>
      <dgm:t>
        <a:bodyPr/>
        <a:lstStyle/>
        <a:p>
          <a:endParaRPr lang="it-IT"/>
        </a:p>
      </dgm:t>
    </dgm:pt>
    <dgm:pt modelId="{6F4536D4-A39B-4A11-8DA0-4B5AC980F149}">
      <dgm:prSet phldrT="[Testo]"/>
      <dgm:spPr/>
      <dgm:t>
        <a:bodyPr/>
        <a:lstStyle/>
        <a:p>
          <a:r>
            <a:rPr lang="it-IT" dirty="0" smtClean="0"/>
            <a:t>Coordinate del PET</a:t>
          </a:r>
          <a:endParaRPr lang="it-IT" dirty="0"/>
        </a:p>
      </dgm:t>
    </dgm:pt>
    <dgm:pt modelId="{4FE784B7-AC9D-4E37-A834-2360DF3C30A9}" type="parTrans" cxnId="{2A846167-FF14-42F8-862C-B001A8324630}">
      <dgm:prSet/>
      <dgm:spPr/>
      <dgm:t>
        <a:bodyPr/>
        <a:lstStyle/>
        <a:p>
          <a:endParaRPr lang="it-IT"/>
        </a:p>
      </dgm:t>
    </dgm:pt>
    <dgm:pt modelId="{5E90FE78-1A79-43EE-B631-903CBABE9CA1}" type="sibTrans" cxnId="{2A846167-FF14-42F8-862C-B001A8324630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0314FBF7-1484-4E93-BD1E-AE5A68306EC2}" type="pres">
      <dgm:prSet presAssocID="{E19F41FF-CA4F-4296-B8E0-340C53272823}" presName="arrowDiagram5" presStyleCnt="0"/>
      <dgm:spPr/>
    </dgm:pt>
    <dgm:pt modelId="{2247A5F4-1459-400E-B893-F78AEB6C3BF5}" type="pres">
      <dgm:prSet presAssocID="{77DAF2FB-AF05-4DA7-B33F-7F99F0084F73}" presName="bullet5a" presStyleLbl="node1" presStyleIdx="0" presStyleCnt="5"/>
      <dgm:spPr/>
    </dgm:pt>
    <dgm:pt modelId="{E8E826C5-9C02-4723-B6EA-460CCCB08512}" type="pres">
      <dgm:prSet presAssocID="{77DAF2FB-AF05-4DA7-B33F-7F99F0084F73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FB84B4-D88C-4B9C-AD49-543FE5049F90}" type="pres">
      <dgm:prSet presAssocID="{E01BA298-FCDA-45B8-9BA5-7EA51FE3A37C}" presName="bullet5b" presStyleLbl="node1" presStyleIdx="1" presStyleCnt="5"/>
      <dgm:spPr/>
    </dgm:pt>
    <dgm:pt modelId="{D18EB892-817B-4153-BF46-4D4140BC43B4}" type="pres">
      <dgm:prSet presAssocID="{E01BA298-FCDA-45B8-9BA5-7EA51FE3A37C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377DDA2-AB0F-4CBA-8787-8FE8505FBBE1}" type="pres">
      <dgm:prSet presAssocID="{CFAEB66E-3062-4115-92F9-FC1196E03358}" presName="bullet5c" presStyleLbl="node1" presStyleIdx="2" presStyleCnt="5"/>
      <dgm:spPr/>
    </dgm:pt>
    <dgm:pt modelId="{F0F0EA49-AF37-4667-B9C9-104DD581A028}" type="pres">
      <dgm:prSet presAssocID="{CFAEB66E-3062-4115-92F9-FC1196E03358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655663-9878-4C83-9661-C9A88AC691E7}" type="pres">
      <dgm:prSet presAssocID="{92A11743-8ECF-4527-8EC6-032ED8B95AF3}" presName="bullet5d" presStyleLbl="node1" presStyleIdx="3" presStyleCnt="5"/>
      <dgm:spPr/>
    </dgm:pt>
    <dgm:pt modelId="{2C5D533C-676A-42FD-BADD-012589757A83}" type="pres">
      <dgm:prSet presAssocID="{92A11743-8ECF-4527-8EC6-032ED8B95AF3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EF3B2CA-08FA-487E-AFFA-E1CB9BF1E2B9}" type="pres">
      <dgm:prSet presAssocID="{6F4536D4-A39B-4A11-8DA0-4B5AC980F149}" presName="bullet5e" presStyleLbl="node1" presStyleIdx="4" presStyleCnt="5"/>
      <dgm:spPr/>
    </dgm:pt>
    <dgm:pt modelId="{D4652BF8-E462-40AC-9700-A2B2F9013A62}" type="pres">
      <dgm:prSet presAssocID="{6F4536D4-A39B-4A11-8DA0-4B5AC980F149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F616625-F3EF-4F36-A33D-3C18DDC47090}" type="presOf" srcId="{77DAF2FB-AF05-4DA7-B33F-7F99F0084F73}" destId="{E8E826C5-9C02-4723-B6EA-460CCCB08512}" srcOrd="0" destOrd="0" presId="urn:microsoft.com/office/officeart/2005/8/layout/arrow2"/>
    <dgm:cxn modelId="{55C10B64-003B-4BB2-A37C-F05484E2F5F1}" srcId="{E19F41FF-CA4F-4296-B8E0-340C53272823}" destId="{E01BA298-FCDA-45B8-9BA5-7EA51FE3A37C}" srcOrd="1" destOrd="0" parTransId="{926674A2-3408-49C8-91DE-66DE7E03FDB8}" sibTransId="{42FC1DF1-74BE-4610-A8DB-B5CE1FEEA037}"/>
    <dgm:cxn modelId="{2A846167-FF14-42F8-862C-B001A8324630}" srcId="{E19F41FF-CA4F-4296-B8E0-340C53272823}" destId="{6F4536D4-A39B-4A11-8DA0-4B5AC980F149}" srcOrd="4" destOrd="0" parTransId="{4FE784B7-AC9D-4E37-A834-2360DF3C30A9}" sibTransId="{5E90FE78-1A79-43EE-B631-903CBABE9CA1}"/>
    <dgm:cxn modelId="{430B20D2-2E1E-4214-94F9-25C8105C9024}" type="presOf" srcId="{CFAEB66E-3062-4115-92F9-FC1196E03358}" destId="{F0F0EA49-AF37-4667-B9C9-104DD581A028}" srcOrd="0" destOrd="0" presId="urn:microsoft.com/office/officeart/2005/8/layout/arrow2"/>
    <dgm:cxn modelId="{1EAF5E7C-B22E-4302-894C-DD69BC065116}" srcId="{E19F41FF-CA4F-4296-B8E0-340C53272823}" destId="{77DAF2FB-AF05-4DA7-B33F-7F99F0084F73}" srcOrd="0" destOrd="0" parTransId="{4343D512-781E-4D8C-BD52-348E3D52C722}" sibTransId="{6F196138-A7C5-4162-878F-861425AEE713}"/>
    <dgm:cxn modelId="{17A1135B-64F9-4C63-A1E2-D6AF788E8A13}" type="presOf" srcId="{92A11743-8ECF-4527-8EC6-032ED8B95AF3}" destId="{2C5D533C-676A-42FD-BADD-012589757A83}" srcOrd="0" destOrd="0" presId="urn:microsoft.com/office/officeart/2005/8/layout/arrow2"/>
    <dgm:cxn modelId="{832D2140-7DC0-4571-9FC1-203735A21C8F}" type="presOf" srcId="{6F4536D4-A39B-4A11-8DA0-4B5AC980F149}" destId="{D4652BF8-E462-40AC-9700-A2B2F9013A62}" srcOrd="0" destOrd="0" presId="urn:microsoft.com/office/officeart/2005/8/layout/arrow2"/>
    <dgm:cxn modelId="{AB0AC79F-3582-4568-88A7-4440331C47A1}" srcId="{E19F41FF-CA4F-4296-B8E0-340C53272823}" destId="{CFAEB66E-3062-4115-92F9-FC1196E03358}" srcOrd="2" destOrd="0" parTransId="{FDF89843-F4F4-47E8-B1AD-DF8467071A0D}" sibTransId="{4286460F-A732-4562-AF78-573BAE834DCC}"/>
    <dgm:cxn modelId="{51D15807-9E8F-4E1C-9B55-A771AA5DA1EC}" type="presOf" srcId="{E19F41FF-CA4F-4296-B8E0-340C53272823}" destId="{6555694C-60F4-48FD-B317-3722FF98FBB9}" srcOrd="0" destOrd="0" presId="urn:microsoft.com/office/officeart/2005/8/layout/arrow2"/>
    <dgm:cxn modelId="{4D5141BB-5520-4232-AC06-3DC5B6999034}" type="presOf" srcId="{E01BA298-FCDA-45B8-9BA5-7EA51FE3A37C}" destId="{D18EB892-817B-4153-BF46-4D4140BC43B4}" srcOrd="0" destOrd="0" presId="urn:microsoft.com/office/officeart/2005/8/layout/arrow2"/>
    <dgm:cxn modelId="{2F4B5D60-0BAF-42A5-BB09-F622147B988D}" srcId="{E19F41FF-CA4F-4296-B8E0-340C53272823}" destId="{92A11743-8ECF-4527-8EC6-032ED8B95AF3}" srcOrd="3" destOrd="0" parTransId="{06B75AA7-2EA7-4C27-89D1-346030191C46}" sibTransId="{E76651FB-BED2-4A68-B33D-971A77A7BDC6}"/>
    <dgm:cxn modelId="{405F8E76-35FB-44F5-8CCC-780D557D8FA3}" type="presParOf" srcId="{6555694C-60F4-48FD-B317-3722FF98FBB9}" destId="{E8E17464-8E84-40F9-8AE2-1E89CEC3D5FA}" srcOrd="0" destOrd="0" presId="urn:microsoft.com/office/officeart/2005/8/layout/arrow2"/>
    <dgm:cxn modelId="{ABF38E74-AA2E-4EF8-8F9E-220D9531E998}" type="presParOf" srcId="{6555694C-60F4-48FD-B317-3722FF98FBB9}" destId="{0314FBF7-1484-4E93-BD1E-AE5A68306EC2}" srcOrd="1" destOrd="0" presId="urn:microsoft.com/office/officeart/2005/8/layout/arrow2"/>
    <dgm:cxn modelId="{6557B597-4B96-41CB-BA7B-132A4801E06C}" type="presParOf" srcId="{0314FBF7-1484-4E93-BD1E-AE5A68306EC2}" destId="{2247A5F4-1459-400E-B893-F78AEB6C3BF5}" srcOrd="0" destOrd="0" presId="urn:microsoft.com/office/officeart/2005/8/layout/arrow2"/>
    <dgm:cxn modelId="{F1EE8CF5-3064-4DD0-B242-0FDE17B331A3}" type="presParOf" srcId="{0314FBF7-1484-4E93-BD1E-AE5A68306EC2}" destId="{E8E826C5-9C02-4723-B6EA-460CCCB08512}" srcOrd="1" destOrd="0" presId="urn:microsoft.com/office/officeart/2005/8/layout/arrow2"/>
    <dgm:cxn modelId="{18572BBB-437A-4D72-8722-852A9A621AF7}" type="presParOf" srcId="{0314FBF7-1484-4E93-BD1E-AE5A68306EC2}" destId="{B6FB84B4-D88C-4B9C-AD49-543FE5049F90}" srcOrd="2" destOrd="0" presId="urn:microsoft.com/office/officeart/2005/8/layout/arrow2"/>
    <dgm:cxn modelId="{D4F41ED3-CEE9-4F70-B820-5A21BC84A1F3}" type="presParOf" srcId="{0314FBF7-1484-4E93-BD1E-AE5A68306EC2}" destId="{D18EB892-817B-4153-BF46-4D4140BC43B4}" srcOrd="3" destOrd="0" presId="urn:microsoft.com/office/officeart/2005/8/layout/arrow2"/>
    <dgm:cxn modelId="{47590A60-9ED5-434A-9C56-965FEACE00D3}" type="presParOf" srcId="{0314FBF7-1484-4E93-BD1E-AE5A68306EC2}" destId="{8377DDA2-AB0F-4CBA-8787-8FE8505FBBE1}" srcOrd="4" destOrd="0" presId="urn:microsoft.com/office/officeart/2005/8/layout/arrow2"/>
    <dgm:cxn modelId="{26135356-62C4-43FA-AC51-20BA5CEBE794}" type="presParOf" srcId="{0314FBF7-1484-4E93-BD1E-AE5A68306EC2}" destId="{F0F0EA49-AF37-4667-B9C9-104DD581A028}" srcOrd="5" destOrd="0" presId="urn:microsoft.com/office/officeart/2005/8/layout/arrow2"/>
    <dgm:cxn modelId="{2CE691C5-71B9-444E-B9BD-1CE5F01B5EB2}" type="presParOf" srcId="{0314FBF7-1484-4E93-BD1E-AE5A68306EC2}" destId="{0E655663-9878-4C83-9661-C9A88AC691E7}" srcOrd="6" destOrd="0" presId="urn:microsoft.com/office/officeart/2005/8/layout/arrow2"/>
    <dgm:cxn modelId="{473F8B8B-89B1-4E6C-919E-6DCEFBA643E6}" type="presParOf" srcId="{0314FBF7-1484-4E93-BD1E-AE5A68306EC2}" destId="{2C5D533C-676A-42FD-BADD-012589757A83}" srcOrd="7" destOrd="0" presId="urn:microsoft.com/office/officeart/2005/8/layout/arrow2"/>
    <dgm:cxn modelId="{5276167B-FE10-4929-BBB3-01910FE4E07B}" type="presParOf" srcId="{0314FBF7-1484-4E93-BD1E-AE5A68306EC2}" destId="{4EF3B2CA-08FA-487E-AFFA-E1CB9BF1E2B9}" srcOrd="8" destOrd="0" presId="urn:microsoft.com/office/officeart/2005/8/layout/arrow2"/>
    <dgm:cxn modelId="{DF66F324-1B11-4C07-90CF-96F9FDCE1AD2}" type="presParOf" srcId="{0314FBF7-1484-4E93-BD1E-AE5A68306EC2}" destId="{D4652BF8-E462-40AC-9700-A2B2F9013A62}" srcOrd="9" destOrd="0" presId="urn:microsoft.com/office/officeart/2005/8/layout/arrow2"/>
  </dgm:cxnLst>
  <dgm:bg/>
  <dgm:whole/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1</a:t>
          </a:r>
          <a:endParaRPr lang="it-IT" sz="20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2B8B40EF-4E7A-44F9-86F9-45B4E0084CB3}">
      <dgm:prSet phldrT="[Testo]" custT="1"/>
      <dgm:spPr/>
      <dgm:t>
        <a:bodyPr/>
        <a:lstStyle/>
        <a:p>
          <a:r>
            <a:rPr lang="it-IT" sz="2000" dirty="0" smtClean="0"/>
            <a:t>TB=222°/</a:t>
          </a:r>
          <a:r>
            <a:rPr lang="it-IT" sz="2000" dirty="0" err="1" smtClean="0"/>
            <a:t>D=</a:t>
          </a:r>
          <a:r>
            <a:rPr lang="it-IT" sz="2000" dirty="0" smtClean="0"/>
            <a:t> 103,9NM</a:t>
          </a:r>
          <a:endParaRPr lang="it-IT" sz="2000" dirty="0"/>
        </a:p>
      </dgm:t>
    </dgm:pt>
    <dgm:pt modelId="{F8704C1C-D8EC-43F9-A531-A78D4D7627D1}" type="parTrans" cxnId="{43935622-2E3A-4C61-AD48-1AF108EB22CC}">
      <dgm:prSet/>
      <dgm:spPr/>
      <dgm:t>
        <a:bodyPr/>
        <a:lstStyle/>
        <a:p>
          <a:endParaRPr lang="it-IT"/>
        </a:p>
      </dgm:t>
    </dgm:pt>
    <dgm:pt modelId="{936D72FE-6149-4191-9613-089533F16B13}" type="sibTrans" cxnId="{43935622-2E3A-4C61-AD48-1AF108EB22CC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2</a:t>
          </a:r>
          <a:endParaRPr lang="it-IT" sz="20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C3392C4B-5C98-4FB3-AD66-C571B4FD6907}">
      <dgm:prSet phldrT="[Testo]" custT="1"/>
      <dgm:spPr/>
      <dgm:t>
        <a:bodyPr/>
        <a:lstStyle/>
        <a:p>
          <a:r>
            <a:rPr lang="it-IT" sz="2000" dirty="0" smtClean="0"/>
            <a:t>QTE=222°; QTE=324°</a:t>
          </a:r>
          <a:endParaRPr lang="it-IT" sz="2000" dirty="0"/>
        </a:p>
      </dgm:t>
    </dgm:pt>
    <dgm:pt modelId="{13E2E549-A110-4A80-B581-42EFCB3FF948}" type="parTrans" cxnId="{76718C13-7398-4A44-997C-889FC2BAC792}">
      <dgm:prSet/>
      <dgm:spPr/>
      <dgm:t>
        <a:bodyPr/>
        <a:lstStyle/>
        <a:p>
          <a:endParaRPr lang="it-IT"/>
        </a:p>
      </dgm:t>
    </dgm:pt>
    <dgm:pt modelId="{5B76F0B8-3F9D-468B-B349-5F2A01DE4CD6}" type="sibTrans" cxnId="{76718C13-7398-4A44-997C-889FC2BAC792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000" dirty="0" smtClean="0"/>
            <a:t>Risultato 1</a:t>
          </a:r>
          <a:endParaRPr lang="it-IT" sz="20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4490C5ED-8D78-4E73-90C7-00372EA5238D}">
      <dgm:prSet phldrT="[Testo]" custT="1"/>
      <dgm:spPr/>
      <dgm:t>
        <a:bodyPr/>
        <a:lstStyle/>
        <a:p>
          <a:r>
            <a:rPr lang="it-IT" sz="2000" dirty="0" smtClean="0"/>
            <a:t>PET</a:t>
          </a:r>
          <a:r>
            <a:rPr lang="it-IT" sz="2000" baseline="-25000" dirty="0" smtClean="0"/>
            <a:t>d</a:t>
          </a:r>
          <a:r>
            <a:rPr lang="it-IT" sz="2000" dirty="0" smtClean="0"/>
            <a:t>=122,9 NM</a:t>
          </a:r>
          <a:endParaRPr lang="it-IT" sz="2000" baseline="30000" dirty="0"/>
        </a:p>
      </dgm:t>
    </dgm:pt>
    <dgm:pt modelId="{38B37B3A-4715-47EA-886A-50C43FADFE6E}" type="parTrans" cxnId="{E34DE130-4BBC-4448-A8C7-99A7E6D6EC97}">
      <dgm:prSet/>
      <dgm:spPr/>
      <dgm:t>
        <a:bodyPr/>
        <a:lstStyle/>
        <a:p>
          <a:endParaRPr lang="it-IT"/>
        </a:p>
      </dgm:t>
    </dgm:pt>
    <dgm:pt modelId="{F6B8B8E9-4F2C-4CB0-8996-6057B848C498}" type="sibTrans" cxnId="{E34DE130-4BBC-4448-A8C7-99A7E6D6EC97}">
      <dgm:prSet/>
      <dgm:spPr/>
      <dgm:t>
        <a:bodyPr/>
        <a:lstStyle/>
        <a:p>
          <a:endParaRPr lang="it-IT"/>
        </a:p>
      </dgm:t>
    </dgm:pt>
    <dgm:pt modelId="{C682632D-B153-4587-AB52-006EDBBD81AC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3</a:t>
          </a:r>
          <a:endParaRPr lang="it-IT" sz="2000" dirty="0"/>
        </a:p>
      </dgm:t>
    </dgm:pt>
    <dgm:pt modelId="{1D77216B-FE69-4E8F-8E09-2ECC95807526}" type="parTrans" cxnId="{5F0CD41E-7A8D-4B2E-9726-2AB9BDC5B2FE}">
      <dgm:prSet/>
      <dgm:spPr/>
      <dgm:t>
        <a:bodyPr/>
        <a:lstStyle/>
        <a:p>
          <a:endParaRPr lang="it-IT"/>
        </a:p>
      </dgm:t>
    </dgm:pt>
    <dgm:pt modelId="{E01F711D-B8E4-4625-9D9F-8A3DEA4F62DC}" type="sibTrans" cxnId="{5F0CD41E-7A8D-4B2E-9726-2AB9BDC5B2FE}">
      <dgm:prSet/>
      <dgm:spPr/>
      <dgm:t>
        <a:bodyPr/>
        <a:lstStyle/>
        <a:p>
          <a:endParaRPr lang="it-IT"/>
        </a:p>
      </dgm:t>
    </dgm:pt>
    <dgm:pt modelId="{7A6A6108-3B9F-4EC8-8EB0-498541843AC0}">
      <dgm:prSet phldrT="[Testo]" custT="1"/>
      <dgm:spPr/>
      <dgm:t>
        <a:bodyPr/>
        <a:lstStyle/>
        <a:p>
          <a:r>
            <a:rPr lang="it-IT" sz="2000" dirty="0" smtClean="0"/>
            <a:t>SAT=0°; </a:t>
          </a:r>
          <a:r>
            <a:rPr lang="it-IT" sz="2000" dirty="0" err="1" smtClean="0"/>
            <a:t>TAS=</a:t>
          </a:r>
          <a:r>
            <a:rPr lang="it-IT" sz="2000" dirty="0" smtClean="0"/>
            <a:t> 340</a:t>
          </a:r>
          <a:r>
            <a:rPr lang="it-IT" sz="2000" baseline="30000" dirty="0" smtClean="0"/>
            <a:t>k</a:t>
          </a:r>
          <a:endParaRPr lang="it-IT" sz="2000" baseline="30000" dirty="0"/>
        </a:p>
      </dgm:t>
    </dgm:pt>
    <dgm:pt modelId="{76085A20-879C-444D-B298-504595E604A7}" type="parTrans" cxnId="{A2D01CCC-EBF4-49DF-BB98-17FFCF247413}">
      <dgm:prSet/>
      <dgm:spPr/>
      <dgm:t>
        <a:bodyPr/>
        <a:lstStyle/>
        <a:p>
          <a:endParaRPr lang="it-IT"/>
        </a:p>
      </dgm:t>
    </dgm:pt>
    <dgm:pt modelId="{31AFF4C4-5451-4318-9DB5-E0BECD2E599A}" type="sibTrans" cxnId="{A2D01CCC-EBF4-49DF-BB98-17FFCF247413}">
      <dgm:prSet/>
      <dgm:spPr/>
      <dgm:t>
        <a:bodyPr/>
        <a:lstStyle/>
        <a:p>
          <a:endParaRPr lang="it-IT"/>
        </a:p>
      </dgm:t>
    </dgm:pt>
    <dgm:pt modelId="{DA3BDDDB-86EB-4EFA-80A3-65505CD6051C}">
      <dgm:prSet phldrT="[Testo]" custT="1"/>
      <dgm:spPr/>
      <dgm:t>
        <a:bodyPr/>
        <a:lstStyle/>
        <a:p>
          <a:r>
            <a:rPr lang="it-IT" sz="2000" baseline="0" dirty="0" smtClean="0"/>
            <a:t>PET</a:t>
          </a:r>
          <a:r>
            <a:rPr lang="it-IT" sz="2000" baseline="-25000" dirty="0" smtClean="0"/>
            <a:t>t</a:t>
          </a:r>
          <a:r>
            <a:rPr lang="it-IT" sz="2000" baseline="0" dirty="0" smtClean="0"/>
            <a:t>=21</a:t>
          </a:r>
          <a:r>
            <a:rPr lang="it-IT" sz="2000" baseline="30000" dirty="0" smtClean="0"/>
            <a:t>m</a:t>
          </a:r>
          <a:endParaRPr lang="it-IT" sz="2000" baseline="30000" dirty="0"/>
        </a:p>
      </dgm:t>
    </dgm:pt>
    <dgm:pt modelId="{D4375184-1275-4101-9B7B-FCDD2DD9F22D}" type="parTrans" cxnId="{4AECE07F-7745-4E8F-BCF1-42A530A65A75}">
      <dgm:prSet/>
      <dgm:spPr/>
      <dgm:t>
        <a:bodyPr/>
        <a:lstStyle/>
        <a:p>
          <a:endParaRPr lang="it-IT"/>
        </a:p>
      </dgm:t>
    </dgm:pt>
    <dgm:pt modelId="{8923F53D-29C0-499D-93A1-76C51182CC4B}" type="sibTrans" cxnId="{4AECE07F-7745-4E8F-BCF1-42A530A65A75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000" dirty="0" smtClean="0"/>
            <a:t>Risultato 2</a:t>
          </a:r>
          <a:endParaRPr lang="it-IT" sz="20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493278AD-2DA7-42D4-9A52-9A4C977D3915}">
      <dgm:prSet phldrT="[Testo]" custT="1"/>
      <dgm:spPr/>
      <dgm:t>
        <a:bodyPr/>
        <a:lstStyle/>
        <a:p>
          <a:r>
            <a:rPr lang="it-IT" sz="2000" baseline="0" dirty="0" smtClean="0"/>
            <a:t>LAT</a:t>
          </a:r>
          <a:r>
            <a:rPr lang="it-IT" sz="2000" baseline="-25000" dirty="0" smtClean="0"/>
            <a:t>PET</a:t>
          </a:r>
          <a:r>
            <a:rPr lang="it-IT" sz="2000" baseline="0" dirty="0" smtClean="0"/>
            <a:t>=40°07’N</a:t>
          </a:r>
          <a:endParaRPr lang="it-IT" sz="2000" baseline="0" dirty="0"/>
        </a:p>
      </dgm:t>
    </dgm:pt>
    <dgm:pt modelId="{319B5A27-3D1E-4396-BEED-80394714D4C9}" type="parTrans" cxnId="{5D0B0A8F-A965-4B34-81DF-C27038DCB1D9}">
      <dgm:prSet/>
      <dgm:spPr/>
      <dgm:t>
        <a:bodyPr/>
        <a:lstStyle/>
        <a:p>
          <a:endParaRPr lang="it-IT"/>
        </a:p>
      </dgm:t>
    </dgm:pt>
    <dgm:pt modelId="{94BBE747-35BE-42C6-AC82-077F2E2539BA}" type="sibTrans" cxnId="{5D0B0A8F-A965-4B34-81DF-C27038DCB1D9}">
      <dgm:prSet/>
      <dgm:spPr/>
      <dgm:t>
        <a:bodyPr/>
        <a:lstStyle/>
        <a:p>
          <a:endParaRPr lang="it-IT"/>
        </a:p>
      </dgm:t>
    </dgm:pt>
    <dgm:pt modelId="{53597413-7D10-4841-9F70-50AE569469E3}">
      <dgm:prSet phldrT="[Testo]" custT="1"/>
      <dgm:spPr/>
      <dgm:t>
        <a:bodyPr/>
        <a:lstStyle/>
        <a:p>
          <a:r>
            <a:rPr lang="it-IT" sz="2000" dirty="0" smtClean="0"/>
            <a:t>TB=144°/156NM</a:t>
          </a:r>
          <a:endParaRPr lang="it-IT" sz="2000" dirty="0"/>
        </a:p>
      </dgm:t>
    </dgm:pt>
    <dgm:pt modelId="{910C968B-C26C-4DCC-9082-B257A98E9C51}" type="parTrans" cxnId="{6BBD5548-BAD7-49CE-ACA6-18FA688C03CE}">
      <dgm:prSet/>
      <dgm:spPr/>
      <dgm:t>
        <a:bodyPr/>
        <a:lstStyle/>
        <a:p>
          <a:endParaRPr lang="it-IT"/>
        </a:p>
      </dgm:t>
    </dgm:pt>
    <dgm:pt modelId="{8E1DB31C-B77B-495F-909A-1E67E8BC2CA4}" type="sibTrans" cxnId="{6BBD5548-BAD7-49CE-ACA6-18FA688C03CE}">
      <dgm:prSet/>
      <dgm:spPr/>
      <dgm:t>
        <a:bodyPr/>
        <a:lstStyle/>
        <a:p>
          <a:endParaRPr lang="it-IT"/>
        </a:p>
      </dgm:t>
    </dgm:pt>
    <dgm:pt modelId="{DE7A202D-AF26-492D-A0AD-03185707AD4C}">
      <dgm:prSet phldrT="[Testo]" custT="1"/>
      <dgm:spPr/>
      <dgm:t>
        <a:bodyPr/>
        <a:lstStyle/>
        <a:p>
          <a:r>
            <a:rPr lang="it-IT" sz="2000" baseline="0" dirty="0" smtClean="0"/>
            <a:t>LONG</a:t>
          </a:r>
          <a:r>
            <a:rPr lang="it-IT" sz="2000" baseline="-25000" dirty="0" smtClean="0"/>
            <a:t>PET</a:t>
          </a:r>
          <a:r>
            <a:rPr lang="it-IT" sz="2000" baseline="0" dirty="0" smtClean="0"/>
            <a:t>=002°18’W</a:t>
          </a:r>
          <a:endParaRPr lang="it-IT" sz="2000" baseline="0" dirty="0"/>
        </a:p>
      </dgm:t>
    </dgm:pt>
    <dgm:pt modelId="{7803A671-C745-47CD-9E91-6EEFF09B03C2}" type="parTrans" cxnId="{B6FFA7D0-29D8-4816-B567-5A6DE8C5BCCC}">
      <dgm:prSet/>
      <dgm:spPr/>
      <dgm:t>
        <a:bodyPr/>
        <a:lstStyle/>
        <a:p>
          <a:endParaRPr lang="it-IT"/>
        </a:p>
      </dgm:t>
    </dgm:pt>
    <dgm:pt modelId="{56A2DF58-7A45-4BD3-965F-2EA8C0EB8737}" type="sibTrans" cxnId="{B6FFA7D0-29D8-4816-B567-5A6DE8C5BCCC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5" custLinFactNeighborX="6337" custLinFactNeighborY="-28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012BAFEA-C2E6-4CFA-B4D1-E5DBC65AF122}" type="pres">
      <dgm:prSet presAssocID="{C682632D-B153-4587-AB52-006EDBBD81AC}" presName="linNode" presStyleCnt="0"/>
      <dgm:spPr/>
    </dgm:pt>
    <dgm:pt modelId="{C48AC169-7986-4298-9477-A04A19F1F429}" type="pres">
      <dgm:prSet presAssocID="{C682632D-B153-4587-AB52-006EDBBD81AC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FD25E1-7B02-46BF-A2BF-56AC4A333AB7}" type="pres">
      <dgm:prSet presAssocID="{C682632D-B153-4587-AB52-006EDBBD81AC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FFEDDA-3DC9-4196-A072-36DB32750C95}" type="pres">
      <dgm:prSet presAssocID="{E01F711D-B8E4-4625-9D9F-8A3DEA4F62DC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920293-B9B9-49F0-8FA4-88D28408A055}" type="pres">
      <dgm:prSet presAssocID="{EDC92140-F8FD-40F7-83BF-D842E29ECB3B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3A38CD-4851-4C03-8FC7-AE265524370F}" type="pres">
      <dgm:prSet presAssocID="{7E6F9B80-796C-4979-9930-186DC038E421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4C52898-847F-4095-AD48-940E295B94FB}" type="presOf" srcId="{DE7A202D-AF26-492D-A0AD-03185707AD4C}" destId="{653A38CD-4851-4C03-8FC7-AE265524370F}" srcOrd="0" destOrd="1" presId="urn:microsoft.com/office/officeart/2005/8/layout/vList5"/>
    <dgm:cxn modelId="{79BDB0BE-B0EC-4764-99EF-730FF3185292}" type="presOf" srcId="{18812DFD-6E13-4CD4-91E1-B0FFFB1E38DD}" destId="{431736DF-1099-4F93-99F6-41908D16F927}" srcOrd="0" destOrd="0" presId="urn:microsoft.com/office/officeart/2005/8/layout/vList5"/>
    <dgm:cxn modelId="{290ECC26-0D12-4EE1-9FBB-E8EC8EFCF160}" type="presOf" srcId="{C682632D-B153-4587-AB52-006EDBBD81AC}" destId="{C48AC169-7986-4298-9477-A04A19F1F429}" srcOrd="0" destOrd="0" presId="urn:microsoft.com/office/officeart/2005/8/layout/vList5"/>
    <dgm:cxn modelId="{94151E66-0685-4A7B-B222-82C7274ABAA4}" type="presOf" srcId="{DA3BDDDB-86EB-4EFA-80A3-65505CD6051C}" destId="{7E920293-B9B9-49F0-8FA4-88D28408A055}" srcOrd="0" destOrd="1" presId="urn:microsoft.com/office/officeart/2005/8/layout/vList5"/>
    <dgm:cxn modelId="{43935622-2E3A-4C61-AD48-1AF108EB22CC}" srcId="{6AC4354C-D4B9-42FD-ABFF-86E1BDF49F41}" destId="{2B8B40EF-4E7A-44F9-86F9-45B4E0084CB3}" srcOrd="0" destOrd="0" parTransId="{F8704C1C-D8EC-43F9-A531-A78D4D7627D1}" sibTransId="{936D72FE-6149-4191-9613-089533F16B13}"/>
    <dgm:cxn modelId="{5F0CD41E-7A8D-4B2E-9726-2AB9BDC5B2FE}" srcId="{18812DFD-6E13-4CD4-91E1-B0FFFB1E38DD}" destId="{C682632D-B153-4587-AB52-006EDBBD81AC}" srcOrd="2" destOrd="0" parTransId="{1D77216B-FE69-4E8F-8E09-2ECC95807526}" sibTransId="{E01F711D-B8E4-4625-9D9F-8A3DEA4F62DC}"/>
    <dgm:cxn modelId="{D0916608-1A42-4E7F-8358-72BCFEFDCAAC}" type="presOf" srcId="{2B8B40EF-4E7A-44F9-86F9-45B4E0084CB3}" destId="{E9F8EBC8-F82E-4EF5-9EC1-001F7155B185}" srcOrd="0" destOrd="0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A2D01CCC-EBF4-49DF-BB98-17FFCF247413}" srcId="{C682632D-B153-4587-AB52-006EDBBD81AC}" destId="{7A6A6108-3B9F-4EC8-8EB0-498541843AC0}" srcOrd="0" destOrd="0" parTransId="{76085A20-879C-444D-B298-504595E604A7}" sibTransId="{31AFF4C4-5451-4318-9DB5-E0BECD2E599A}"/>
    <dgm:cxn modelId="{45BDB9C1-29BD-4A01-ACD9-4C0ECCC1C651}" type="presOf" srcId="{C3392C4B-5C98-4FB3-AD66-C571B4FD6907}" destId="{5624ED40-6962-444E-82CE-50EF20FD14ED}" srcOrd="0" destOrd="0" presId="urn:microsoft.com/office/officeart/2005/8/layout/vList5"/>
    <dgm:cxn modelId="{170C1120-A98D-4F57-A3AD-CDB5523347EB}" type="presOf" srcId="{4490C5ED-8D78-4E73-90C7-00372EA5238D}" destId="{7E920293-B9B9-49F0-8FA4-88D28408A055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E89D9EE4-7275-4CA3-8F81-28FF24E46F34}" type="presOf" srcId="{493278AD-2DA7-42D4-9A52-9A4C977D3915}" destId="{653A38CD-4851-4C03-8FC7-AE265524370F}" srcOrd="0" destOrd="0" presId="urn:microsoft.com/office/officeart/2005/8/layout/vList5"/>
    <dgm:cxn modelId="{7BDDD750-192F-476C-BDC8-C94EE08826C2}" type="presOf" srcId="{8986C736-C011-4FCC-9665-34D96ABB9BB2}" destId="{01E313A1-1D0A-4195-B1CA-C4C9242C8F7F}" srcOrd="0" destOrd="0" presId="urn:microsoft.com/office/officeart/2005/8/layout/vList5"/>
    <dgm:cxn modelId="{26A53004-78FE-41B4-B78A-3F986F6EE856}" type="presOf" srcId="{6AC4354C-D4B9-42FD-ABFF-86E1BDF49F41}" destId="{668F6A58-16E6-4358-87BD-3A4181A3B2C8}" srcOrd="0" destOrd="0" presId="urn:microsoft.com/office/officeart/2005/8/layout/vList5"/>
    <dgm:cxn modelId="{5D0B0A8F-A965-4B34-81DF-C27038DCB1D9}" srcId="{7E6F9B80-796C-4979-9930-186DC038E421}" destId="{493278AD-2DA7-42D4-9A52-9A4C977D3915}" srcOrd="0" destOrd="0" parTransId="{319B5A27-3D1E-4396-BEED-80394714D4C9}" sibTransId="{94BBE747-35BE-42C6-AC82-077F2E2539BA}"/>
    <dgm:cxn modelId="{44A55181-EEE0-4CE2-A955-2A24FC0DE7EF}" type="presOf" srcId="{7A6A6108-3B9F-4EC8-8EB0-498541843AC0}" destId="{E4FD25E1-7B02-46BF-A2BF-56AC4A333AB7}" srcOrd="0" destOrd="0" presId="urn:microsoft.com/office/officeart/2005/8/layout/vList5"/>
    <dgm:cxn modelId="{71C14AB7-499B-40D9-97FC-C63FE737741B}" srcId="{18812DFD-6E13-4CD4-91E1-B0FFFB1E38DD}" destId="{EDC92140-F8FD-40F7-83BF-D842E29ECB3B}" srcOrd="3" destOrd="0" parTransId="{CA298175-908F-4ABD-BD57-320156D591B3}" sibTransId="{09F0A8BF-A8AE-46E0-BB02-BA237FC54825}"/>
    <dgm:cxn modelId="{E34DE130-4BBC-4448-A8C7-99A7E6D6EC97}" srcId="{EDC92140-F8FD-40F7-83BF-D842E29ECB3B}" destId="{4490C5ED-8D78-4E73-90C7-00372EA5238D}" srcOrd="0" destOrd="0" parTransId="{38B37B3A-4715-47EA-886A-50C43FADFE6E}" sibTransId="{F6B8B8E9-4F2C-4CB0-8996-6057B848C498}"/>
    <dgm:cxn modelId="{11701126-11F2-480F-AB53-41B8163B782A}" type="presOf" srcId="{53597413-7D10-4841-9F70-50AE569469E3}" destId="{E9F8EBC8-F82E-4EF5-9EC1-001F7155B185}" srcOrd="0" destOrd="1" presId="urn:microsoft.com/office/officeart/2005/8/layout/vList5"/>
    <dgm:cxn modelId="{2D0C7B06-F6FD-49E2-AE17-8A6A4254DDE3}" type="presOf" srcId="{EDC92140-F8FD-40F7-83BF-D842E29ECB3B}" destId="{C95C735F-731B-428D-9989-73B3911F90C6}" srcOrd="0" destOrd="0" presId="urn:microsoft.com/office/officeart/2005/8/layout/vList5"/>
    <dgm:cxn modelId="{6BBD5548-BAD7-49CE-ACA6-18FA688C03CE}" srcId="{6AC4354C-D4B9-42FD-ABFF-86E1BDF49F41}" destId="{53597413-7D10-4841-9F70-50AE569469E3}" srcOrd="1" destOrd="0" parTransId="{910C968B-C26C-4DCC-9082-B257A98E9C51}" sibTransId="{8E1DB31C-B77B-495F-909A-1E67E8BC2CA4}"/>
    <dgm:cxn modelId="{76718C13-7398-4A44-997C-889FC2BAC792}" srcId="{8986C736-C011-4FCC-9665-34D96ABB9BB2}" destId="{C3392C4B-5C98-4FB3-AD66-C571B4FD6907}" srcOrd="0" destOrd="0" parTransId="{13E2E549-A110-4A80-B581-42EFCB3FF948}" sibTransId="{5B76F0B8-3F9D-468B-B349-5F2A01DE4CD6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B6FFA7D0-29D8-4816-B567-5A6DE8C5BCCC}" srcId="{7E6F9B80-796C-4979-9930-186DC038E421}" destId="{DE7A202D-AF26-492D-A0AD-03185707AD4C}" srcOrd="1" destOrd="0" parTransId="{7803A671-C745-47CD-9E91-6EEFF09B03C2}" sibTransId="{56A2DF58-7A45-4BD3-965F-2EA8C0EB8737}"/>
    <dgm:cxn modelId="{711934E1-50F7-4A98-8A99-D2B7550B9D9C}" type="presOf" srcId="{7E6F9B80-796C-4979-9930-186DC038E421}" destId="{4539D06C-FC12-4E89-B63D-3B38551F7418}" srcOrd="0" destOrd="0" presId="urn:microsoft.com/office/officeart/2005/8/layout/vList5"/>
    <dgm:cxn modelId="{4AECE07F-7745-4E8F-BCF1-42A530A65A75}" srcId="{EDC92140-F8FD-40F7-83BF-D842E29ECB3B}" destId="{DA3BDDDB-86EB-4EFA-80A3-65505CD6051C}" srcOrd="1" destOrd="0" parTransId="{D4375184-1275-4101-9B7B-FCDD2DD9F22D}" sibTransId="{8923F53D-29C0-499D-93A1-76C51182CC4B}"/>
    <dgm:cxn modelId="{491DF495-69AC-4ABC-AC4F-DE5905BD1A8E}" type="presParOf" srcId="{431736DF-1099-4F93-99F6-41908D16F927}" destId="{DFAD5C82-E01A-4E90-A6D2-AAEDBDBF7179}" srcOrd="0" destOrd="0" presId="urn:microsoft.com/office/officeart/2005/8/layout/vList5"/>
    <dgm:cxn modelId="{F8E28CCE-195C-43E0-BD33-158C3EDFEB31}" type="presParOf" srcId="{DFAD5C82-E01A-4E90-A6D2-AAEDBDBF7179}" destId="{668F6A58-16E6-4358-87BD-3A4181A3B2C8}" srcOrd="0" destOrd="0" presId="urn:microsoft.com/office/officeart/2005/8/layout/vList5"/>
    <dgm:cxn modelId="{E4AE395B-EC25-4260-9517-EE115883CAEF}" type="presParOf" srcId="{DFAD5C82-E01A-4E90-A6D2-AAEDBDBF7179}" destId="{E9F8EBC8-F82E-4EF5-9EC1-001F7155B185}" srcOrd="1" destOrd="0" presId="urn:microsoft.com/office/officeart/2005/8/layout/vList5"/>
    <dgm:cxn modelId="{ABD834C8-ED75-4F70-9AD8-D2C3D67ED31D}" type="presParOf" srcId="{431736DF-1099-4F93-99F6-41908D16F927}" destId="{4F538DF5-9E29-41A7-8A2F-04465DAC07C8}" srcOrd="1" destOrd="0" presId="urn:microsoft.com/office/officeart/2005/8/layout/vList5"/>
    <dgm:cxn modelId="{6B4BBCFE-FB4B-42E4-839F-19F238A63AEA}" type="presParOf" srcId="{431736DF-1099-4F93-99F6-41908D16F927}" destId="{794C66D0-DF69-43D4-B1F9-E72CE3DD0880}" srcOrd="2" destOrd="0" presId="urn:microsoft.com/office/officeart/2005/8/layout/vList5"/>
    <dgm:cxn modelId="{CC3F288C-ECC2-40B9-8BA0-45C2F7AEAB43}" type="presParOf" srcId="{794C66D0-DF69-43D4-B1F9-E72CE3DD0880}" destId="{01E313A1-1D0A-4195-B1CA-C4C9242C8F7F}" srcOrd="0" destOrd="0" presId="urn:microsoft.com/office/officeart/2005/8/layout/vList5"/>
    <dgm:cxn modelId="{AB42C62C-486F-45DA-9A17-16CB7806635E}" type="presParOf" srcId="{794C66D0-DF69-43D4-B1F9-E72CE3DD0880}" destId="{5624ED40-6962-444E-82CE-50EF20FD14ED}" srcOrd="1" destOrd="0" presId="urn:microsoft.com/office/officeart/2005/8/layout/vList5"/>
    <dgm:cxn modelId="{3139E881-593F-48DD-8490-8195064F83F6}" type="presParOf" srcId="{431736DF-1099-4F93-99F6-41908D16F927}" destId="{6CFFD794-A619-42D0-8F44-A50CF35976A7}" srcOrd="3" destOrd="0" presId="urn:microsoft.com/office/officeart/2005/8/layout/vList5"/>
    <dgm:cxn modelId="{B29E3D75-620D-4F27-B70D-B5E1BAAC6301}" type="presParOf" srcId="{431736DF-1099-4F93-99F6-41908D16F927}" destId="{012BAFEA-C2E6-4CFA-B4D1-E5DBC65AF122}" srcOrd="4" destOrd="0" presId="urn:microsoft.com/office/officeart/2005/8/layout/vList5"/>
    <dgm:cxn modelId="{7141F0B0-25F7-468C-B073-2CF9401044B3}" type="presParOf" srcId="{012BAFEA-C2E6-4CFA-B4D1-E5DBC65AF122}" destId="{C48AC169-7986-4298-9477-A04A19F1F429}" srcOrd="0" destOrd="0" presId="urn:microsoft.com/office/officeart/2005/8/layout/vList5"/>
    <dgm:cxn modelId="{88B7542E-F386-4716-9DCF-D03EF2F507FB}" type="presParOf" srcId="{012BAFEA-C2E6-4CFA-B4D1-E5DBC65AF122}" destId="{E4FD25E1-7B02-46BF-A2BF-56AC4A333AB7}" srcOrd="1" destOrd="0" presId="urn:microsoft.com/office/officeart/2005/8/layout/vList5"/>
    <dgm:cxn modelId="{B91FE252-28A0-42DB-908F-E67CC8AE24A6}" type="presParOf" srcId="{431736DF-1099-4F93-99F6-41908D16F927}" destId="{CDFFEDDA-3DC9-4196-A072-36DB32750C95}" srcOrd="5" destOrd="0" presId="urn:microsoft.com/office/officeart/2005/8/layout/vList5"/>
    <dgm:cxn modelId="{B199D46E-7C20-4372-A735-FCF339E16A83}" type="presParOf" srcId="{431736DF-1099-4F93-99F6-41908D16F927}" destId="{B4CE908E-F67B-4AC8-8B91-14BEAC333E1D}" srcOrd="6" destOrd="0" presId="urn:microsoft.com/office/officeart/2005/8/layout/vList5"/>
    <dgm:cxn modelId="{9B2414C7-1DE3-4E88-90B4-F3DF90566D3C}" type="presParOf" srcId="{B4CE908E-F67B-4AC8-8B91-14BEAC333E1D}" destId="{C95C735F-731B-428D-9989-73B3911F90C6}" srcOrd="0" destOrd="0" presId="urn:microsoft.com/office/officeart/2005/8/layout/vList5"/>
    <dgm:cxn modelId="{BB3B6C34-5805-4B67-9D3F-9D61572E2E45}" type="presParOf" srcId="{B4CE908E-F67B-4AC8-8B91-14BEAC333E1D}" destId="{7E920293-B9B9-49F0-8FA4-88D28408A055}" srcOrd="1" destOrd="0" presId="urn:microsoft.com/office/officeart/2005/8/layout/vList5"/>
    <dgm:cxn modelId="{66043348-29D2-4458-8F2A-00F1802F3CAD}" type="presParOf" srcId="{431736DF-1099-4F93-99F6-41908D16F927}" destId="{0F088762-0CDA-4963-B201-0511043619D1}" srcOrd="7" destOrd="0" presId="urn:microsoft.com/office/officeart/2005/8/layout/vList5"/>
    <dgm:cxn modelId="{BE35AAEB-26AB-4D25-92A6-C36CC86708C2}" type="presParOf" srcId="{431736DF-1099-4F93-99F6-41908D16F927}" destId="{52931297-502C-4ECC-BB55-B5AE83329871}" srcOrd="8" destOrd="0" presId="urn:microsoft.com/office/officeart/2005/8/layout/vList5"/>
    <dgm:cxn modelId="{EEF394F3-2E3A-4CE3-9834-32F42CCFA535}" type="presParOf" srcId="{52931297-502C-4ECC-BB55-B5AE83329871}" destId="{4539D06C-FC12-4E89-B63D-3B38551F7418}" srcOrd="0" destOrd="0" presId="urn:microsoft.com/office/officeart/2005/8/layout/vList5"/>
    <dgm:cxn modelId="{791CDE54-96AC-4D82-A501-DED938AF548C}" type="presParOf" srcId="{52931297-502C-4ECC-BB55-B5AE83329871}" destId="{653A38CD-4851-4C03-8FC7-AE265524370F}" srcOrd="1" destOrd="0" presId="urn:microsoft.com/office/officeart/2005/8/layout/vList5"/>
  </dgm:cxnLst>
  <dgm:bg/>
  <dgm:whole/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Lossodromia / Velocità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5C80F1FF-3EFB-4B64-8B3E-F461C91268A0}">
      <dgm:prSet phldrT="[Testo]" custT="1"/>
      <dgm:spPr/>
      <dgm:t>
        <a:bodyPr/>
        <a:lstStyle/>
        <a:p>
          <a:r>
            <a:rPr lang="it-IT" sz="1600" dirty="0" smtClean="0"/>
            <a:t>Calcolo di TB e D / Calcolo della TAS</a:t>
          </a:r>
          <a:endParaRPr lang="it-IT" sz="1600" dirty="0"/>
        </a:p>
      </dgm:t>
    </dgm:pt>
    <dgm:pt modelId="{2C2BF2F6-841A-40AE-8C92-CB918A48395B}" type="parTrans" cxnId="{5D215FDA-B42D-4AF9-971E-E038F48779D5}">
      <dgm:prSet/>
      <dgm:spPr/>
      <dgm:t>
        <a:bodyPr/>
        <a:lstStyle/>
        <a:p>
          <a:endParaRPr lang="it-IT"/>
        </a:p>
      </dgm:t>
    </dgm:pt>
    <dgm:pt modelId="{61583F6A-9A23-4007-B95C-41B7D5489FC7}" type="sibTrans" cxnId="{5D215FDA-B42D-4AF9-971E-E038F48779D5}">
      <dgm:prSet/>
      <dgm:spPr/>
      <dgm:t>
        <a:bodyPr/>
        <a:lstStyle/>
        <a:p>
          <a:endParaRPr lang="it-IT"/>
        </a:p>
      </dgm:t>
    </dgm:pt>
    <dgm:pt modelId="{6A03C1BA-01E7-4294-A751-B68AA2E458FF}">
      <dgm:prSet phldrT="[Testo]" custT="1"/>
      <dgm:spPr/>
      <dgm:t>
        <a:bodyPr/>
        <a:lstStyle/>
        <a:p>
          <a:r>
            <a:rPr lang="it-IT" sz="1600" dirty="0" smtClean="0"/>
            <a:t>Salita</a:t>
          </a:r>
          <a:endParaRPr lang="it-IT" sz="1600" dirty="0"/>
        </a:p>
      </dgm:t>
    </dgm:pt>
    <dgm:pt modelId="{CA93E5D2-2869-4DD6-B925-383DA7BD0912}" type="parTrans" cxnId="{37CE4963-5381-45AF-A2A5-3E53D575A0CE}">
      <dgm:prSet/>
      <dgm:spPr/>
      <dgm:t>
        <a:bodyPr/>
        <a:lstStyle/>
        <a:p>
          <a:endParaRPr lang="it-IT"/>
        </a:p>
      </dgm:t>
    </dgm:pt>
    <dgm:pt modelId="{1D09B5DD-E711-46E3-A0FC-6D67441CF716}" type="sibTrans" cxnId="{37CE4963-5381-45AF-A2A5-3E53D575A0CE}">
      <dgm:prSet/>
      <dgm:spPr/>
      <dgm:t>
        <a:bodyPr/>
        <a:lstStyle/>
        <a:p>
          <a:endParaRPr lang="it-IT"/>
        </a:p>
      </dgm:t>
    </dgm:pt>
    <dgm:pt modelId="{CFC8242D-127E-4021-8D19-2DF20A99AF4E}">
      <dgm:prSet phldrT="[Testo]" custT="1"/>
      <dgm:spPr/>
      <dgm:t>
        <a:bodyPr/>
        <a:lstStyle/>
        <a:p>
          <a:r>
            <a:rPr lang="it-IT" sz="1600" dirty="0" smtClean="0"/>
            <a:t>PA, </a:t>
          </a:r>
          <a:r>
            <a:rPr lang="it-IT" sz="1600" dirty="0" err="1" smtClean="0"/>
            <a:t>D</a:t>
          </a:r>
          <a:r>
            <a:rPr lang="it-IT" sz="1600" baseline="-25000" dirty="0" err="1" smtClean="0"/>
            <a:t>d</a:t>
          </a:r>
          <a:r>
            <a:rPr lang="it-IT" sz="1600" dirty="0" smtClean="0"/>
            <a:t>, </a:t>
          </a:r>
          <a:r>
            <a:rPr lang="it-IT" sz="1600" dirty="0" err="1" smtClean="0"/>
            <a:t>FT</a:t>
          </a:r>
          <a:r>
            <a:rPr lang="it-IT" sz="1600" baseline="-25000" dirty="0" err="1" smtClean="0"/>
            <a:t>d</a:t>
          </a:r>
          <a:endParaRPr lang="it-IT" sz="1600" baseline="-25000" dirty="0"/>
        </a:p>
      </dgm:t>
    </dgm:pt>
    <dgm:pt modelId="{8DEF8697-46F5-4190-95CB-BD27EDF8703D}" type="parTrans" cxnId="{49D731AE-B132-45EB-B5A5-B98B5683A728}">
      <dgm:prSet/>
      <dgm:spPr/>
      <dgm:t>
        <a:bodyPr/>
        <a:lstStyle/>
        <a:p>
          <a:endParaRPr lang="it-IT"/>
        </a:p>
      </dgm:t>
    </dgm:pt>
    <dgm:pt modelId="{AA751303-502A-49D6-87D8-8C32D6652DBC}" type="sibTrans" cxnId="{49D731AE-B132-45EB-B5A5-B98B5683A728}">
      <dgm:prSet/>
      <dgm:spPr/>
      <dgm:t>
        <a:bodyPr/>
        <a:lstStyle/>
        <a:p>
          <a:endParaRPr lang="it-IT"/>
        </a:p>
      </dgm:t>
    </dgm:pt>
    <dgm:pt modelId="{7444D858-FAC6-48C0-A391-E554091DD749}">
      <dgm:prSet phldrT="[Testo]" custT="1"/>
      <dgm:spPr/>
      <dgm:t>
        <a:bodyPr/>
        <a:lstStyle/>
        <a:p>
          <a:r>
            <a:rPr lang="it-IT" sz="1600" dirty="0" smtClean="0"/>
            <a:t>Lossodromia</a:t>
          </a:r>
          <a:endParaRPr lang="it-IT" sz="1600" dirty="0"/>
        </a:p>
      </dgm:t>
    </dgm:pt>
    <dgm:pt modelId="{6CDC53EA-6862-4F2D-AA4B-BCDB933A86F3}" type="parTrans" cxnId="{485472CB-27C9-4BE1-AD30-995ADE91D8B6}">
      <dgm:prSet/>
      <dgm:spPr/>
      <dgm:t>
        <a:bodyPr/>
        <a:lstStyle/>
        <a:p>
          <a:endParaRPr lang="it-IT"/>
        </a:p>
      </dgm:t>
    </dgm:pt>
    <dgm:pt modelId="{D90ABDD9-73B6-4B05-96EB-E84599B227AD}" type="sibTrans" cxnId="{485472CB-27C9-4BE1-AD30-995ADE91D8B6}">
      <dgm:prSet/>
      <dgm:spPr/>
      <dgm:t>
        <a:bodyPr/>
        <a:lstStyle/>
        <a:p>
          <a:endParaRPr lang="it-IT"/>
        </a:p>
      </dgm:t>
    </dgm:pt>
    <dgm:pt modelId="{AB671C5A-4DC6-4AC7-AD95-F9F5A2B92C0A}">
      <dgm:prSet phldrT="[Testo]" custT="1"/>
      <dgm:spPr/>
      <dgm:t>
        <a:bodyPr/>
        <a:lstStyle/>
        <a:p>
          <a:r>
            <a:rPr lang="it-IT" sz="1600" dirty="0" smtClean="0"/>
            <a:t>Calcolo LAT e LONG punto di destinazione (TOD)</a:t>
          </a:r>
          <a:endParaRPr lang="it-IT" sz="1600" dirty="0"/>
        </a:p>
      </dgm:t>
    </dgm:pt>
    <dgm:pt modelId="{9F48FA4A-FF59-49A9-83B6-57AD074BF216}" type="parTrans" cxnId="{E8550A8E-602C-4D78-B978-2CABC9E68331}">
      <dgm:prSet/>
      <dgm:spPr/>
      <dgm:t>
        <a:bodyPr/>
        <a:lstStyle/>
        <a:p>
          <a:endParaRPr lang="it-IT"/>
        </a:p>
      </dgm:t>
    </dgm:pt>
    <dgm:pt modelId="{B5699FBC-0C98-4842-A3BE-3110CCE72F0E}" type="sibTrans" cxnId="{E8550A8E-602C-4D78-B978-2CABC9E68331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5034B42-D59B-439D-89C8-C1C3813D6158}" type="pres">
      <dgm:prSet presAssocID="{7444D858-FAC6-48C0-A391-E554091DD749}" presName="boxAndChildren" presStyleCnt="0"/>
      <dgm:spPr/>
    </dgm:pt>
    <dgm:pt modelId="{EBD10C15-65ED-4B50-AEAE-F2287589B74A}" type="pres">
      <dgm:prSet presAssocID="{7444D858-FAC6-48C0-A391-E554091DD749}" presName="parentTextBox" presStyleLbl="node1" presStyleIdx="0" presStyleCnt="3"/>
      <dgm:spPr/>
      <dgm:t>
        <a:bodyPr/>
        <a:lstStyle/>
        <a:p>
          <a:endParaRPr lang="it-IT"/>
        </a:p>
      </dgm:t>
    </dgm:pt>
    <dgm:pt modelId="{E7DCBFBF-C220-4ABF-8545-AD2228ADFE33}" type="pres">
      <dgm:prSet presAssocID="{7444D858-FAC6-48C0-A391-E554091DD749}" presName="entireBox" presStyleLbl="node1" presStyleIdx="0" presStyleCnt="3"/>
      <dgm:spPr/>
      <dgm:t>
        <a:bodyPr/>
        <a:lstStyle/>
        <a:p>
          <a:endParaRPr lang="it-IT"/>
        </a:p>
      </dgm:t>
    </dgm:pt>
    <dgm:pt modelId="{92499904-614B-4E6A-A971-D75173A2FB50}" type="pres">
      <dgm:prSet presAssocID="{7444D858-FAC6-48C0-A391-E554091DD749}" presName="descendantBox" presStyleCnt="0"/>
      <dgm:spPr/>
    </dgm:pt>
    <dgm:pt modelId="{CE21D904-0F29-425A-B2DC-75B05CF02341}" type="pres">
      <dgm:prSet presAssocID="{AB671C5A-4DC6-4AC7-AD95-F9F5A2B92C0A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D6A605E-1B96-4AE9-B771-F2CC46A6EE3F}" type="pres">
      <dgm:prSet presAssocID="{1D09B5DD-E711-46E3-A0FC-6D67441CF716}" presName="sp" presStyleCnt="0"/>
      <dgm:spPr/>
    </dgm:pt>
    <dgm:pt modelId="{BCD7B661-AB26-4253-9101-F3927A939EA1}" type="pres">
      <dgm:prSet presAssocID="{6A03C1BA-01E7-4294-A751-B68AA2E458FF}" presName="arrowAndChildren" presStyleCnt="0"/>
      <dgm:spPr/>
    </dgm:pt>
    <dgm:pt modelId="{C8D303A0-1A00-491D-9C1A-D43FC84D65A0}" type="pres">
      <dgm:prSet presAssocID="{6A03C1BA-01E7-4294-A751-B68AA2E458FF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A851FDC3-C712-4310-8BDC-9C29C9D4ECB1}" type="pres">
      <dgm:prSet presAssocID="{6A03C1BA-01E7-4294-A751-B68AA2E458FF}" presName="arrow" presStyleLbl="node1" presStyleIdx="1" presStyleCnt="3"/>
      <dgm:spPr/>
      <dgm:t>
        <a:bodyPr/>
        <a:lstStyle/>
        <a:p>
          <a:endParaRPr lang="it-IT"/>
        </a:p>
      </dgm:t>
    </dgm:pt>
    <dgm:pt modelId="{6D1E0D55-7C8C-4394-A30F-2503B4FA1551}" type="pres">
      <dgm:prSet presAssocID="{6A03C1BA-01E7-4294-A751-B68AA2E458FF}" presName="descendantArrow" presStyleCnt="0"/>
      <dgm:spPr/>
    </dgm:pt>
    <dgm:pt modelId="{85BAD8C5-F2B3-47FF-9238-7CEBEAECC1BD}" type="pres">
      <dgm:prSet presAssocID="{CFC8242D-127E-4021-8D19-2DF20A99AF4E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40BDF9-5984-468F-BFA4-1071807C271D}" type="pres">
      <dgm:prSet presAssocID="{70B038A9-5CE7-4A0C-952C-331955CCF74B}" presName="sp" presStyleCnt="0"/>
      <dgm:spPr/>
    </dgm:pt>
    <dgm:pt modelId="{B89298D4-2F6A-4252-90C1-274047B3EDC9}" type="pres">
      <dgm:prSet presAssocID="{A9B269A0-9580-4592-BC29-670CF40D47F8}" presName="arrowAndChildren" presStyleCnt="0"/>
      <dgm:spPr/>
    </dgm:pt>
    <dgm:pt modelId="{98F5B337-493B-4888-BC2C-21BACEC9E1BB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1620D11D-98A3-49C9-BE9B-94AB2012F6A7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0D8D7A87-4D92-43BE-98CE-152C53931C8E}" type="pres">
      <dgm:prSet presAssocID="{A9B269A0-9580-4592-BC29-670CF40D47F8}" presName="descendantArrow" presStyleCnt="0"/>
      <dgm:spPr/>
    </dgm:pt>
    <dgm:pt modelId="{F33356FE-FF38-4E06-A7B7-7D720FB23DAF}" type="pres">
      <dgm:prSet presAssocID="{5C80F1FF-3EFB-4B64-8B3E-F461C91268A0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D3FD9BF-E12E-4C3B-A9B6-CEB87CDCF51D}" type="presOf" srcId="{7444D858-FAC6-48C0-A391-E554091DD749}" destId="{EBD10C15-65ED-4B50-AEAE-F2287589B74A}" srcOrd="0" destOrd="0" presId="urn:microsoft.com/office/officeart/2005/8/layout/process4"/>
    <dgm:cxn modelId="{054F87B7-5563-44FF-BDF8-D0F0C7425AF7}" type="presOf" srcId="{6A03C1BA-01E7-4294-A751-B68AA2E458FF}" destId="{A851FDC3-C712-4310-8BDC-9C29C9D4ECB1}" srcOrd="1" destOrd="0" presId="urn:microsoft.com/office/officeart/2005/8/layout/process4"/>
    <dgm:cxn modelId="{49D731AE-B132-45EB-B5A5-B98B5683A728}" srcId="{6A03C1BA-01E7-4294-A751-B68AA2E458FF}" destId="{CFC8242D-127E-4021-8D19-2DF20A99AF4E}" srcOrd="0" destOrd="0" parTransId="{8DEF8697-46F5-4190-95CB-BD27EDF8703D}" sibTransId="{AA751303-502A-49D6-87D8-8C32D6652DBC}"/>
    <dgm:cxn modelId="{37CE4963-5381-45AF-A2A5-3E53D575A0CE}" srcId="{4BC4DA22-8CF1-4A31-8AB7-292E7733B0D2}" destId="{6A03C1BA-01E7-4294-A751-B68AA2E458FF}" srcOrd="1" destOrd="0" parTransId="{CA93E5D2-2869-4DD6-B925-383DA7BD0912}" sibTransId="{1D09B5DD-E711-46E3-A0FC-6D67441CF716}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84A732AD-A548-446F-A510-23432DDF3C6E}" type="presOf" srcId="{7444D858-FAC6-48C0-A391-E554091DD749}" destId="{E7DCBFBF-C220-4ABF-8545-AD2228ADFE33}" srcOrd="1" destOrd="0" presId="urn:microsoft.com/office/officeart/2005/8/layout/process4"/>
    <dgm:cxn modelId="{5D215FDA-B42D-4AF9-971E-E038F48779D5}" srcId="{A9B269A0-9580-4592-BC29-670CF40D47F8}" destId="{5C80F1FF-3EFB-4B64-8B3E-F461C91268A0}" srcOrd="0" destOrd="0" parTransId="{2C2BF2F6-841A-40AE-8C92-CB918A48395B}" sibTransId="{61583F6A-9A23-4007-B95C-41B7D5489FC7}"/>
    <dgm:cxn modelId="{8EE1F3D7-1D61-4969-BE58-C1522EDEC83F}" type="presOf" srcId="{6A03C1BA-01E7-4294-A751-B68AA2E458FF}" destId="{C8D303A0-1A00-491D-9C1A-D43FC84D65A0}" srcOrd="0" destOrd="0" presId="urn:microsoft.com/office/officeart/2005/8/layout/process4"/>
    <dgm:cxn modelId="{485472CB-27C9-4BE1-AD30-995ADE91D8B6}" srcId="{4BC4DA22-8CF1-4A31-8AB7-292E7733B0D2}" destId="{7444D858-FAC6-48C0-A391-E554091DD749}" srcOrd="2" destOrd="0" parTransId="{6CDC53EA-6862-4F2D-AA4B-BCDB933A86F3}" sibTransId="{D90ABDD9-73B6-4B05-96EB-E84599B227AD}"/>
    <dgm:cxn modelId="{E8550A8E-602C-4D78-B978-2CABC9E68331}" srcId="{7444D858-FAC6-48C0-A391-E554091DD749}" destId="{AB671C5A-4DC6-4AC7-AD95-F9F5A2B92C0A}" srcOrd="0" destOrd="0" parTransId="{9F48FA4A-FF59-49A9-83B6-57AD074BF216}" sibTransId="{B5699FBC-0C98-4842-A3BE-3110CCE72F0E}"/>
    <dgm:cxn modelId="{5980135A-855C-4374-95AA-A22171112AEA}" type="presOf" srcId="{4BC4DA22-8CF1-4A31-8AB7-292E7733B0D2}" destId="{F0E07B57-4EBD-4673-A78E-AF8A8469B304}" srcOrd="0" destOrd="0" presId="urn:microsoft.com/office/officeart/2005/8/layout/process4"/>
    <dgm:cxn modelId="{430582C4-FCAE-4286-BDED-8EF739EFD5C5}" type="presOf" srcId="{A9B269A0-9580-4592-BC29-670CF40D47F8}" destId="{98F5B337-493B-4888-BC2C-21BACEC9E1BB}" srcOrd="0" destOrd="0" presId="urn:microsoft.com/office/officeart/2005/8/layout/process4"/>
    <dgm:cxn modelId="{733F58F1-1690-4DE8-909F-09ADB478BCD5}" type="presOf" srcId="{AB671C5A-4DC6-4AC7-AD95-F9F5A2B92C0A}" destId="{CE21D904-0F29-425A-B2DC-75B05CF02341}" srcOrd="0" destOrd="0" presId="urn:microsoft.com/office/officeart/2005/8/layout/process4"/>
    <dgm:cxn modelId="{A8D1A3EF-C6DD-4FE9-8E04-A9C7B2A83EBE}" type="presOf" srcId="{5C80F1FF-3EFB-4B64-8B3E-F461C91268A0}" destId="{F33356FE-FF38-4E06-A7B7-7D720FB23DAF}" srcOrd="0" destOrd="0" presId="urn:microsoft.com/office/officeart/2005/8/layout/process4"/>
    <dgm:cxn modelId="{4C2C52CC-F4BB-4802-81A0-A7964DB80BB2}" type="presOf" srcId="{A9B269A0-9580-4592-BC29-670CF40D47F8}" destId="{1620D11D-98A3-49C9-BE9B-94AB2012F6A7}" srcOrd="1" destOrd="0" presId="urn:microsoft.com/office/officeart/2005/8/layout/process4"/>
    <dgm:cxn modelId="{27CDFA72-BDB0-4C27-AD80-8F7A141A0D47}" type="presOf" srcId="{CFC8242D-127E-4021-8D19-2DF20A99AF4E}" destId="{85BAD8C5-F2B3-47FF-9238-7CEBEAECC1BD}" srcOrd="0" destOrd="0" presId="urn:microsoft.com/office/officeart/2005/8/layout/process4"/>
    <dgm:cxn modelId="{190BAACD-ADD8-4697-B116-DC5B27AAE17C}" type="presParOf" srcId="{F0E07B57-4EBD-4673-A78E-AF8A8469B304}" destId="{A5034B42-D59B-439D-89C8-C1C3813D6158}" srcOrd="0" destOrd="0" presId="urn:microsoft.com/office/officeart/2005/8/layout/process4"/>
    <dgm:cxn modelId="{2224AAFF-1AFF-43C7-8A9A-05D1139263BD}" type="presParOf" srcId="{A5034B42-D59B-439D-89C8-C1C3813D6158}" destId="{EBD10C15-65ED-4B50-AEAE-F2287589B74A}" srcOrd="0" destOrd="0" presId="urn:microsoft.com/office/officeart/2005/8/layout/process4"/>
    <dgm:cxn modelId="{6A26AADD-45A5-4C41-A4B8-2471A69D1C33}" type="presParOf" srcId="{A5034B42-D59B-439D-89C8-C1C3813D6158}" destId="{E7DCBFBF-C220-4ABF-8545-AD2228ADFE33}" srcOrd="1" destOrd="0" presId="urn:microsoft.com/office/officeart/2005/8/layout/process4"/>
    <dgm:cxn modelId="{704D565D-985E-4A19-BD5B-13EA451133F6}" type="presParOf" srcId="{A5034B42-D59B-439D-89C8-C1C3813D6158}" destId="{92499904-614B-4E6A-A971-D75173A2FB50}" srcOrd="2" destOrd="0" presId="urn:microsoft.com/office/officeart/2005/8/layout/process4"/>
    <dgm:cxn modelId="{8EBDA3D2-6A16-449B-A6CA-7BE4BD94B1C4}" type="presParOf" srcId="{92499904-614B-4E6A-A971-D75173A2FB50}" destId="{CE21D904-0F29-425A-B2DC-75B05CF02341}" srcOrd="0" destOrd="0" presId="urn:microsoft.com/office/officeart/2005/8/layout/process4"/>
    <dgm:cxn modelId="{6531D582-BC36-43C0-9101-9817506965CF}" type="presParOf" srcId="{F0E07B57-4EBD-4673-A78E-AF8A8469B304}" destId="{FD6A605E-1B96-4AE9-B771-F2CC46A6EE3F}" srcOrd="1" destOrd="0" presId="urn:microsoft.com/office/officeart/2005/8/layout/process4"/>
    <dgm:cxn modelId="{B0997B60-94E2-4995-B882-C58AA5B0697E}" type="presParOf" srcId="{F0E07B57-4EBD-4673-A78E-AF8A8469B304}" destId="{BCD7B661-AB26-4253-9101-F3927A939EA1}" srcOrd="2" destOrd="0" presId="urn:microsoft.com/office/officeart/2005/8/layout/process4"/>
    <dgm:cxn modelId="{2A357904-E93D-4C41-8DDC-E12964119416}" type="presParOf" srcId="{BCD7B661-AB26-4253-9101-F3927A939EA1}" destId="{C8D303A0-1A00-491D-9C1A-D43FC84D65A0}" srcOrd="0" destOrd="0" presId="urn:microsoft.com/office/officeart/2005/8/layout/process4"/>
    <dgm:cxn modelId="{7125FBFB-5B54-4461-8E8E-F0DFAC19E05E}" type="presParOf" srcId="{BCD7B661-AB26-4253-9101-F3927A939EA1}" destId="{A851FDC3-C712-4310-8BDC-9C29C9D4ECB1}" srcOrd="1" destOrd="0" presId="urn:microsoft.com/office/officeart/2005/8/layout/process4"/>
    <dgm:cxn modelId="{76E04B25-131A-485A-AB0E-B739A020A974}" type="presParOf" srcId="{BCD7B661-AB26-4253-9101-F3927A939EA1}" destId="{6D1E0D55-7C8C-4394-A30F-2503B4FA1551}" srcOrd="2" destOrd="0" presId="urn:microsoft.com/office/officeart/2005/8/layout/process4"/>
    <dgm:cxn modelId="{9BE7B585-53E3-48EE-812C-9600AEF4318B}" type="presParOf" srcId="{6D1E0D55-7C8C-4394-A30F-2503B4FA1551}" destId="{85BAD8C5-F2B3-47FF-9238-7CEBEAECC1BD}" srcOrd="0" destOrd="0" presId="urn:microsoft.com/office/officeart/2005/8/layout/process4"/>
    <dgm:cxn modelId="{313DC27A-A392-4C9F-A002-421F7D750F37}" type="presParOf" srcId="{F0E07B57-4EBD-4673-A78E-AF8A8469B304}" destId="{3C40BDF9-5984-468F-BFA4-1071807C271D}" srcOrd="3" destOrd="0" presId="urn:microsoft.com/office/officeart/2005/8/layout/process4"/>
    <dgm:cxn modelId="{37B854AB-E388-4030-9B3F-28F895A84D4D}" type="presParOf" srcId="{F0E07B57-4EBD-4673-A78E-AF8A8469B304}" destId="{B89298D4-2F6A-4252-90C1-274047B3EDC9}" srcOrd="4" destOrd="0" presId="urn:microsoft.com/office/officeart/2005/8/layout/process4"/>
    <dgm:cxn modelId="{5A670C9F-E05C-441D-B81F-1A5A728FBAE4}" type="presParOf" srcId="{B89298D4-2F6A-4252-90C1-274047B3EDC9}" destId="{98F5B337-493B-4888-BC2C-21BACEC9E1BB}" srcOrd="0" destOrd="0" presId="urn:microsoft.com/office/officeart/2005/8/layout/process4"/>
    <dgm:cxn modelId="{79A0AB08-2638-42D5-A9A5-E9E4A2B3C6B9}" type="presParOf" srcId="{B89298D4-2F6A-4252-90C1-274047B3EDC9}" destId="{1620D11D-98A3-49C9-BE9B-94AB2012F6A7}" srcOrd="1" destOrd="0" presId="urn:microsoft.com/office/officeart/2005/8/layout/process4"/>
    <dgm:cxn modelId="{577D984F-C92A-4D88-8E70-F7CF900DA65A}" type="presParOf" srcId="{B89298D4-2F6A-4252-90C1-274047B3EDC9}" destId="{0D8D7A87-4D92-43BE-98CE-152C53931C8E}" srcOrd="2" destOrd="0" presId="urn:microsoft.com/office/officeart/2005/8/layout/process4"/>
    <dgm:cxn modelId="{FD541A5A-660F-4C7F-8A41-1293A02087FC}" type="presParOf" srcId="{0D8D7A87-4D92-43BE-98CE-152C53931C8E}" destId="{F33356FE-FF38-4E06-A7B7-7D720FB23DAF}" srcOrd="0" destOrd="0" presId="urn:microsoft.com/office/officeart/2005/8/layout/process4"/>
  </dgm:cxnLst>
  <dgm:bg/>
  <dgm:whole/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TB/D, TAS, QTE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79502E52-1B7F-4691-A312-38BB6FBFA422}">
      <dgm:prSet/>
      <dgm:spPr/>
      <dgm:t>
        <a:bodyPr/>
        <a:lstStyle/>
        <a:p>
          <a:r>
            <a:rPr lang="it-IT" dirty="0" smtClean="0"/>
            <a:t>Calcolo PA</a:t>
          </a:r>
          <a:endParaRPr lang="it-IT" dirty="0"/>
        </a:p>
      </dgm:t>
    </dgm:pt>
    <dgm:pt modelId="{8A6FD54C-DA3A-47BD-821F-0810B2F40C38}" type="parTrans" cxnId="{EC1F6707-2DA5-4EE5-A425-93F6B34265ED}">
      <dgm:prSet/>
      <dgm:spPr/>
      <dgm:t>
        <a:bodyPr/>
        <a:lstStyle/>
        <a:p>
          <a:endParaRPr lang="it-IT"/>
        </a:p>
      </dgm:t>
    </dgm:pt>
    <dgm:pt modelId="{29587849-9717-4844-B8E0-56D0B1AE8E4E}" type="sibTrans" cxnId="{EC1F6707-2DA5-4EE5-A425-93F6B34265ED}">
      <dgm:prSet/>
      <dgm:spPr/>
      <dgm:t>
        <a:bodyPr/>
        <a:lstStyle/>
        <a:p>
          <a:endParaRPr lang="it-IT"/>
        </a:p>
      </dgm:t>
    </dgm:pt>
    <dgm:pt modelId="{4138CE29-F762-4453-AAFB-C821D82FCB9C}">
      <dgm:prSet/>
      <dgm:spPr/>
      <dgm:t>
        <a:bodyPr/>
        <a:lstStyle/>
        <a:p>
          <a:r>
            <a:rPr lang="it-IT" dirty="0" smtClean="0"/>
            <a:t>Calcolo </a:t>
          </a:r>
          <a:r>
            <a:rPr lang="it-IT" dirty="0" err="1" smtClean="0"/>
            <a:t>FT</a:t>
          </a:r>
          <a:r>
            <a:rPr lang="it-IT" baseline="-25000" dirty="0" err="1" smtClean="0"/>
            <a:t>d</a:t>
          </a:r>
          <a:r>
            <a:rPr lang="it-IT" baseline="-25000" dirty="0" smtClean="0"/>
            <a:t>, </a:t>
          </a:r>
          <a:r>
            <a:rPr lang="it-IT" baseline="0" dirty="0" err="1" smtClean="0"/>
            <a:t>D</a:t>
          </a:r>
          <a:r>
            <a:rPr lang="it-IT" baseline="-25000" dirty="0" err="1" smtClean="0"/>
            <a:t>d</a:t>
          </a:r>
          <a:endParaRPr lang="it-IT" baseline="-25000" dirty="0"/>
        </a:p>
      </dgm:t>
    </dgm:pt>
    <dgm:pt modelId="{D6933823-1CB4-4B69-AC1B-593A333A4244}" type="parTrans" cxnId="{30EA56B0-151B-4612-AB9E-81E92AC7DBC4}">
      <dgm:prSet/>
      <dgm:spPr/>
      <dgm:t>
        <a:bodyPr/>
        <a:lstStyle/>
        <a:p>
          <a:endParaRPr lang="it-IT"/>
        </a:p>
      </dgm:t>
    </dgm:pt>
    <dgm:pt modelId="{9B0C3F0B-CB73-46B9-9751-64F61A7F6DED}" type="sibTrans" cxnId="{30EA56B0-151B-4612-AB9E-81E92AC7DBC4}">
      <dgm:prSet/>
      <dgm:spPr/>
      <dgm:t>
        <a:bodyPr/>
        <a:lstStyle/>
        <a:p>
          <a:endParaRPr lang="it-IT"/>
        </a:p>
      </dgm:t>
    </dgm:pt>
    <dgm:pt modelId="{CBA43402-7213-4E24-B619-C0243EFBEF38}">
      <dgm:prSet/>
      <dgm:spPr/>
      <dgm:t>
        <a:bodyPr/>
        <a:lstStyle/>
        <a:p>
          <a:r>
            <a:rPr lang="it-IT" baseline="0" dirty="0" smtClean="0"/>
            <a:t>ETO</a:t>
          </a:r>
          <a:r>
            <a:rPr lang="it-IT" baseline="-25000" dirty="0" smtClean="0"/>
            <a:t>TOD</a:t>
          </a:r>
          <a:endParaRPr lang="it-IT" baseline="-25000" dirty="0"/>
        </a:p>
      </dgm:t>
    </dgm:pt>
    <dgm:pt modelId="{5F1CAE84-4F59-4EDE-9102-EDFF77EF2AE4}" type="parTrans" cxnId="{32FA6C93-B78D-4770-93C8-D85FE7329679}">
      <dgm:prSet/>
      <dgm:spPr/>
      <dgm:t>
        <a:bodyPr/>
        <a:lstStyle/>
        <a:p>
          <a:endParaRPr lang="it-IT"/>
        </a:p>
      </dgm:t>
    </dgm:pt>
    <dgm:pt modelId="{147FB838-9BB8-473B-89EB-C27D73A75C85}" type="sibTrans" cxnId="{32FA6C93-B78D-4770-93C8-D85FE7329679}">
      <dgm:prSet/>
      <dgm:spPr/>
      <dgm:t>
        <a:bodyPr/>
        <a:lstStyle/>
        <a:p>
          <a:endParaRPr lang="it-IT"/>
        </a:p>
      </dgm:t>
    </dgm:pt>
    <dgm:pt modelId="{830F9AF7-3A7F-48AC-B88F-16125E126C22}">
      <dgm:prSet/>
      <dgm:spPr/>
      <dgm:t>
        <a:bodyPr/>
        <a:lstStyle/>
        <a:p>
          <a:r>
            <a:rPr lang="it-IT" baseline="0" dirty="0" smtClean="0"/>
            <a:t>Coordinate </a:t>
          </a:r>
          <a:r>
            <a:rPr lang="it-IT" baseline="-25000" dirty="0" smtClean="0"/>
            <a:t>TOD</a:t>
          </a:r>
          <a:endParaRPr lang="it-IT" baseline="-25000" dirty="0"/>
        </a:p>
      </dgm:t>
    </dgm:pt>
    <dgm:pt modelId="{5C1B7FD6-8F06-42D9-A00C-6CCEEE8819A2}" type="parTrans" cxnId="{9CA76615-427C-42B1-BE7B-BA379C7D0E24}">
      <dgm:prSet/>
      <dgm:spPr/>
      <dgm:t>
        <a:bodyPr/>
        <a:lstStyle/>
        <a:p>
          <a:endParaRPr lang="it-IT"/>
        </a:p>
      </dgm:t>
    </dgm:pt>
    <dgm:pt modelId="{3D1E27B6-0716-46AA-B284-6ED26E81F0B0}" type="sibTrans" cxnId="{9CA76615-427C-42B1-BE7B-BA379C7D0E24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0314FBF7-1484-4E93-BD1E-AE5A68306EC2}" type="pres">
      <dgm:prSet presAssocID="{E19F41FF-CA4F-4296-B8E0-340C53272823}" presName="arrowDiagram5" presStyleCnt="0"/>
      <dgm:spPr/>
    </dgm:pt>
    <dgm:pt modelId="{77647724-0691-4407-A63A-9FABA6E9265C}" type="pres">
      <dgm:prSet presAssocID="{A7C2AE8E-690F-4EC4-9BDA-90FDB49BBD57}" presName="bullet5a" presStyleLbl="node1" presStyleIdx="0" presStyleCnt="5"/>
      <dgm:spPr/>
    </dgm:pt>
    <dgm:pt modelId="{090A707B-6042-44E1-B1ED-B44AA18CF34B}" type="pres">
      <dgm:prSet presAssocID="{A7C2AE8E-690F-4EC4-9BDA-90FDB49BBD57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B754B0A-3F89-4E87-B153-FFEF86E3CFC2}" type="pres">
      <dgm:prSet presAssocID="{79502E52-1B7F-4691-A312-38BB6FBFA422}" presName="bullet5b" presStyleLbl="node1" presStyleIdx="1" presStyleCnt="5"/>
      <dgm:spPr/>
    </dgm:pt>
    <dgm:pt modelId="{ADE6C5CF-276A-493E-9254-7ACFCFB3CD6E}" type="pres">
      <dgm:prSet presAssocID="{79502E52-1B7F-4691-A312-38BB6FBFA422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75CD98C-4577-4843-9E3A-F2405424A40B}" type="pres">
      <dgm:prSet presAssocID="{4138CE29-F762-4453-AAFB-C821D82FCB9C}" presName="bullet5c" presStyleLbl="node1" presStyleIdx="2" presStyleCnt="5"/>
      <dgm:spPr/>
    </dgm:pt>
    <dgm:pt modelId="{039F9A02-1610-401A-A9E4-E0C6C7ABFFB3}" type="pres">
      <dgm:prSet presAssocID="{4138CE29-F762-4453-AAFB-C821D82FCB9C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F5AD3B1-761D-4E25-9220-8FB496780C17}" type="pres">
      <dgm:prSet presAssocID="{CBA43402-7213-4E24-B619-C0243EFBEF38}" presName="bullet5d" presStyleLbl="node1" presStyleIdx="3" presStyleCnt="5"/>
      <dgm:spPr/>
    </dgm:pt>
    <dgm:pt modelId="{6BC3EB51-1E6D-48FF-97D8-6E5741105F86}" type="pres">
      <dgm:prSet presAssocID="{CBA43402-7213-4E24-B619-C0243EFBEF38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37194C5-8014-4A5C-8AFE-82783FC7085C}" type="pres">
      <dgm:prSet presAssocID="{830F9AF7-3A7F-48AC-B88F-16125E126C22}" presName="bullet5e" presStyleLbl="node1" presStyleIdx="4" presStyleCnt="5"/>
      <dgm:spPr/>
    </dgm:pt>
    <dgm:pt modelId="{B3AD0F39-6F9A-4634-974A-B88E95BD76AA}" type="pres">
      <dgm:prSet presAssocID="{830F9AF7-3A7F-48AC-B88F-16125E126C22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2FA6C93-B78D-4770-93C8-D85FE7329679}" srcId="{E19F41FF-CA4F-4296-B8E0-340C53272823}" destId="{CBA43402-7213-4E24-B619-C0243EFBEF38}" srcOrd="3" destOrd="0" parTransId="{5F1CAE84-4F59-4EDE-9102-EDFF77EF2AE4}" sibTransId="{147FB838-9BB8-473B-89EB-C27D73A75C85}"/>
    <dgm:cxn modelId="{09A7876B-EFF4-4002-86AF-1ACFB56EEAED}" type="presOf" srcId="{A7C2AE8E-690F-4EC4-9BDA-90FDB49BBD57}" destId="{090A707B-6042-44E1-B1ED-B44AA18CF34B}" srcOrd="0" destOrd="0" presId="urn:microsoft.com/office/officeart/2005/8/layout/arrow2"/>
    <dgm:cxn modelId="{B45B6492-A8D7-440D-BE2B-5C10C8967BB4}" type="presOf" srcId="{4138CE29-F762-4453-AAFB-C821D82FCB9C}" destId="{039F9A02-1610-401A-A9E4-E0C6C7ABFFB3}" srcOrd="0" destOrd="0" presId="urn:microsoft.com/office/officeart/2005/8/layout/arrow2"/>
    <dgm:cxn modelId="{DE8E917A-8171-4C20-A7CD-D6213C287936}" type="presOf" srcId="{830F9AF7-3A7F-48AC-B88F-16125E126C22}" destId="{B3AD0F39-6F9A-4634-974A-B88E95BD76AA}" srcOrd="0" destOrd="0" presId="urn:microsoft.com/office/officeart/2005/8/layout/arrow2"/>
    <dgm:cxn modelId="{EA870F2C-25BD-45DD-BE06-E52919B206FD}" type="presOf" srcId="{E19F41FF-CA4F-4296-B8E0-340C53272823}" destId="{6555694C-60F4-48FD-B317-3722FF98FBB9}" srcOrd="0" destOrd="0" presId="urn:microsoft.com/office/officeart/2005/8/layout/arrow2"/>
    <dgm:cxn modelId="{5D3773FB-6FC2-49FF-9230-6E706AECB84A}" type="presOf" srcId="{CBA43402-7213-4E24-B619-C0243EFBEF38}" destId="{6BC3EB51-1E6D-48FF-97D8-6E5741105F86}" srcOrd="0" destOrd="0" presId="urn:microsoft.com/office/officeart/2005/8/layout/arrow2"/>
    <dgm:cxn modelId="{9CA76615-427C-42B1-BE7B-BA379C7D0E24}" srcId="{E19F41FF-CA4F-4296-B8E0-340C53272823}" destId="{830F9AF7-3A7F-48AC-B88F-16125E126C22}" srcOrd="4" destOrd="0" parTransId="{5C1B7FD6-8F06-42D9-A00C-6CCEEE8819A2}" sibTransId="{3D1E27B6-0716-46AA-B284-6ED26E81F0B0}"/>
    <dgm:cxn modelId="{729E19CA-4A78-42EB-926A-B50FE1C7C5BC}" type="presOf" srcId="{79502E52-1B7F-4691-A312-38BB6FBFA422}" destId="{ADE6C5CF-276A-493E-9254-7ACFCFB3CD6E}" srcOrd="0" destOrd="0" presId="urn:microsoft.com/office/officeart/2005/8/layout/arrow2"/>
    <dgm:cxn modelId="{30EA56B0-151B-4612-AB9E-81E92AC7DBC4}" srcId="{E19F41FF-CA4F-4296-B8E0-340C53272823}" destId="{4138CE29-F762-4453-AAFB-C821D82FCB9C}" srcOrd="2" destOrd="0" parTransId="{D6933823-1CB4-4B69-AC1B-593A333A4244}" sibTransId="{9B0C3F0B-CB73-46B9-9751-64F61A7F6DED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EC1F6707-2DA5-4EE5-A425-93F6B34265ED}" srcId="{E19F41FF-CA4F-4296-B8E0-340C53272823}" destId="{79502E52-1B7F-4691-A312-38BB6FBFA422}" srcOrd="1" destOrd="0" parTransId="{8A6FD54C-DA3A-47BD-821F-0810B2F40C38}" sibTransId="{29587849-9717-4844-B8E0-56D0B1AE8E4E}"/>
    <dgm:cxn modelId="{63DE8AB3-59F7-4275-BFF0-F1C989E68DC0}" type="presParOf" srcId="{6555694C-60F4-48FD-B317-3722FF98FBB9}" destId="{E8E17464-8E84-40F9-8AE2-1E89CEC3D5FA}" srcOrd="0" destOrd="0" presId="urn:microsoft.com/office/officeart/2005/8/layout/arrow2"/>
    <dgm:cxn modelId="{578D8809-77DB-48D4-BE87-719D3EB1C887}" type="presParOf" srcId="{6555694C-60F4-48FD-B317-3722FF98FBB9}" destId="{0314FBF7-1484-4E93-BD1E-AE5A68306EC2}" srcOrd="1" destOrd="0" presId="urn:microsoft.com/office/officeart/2005/8/layout/arrow2"/>
    <dgm:cxn modelId="{05985E96-8802-4942-8289-E731A3272EFE}" type="presParOf" srcId="{0314FBF7-1484-4E93-BD1E-AE5A68306EC2}" destId="{77647724-0691-4407-A63A-9FABA6E9265C}" srcOrd="0" destOrd="0" presId="urn:microsoft.com/office/officeart/2005/8/layout/arrow2"/>
    <dgm:cxn modelId="{6D21C8EB-0892-40D8-AF6D-D5CAAB39CB09}" type="presParOf" srcId="{0314FBF7-1484-4E93-BD1E-AE5A68306EC2}" destId="{090A707B-6042-44E1-B1ED-B44AA18CF34B}" srcOrd="1" destOrd="0" presId="urn:microsoft.com/office/officeart/2005/8/layout/arrow2"/>
    <dgm:cxn modelId="{C103BB81-E7B1-4B63-9431-E058C369F16C}" type="presParOf" srcId="{0314FBF7-1484-4E93-BD1E-AE5A68306EC2}" destId="{5B754B0A-3F89-4E87-B153-FFEF86E3CFC2}" srcOrd="2" destOrd="0" presId="urn:microsoft.com/office/officeart/2005/8/layout/arrow2"/>
    <dgm:cxn modelId="{DAD45D7A-6406-477A-8E07-1A66D0400FA3}" type="presParOf" srcId="{0314FBF7-1484-4E93-BD1E-AE5A68306EC2}" destId="{ADE6C5CF-276A-493E-9254-7ACFCFB3CD6E}" srcOrd="3" destOrd="0" presId="urn:microsoft.com/office/officeart/2005/8/layout/arrow2"/>
    <dgm:cxn modelId="{A4440072-FACE-4272-9C61-AC7C63737E18}" type="presParOf" srcId="{0314FBF7-1484-4E93-BD1E-AE5A68306EC2}" destId="{C75CD98C-4577-4843-9E3A-F2405424A40B}" srcOrd="4" destOrd="0" presId="urn:microsoft.com/office/officeart/2005/8/layout/arrow2"/>
    <dgm:cxn modelId="{73014BBA-4372-4378-949D-76EA9494BD9B}" type="presParOf" srcId="{0314FBF7-1484-4E93-BD1E-AE5A68306EC2}" destId="{039F9A02-1610-401A-A9E4-E0C6C7ABFFB3}" srcOrd="5" destOrd="0" presId="urn:microsoft.com/office/officeart/2005/8/layout/arrow2"/>
    <dgm:cxn modelId="{39D1E080-F6D0-4FE5-959D-91C95DA6F5D1}" type="presParOf" srcId="{0314FBF7-1484-4E93-BD1E-AE5A68306EC2}" destId="{AF5AD3B1-761D-4E25-9220-8FB496780C17}" srcOrd="6" destOrd="0" presId="urn:microsoft.com/office/officeart/2005/8/layout/arrow2"/>
    <dgm:cxn modelId="{0002E493-2E6D-4B69-AF37-65E529794681}" type="presParOf" srcId="{0314FBF7-1484-4E93-BD1E-AE5A68306EC2}" destId="{6BC3EB51-1E6D-48FF-97D8-6E5741105F86}" srcOrd="7" destOrd="0" presId="urn:microsoft.com/office/officeart/2005/8/layout/arrow2"/>
    <dgm:cxn modelId="{3C2E30BC-2AF9-4D08-89B6-7D30A50336D8}" type="presParOf" srcId="{0314FBF7-1484-4E93-BD1E-AE5A68306EC2}" destId="{537194C5-8014-4A5C-8AFE-82783FC7085C}" srcOrd="8" destOrd="0" presId="urn:microsoft.com/office/officeart/2005/8/layout/arrow2"/>
    <dgm:cxn modelId="{679BB7A0-0C1B-424D-9586-DAC42C2D91BC}" type="presParOf" srcId="{0314FBF7-1484-4E93-BD1E-AE5A68306EC2}" destId="{B3AD0F39-6F9A-4634-974A-B88E95BD76AA}" srcOrd="9" destOrd="0" presId="urn:microsoft.com/office/officeart/2005/8/layout/arrow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CARTOGRAFIA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2B011E34-B022-4061-96FE-0D479C5B7A6F}">
      <dgm:prSet phldrT="[Testo]" custT="1"/>
      <dgm:spPr/>
      <dgm:t>
        <a:bodyPr/>
        <a:lstStyle/>
        <a:p>
          <a:r>
            <a:rPr lang="it-IT" sz="1600" dirty="0" smtClean="0"/>
            <a:t>Lambert</a:t>
          </a:r>
          <a:endParaRPr lang="it-IT" sz="1600" dirty="0"/>
        </a:p>
      </dgm:t>
    </dgm:pt>
    <dgm:pt modelId="{798A9E3A-FAF7-4C82-9B25-1E5924960507}" type="parTrans" cxnId="{0C31269F-B5C2-49ED-A9AA-7FEE1F5FF829}">
      <dgm:prSet/>
      <dgm:spPr/>
      <dgm:t>
        <a:bodyPr/>
        <a:lstStyle/>
        <a:p>
          <a:endParaRPr lang="it-IT"/>
        </a:p>
      </dgm:t>
    </dgm:pt>
    <dgm:pt modelId="{23635D1B-4CE3-4001-8DED-4392BF58D326}" type="sibTrans" cxnId="{0C31269F-B5C2-49ED-A9AA-7FEE1F5FF829}">
      <dgm:prSet/>
      <dgm:spPr/>
      <dgm:t>
        <a:bodyPr/>
        <a:lstStyle/>
        <a:p>
          <a:endParaRPr lang="it-IT"/>
        </a:p>
      </dgm:t>
    </dgm:pt>
    <dgm:pt modelId="{FD1E762F-587A-4F5B-B3AA-83E7A2E94A23}">
      <dgm:prSet phldrT="[Testo]" custT="1"/>
      <dgm:spPr/>
      <dgm:t>
        <a:bodyPr/>
        <a:lstStyle/>
        <a:p>
          <a:r>
            <a:rPr lang="it-IT" sz="1600" dirty="0" smtClean="0"/>
            <a:t>Scala</a:t>
          </a:r>
          <a:endParaRPr lang="it-IT" sz="1600" dirty="0"/>
        </a:p>
      </dgm:t>
    </dgm:pt>
    <dgm:pt modelId="{393F1BB8-8289-431C-8D2F-20E2F15474E1}" type="parTrans" cxnId="{0314ACA3-50B4-4D6A-A2FE-19D2E761B874}">
      <dgm:prSet/>
      <dgm:spPr/>
      <dgm:t>
        <a:bodyPr/>
        <a:lstStyle/>
        <a:p>
          <a:endParaRPr lang="it-IT"/>
        </a:p>
      </dgm:t>
    </dgm:pt>
    <dgm:pt modelId="{6ED146F2-EB6B-41E9-9D26-A428F5D9DE34}" type="sibTrans" cxnId="{0314ACA3-50B4-4D6A-A2FE-19D2E761B874}">
      <dgm:prSet/>
      <dgm:spPr/>
      <dgm:t>
        <a:bodyPr/>
        <a:lstStyle/>
        <a:p>
          <a:endParaRPr lang="it-IT"/>
        </a:p>
      </dgm:t>
    </dgm:pt>
    <dgm:pt modelId="{91C18226-42BF-4DA8-BF91-1F1FF1803342}">
      <dgm:prSet phldrT="[Testo]" custT="1"/>
      <dgm:spPr/>
      <dgm:t>
        <a:bodyPr/>
        <a:lstStyle/>
        <a:p>
          <a:r>
            <a:rPr lang="it-IT" sz="1600" dirty="0" smtClean="0"/>
            <a:t>Relazioni di corrispondenza</a:t>
          </a:r>
          <a:endParaRPr lang="it-IT" sz="1600" dirty="0"/>
        </a:p>
      </dgm:t>
    </dgm:pt>
    <dgm:pt modelId="{4AD84721-DF11-41F9-8117-E9733F461F46}" type="parTrans" cxnId="{CA2BD880-90E6-4C62-A9EE-27D63283D048}">
      <dgm:prSet/>
      <dgm:spPr/>
      <dgm:t>
        <a:bodyPr/>
        <a:lstStyle/>
        <a:p>
          <a:endParaRPr lang="it-IT"/>
        </a:p>
      </dgm:t>
    </dgm:pt>
    <dgm:pt modelId="{268F6A59-18E2-427C-B884-1527867EB815}" type="sibTrans" cxnId="{CA2BD880-90E6-4C62-A9EE-27D63283D048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B7EB0B2-A4CD-44ED-9B0B-83933BE676A3}" type="pres">
      <dgm:prSet presAssocID="{A9B269A0-9580-4592-BC29-670CF40D47F8}" presName="boxAndChildren" presStyleCnt="0"/>
      <dgm:spPr/>
    </dgm:pt>
    <dgm:pt modelId="{F8BB7382-BD96-43DD-A38C-F075A1B618C8}" type="pres">
      <dgm:prSet presAssocID="{A9B269A0-9580-4592-BC29-670CF40D47F8}" presName="parentTextBox" presStyleLbl="node1" presStyleIdx="0" presStyleCnt="1"/>
      <dgm:spPr/>
      <dgm:t>
        <a:bodyPr/>
        <a:lstStyle/>
        <a:p>
          <a:endParaRPr lang="it-IT"/>
        </a:p>
      </dgm:t>
    </dgm:pt>
    <dgm:pt modelId="{0EF58072-65E7-449A-BB38-E0F3B2D01A5A}" type="pres">
      <dgm:prSet presAssocID="{A9B269A0-9580-4592-BC29-670CF40D47F8}" presName="entireBox" presStyleLbl="node1" presStyleIdx="0" presStyleCnt="1"/>
      <dgm:spPr/>
      <dgm:t>
        <a:bodyPr/>
        <a:lstStyle/>
        <a:p>
          <a:endParaRPr lang="it-IT"/>
        </a:p>
      </dgm:t>
    </dgm:pt>
    <dgm:pt modelId="{34BE092E-5E68-47F3-9F82-D8210D823055}" type="pres">
      <dgm:prSet presAssocID="{A9B269A0-9580-4592-BC29-670CF40D47F8}" presName="descendantBox" presStyleCnt="0"/>
      <dgm:spPr/>
    </dgm:pt>
    <dgm:pt modelId="{C4E333B5-1899-4806-BAD3-38A9AA6F391B}" type="pres">
      <dgm:prSet presAssocID="{2B011E34-B022-4061-96FE-0D479C5B7A6F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A96B79B-A70A-47D1-93EC-4CE75F20EDEB}" type="pres">
      <dgm:prSet presAssocID="{FD1E762F-587A-4F5B-B3AA-83E7A2E94A23}" presName="childTextBox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999C534-CDEC-4E73-8C97-9084AB85D980}" type="pres">
      <dgm:prSet presAssocID="{91C18226-42BF-4DA8-BF91-1F1FF1803342}" presName="childTextBox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52F4B41-FA8D-42B7-8392-B4D068C30729}" type="presOf" srcId="{4BC4DA22-8CF1-4A31-8AB7-292E7733B0D2}" destId="{F0E07B57-4EBD-4673-A78E-AF8A8469B304}" srcOrd="0" destOrd="0" presId="urn:microsoft.com/office/officeart/2005/8/layout/process4"/>
    <dgm:cxn modelId="{942C5AD7-84C9-484F-B9AC-36A212DAEA0D}" type="presOf" srcId="{A9B269A0-9580-4592-BC29-670CF40D47F8}" destId="{0EF58072-65E7-449A-BB38-E0F3B2D01A5A}" srcOrd="1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526F665E-E9F7-492A-A37D-2DEF38299D16}" type="presOf" srcId="{91C18226-42BF-4DA8-BF91-1F1FF1803342}" destId="{2999C534-CDEC-4E73-8C97-9084AB85D980}" srcOrd="0" destOrd="0" presId="urn:microsoft.com/office/officeart/2005/8/layout/process4"/>
    <dgm:cxn modelId="{0C31269F-B5C2-49ED-A9AA-7FEE1F5FF829}" srcId="{A9B269A0-9580-4592-BC29-670CF40D47F8}" destId="{2B011E34-B022-4061-96FE-0D479C5B7A6F}" srcOrd="0" destOrd="0" parTransId="{798A9E3A-FAF7-4C82-9B25-1E5924960507}" sibTransId="{23635D1B-4CE3-4001-8DED-4392BF58D326}"/>
    <dgm:cxn modelId="{0FBEBBCA-148B-41E4-94D9-E8BDA609D520}" type="presOf" srcId="{A9B269A0-9580-4592-BC29-670CF40D47F8}" destId="{F8BB7382-BD96-43DD-A38C-F075A1B618C8}" srcOrd="0" destOrd="0" presId="urn:microsoft.com/office/officeart/2005/8/layout/process4"/>
    <dgm:cxn modelId="{D9BFDCA2-BB04-4BB8-AC0E-D7AD539D3AD0}" type="presOf" srcId="{2B011E34-B022-4061-96FE-0D479C5B7A6F}" destId="{C4E333B5-1899-4806-BAD3-38A9AA6F391B}" srcOrd="0" destOrd="0" presId="urn:microsoft.com/office/officeart/2005/8/layout/process4"/>
    <dgm:cxn modelId="{8C7A2C13-1DC5-4895-95BA-84B75999A533}" type="presOf" srcId="{FD1E762F-587A-4F5B-B3AA-83E7A2E94A23}" destId="{2A96B79B-A70A-47D1-93EC-4CE75F20EDEB}" srcOrd="0" destOrd="0" presId="urn:microsoft.com/office/officeart/2005/8/layout/process4"/>
    <dgm:cxn modelId="{CA2BD880-90E6-4C62-A9EE-27D63283D048}" srcId="{A9B269A0-9580-4592-BC29-670CF40D47F8}" destId="{91C18226-42BF-4DA8-BF91-1F1FF1803342}" srcOrd="2" destOrd="0" parTransId="{4AD84721-DF11-41F9-8117-E9733F461F46}" sibTransId="{268F6A59-18E2-427C-B884-1527867EB815}"/>
    <dgm:cxn modelId="{0314ACA3-50B4-4D6A-A2FE-19D2E761B874}" srcId="{A9B269A0-9580-4592-BC29-670CF40D47F8}" destId="{FD1E762F-587A-4F5B-B3AA-83E7A2E94A23}" srcOrd="1" destOrd="0" parTransId="{393F1BB8-8289-431C-8D2F-20E2F15474E1}" sibTransId="{6ED146F2-EB6B-41E9-9D26-A428F5D9DE34}"/>
    <dgm:cxn modelId="{C3E7703F-B026-4867-A7DF-E6DF56CBC8DA}" type="presParOf" srcId="{F0E07B57-4EBD-4673-A78E-AF8A8469B304}" destId="{BB7EB0B2-A4CD-44ED-9B0B-83933BE676A3}" srcOrd="0" destOrd="0" presId="urn:microsoft.com/office/officeart/2005/8/layout/process4"/>
    <dgm:cxn modelId="{66CA8002-66DB-4A21-A66E-D8ACD2FE35A5}" type="presParOf" srcId="{BB7EB0B2-A4CD-44ED-9B0B-83933BE676A3}" destId="{F8BB7382-BD96-43DD-A38C-F075A1B618C8}" srcOrd="0" destOrd="0" presId="urn:microsoft.com/office/officeart/2005/8/layout/process4"/>
    <dgm:cxn modelId="{4FEE9B63-39A4-41C3-B6E5-1DCE403D3B14}" type="presParOf" srcId="{BB7EB0B2-A4CD-44ED-9B0B-83933BE676A3}" destId="{0EF58072-65E7-449A-BB38-E0F3B2D01A5A}" srcOrd="1" destOrd="0" presId="urn:microsoft.com/office/officeart/2005/8/layout/process4"/>
    <dgm:cxn modelId="{E38C4783-6EC9-48FE-A113-CDC30A7A929B}" type="presParOf" srcId="{BB7EB0B2-A4CD-44ED-9B0B-83933BE676A3}" destId="{34BE092E-5E68-47F3-9F82-D8210D823055}" srcOrd="2" destOrd="0" presId="urn:microsoft.com/office/officeart/2005/8/layout/process4"/>
    <dgm:cxn modelId="{8D6C81E4-58CD-475D-A786-4D0721299754}" type="presParOf" srcId="{34BE092E-5E68-47F3-9F82-D8210D823055}" destId="{C4E333B5-1899-4806-BAD3-38A9AA6F391B}" srcOrd="0" destOrd="0" presId="urn:microsoft.com/office/officeart/2005/8/layout/process4"/>
    <dgm:cxn modelId="{5F35055A-ABA5-4719-A8F4-2D4026E0355F}" type="presParOf" srcId="{34BE092E-5E68-47F3-9F82-D8210D823055}" destId="{2A96B79B-A70A-47D1-93EC-4CE75F20EDEB}" srcOrd="1" destOrd="0" presId="urn:microsoft.com/office/officeart/2005/8/layout/process4"/>
    <dgm:cxn modelId="{B4764721-DFB0-4343-BF2A-AEED5AB0536B}" type="presParOf" srcId="{34BE092E-5E68-47F3-9F82-D8210D823055}" destId="{2999C534-CDEC-4E73-8C97-9084AB85D980}" srcOrd="2" destOrd="0" presId="urn:microsoft.com/office/officeart/2005/8/layout/process4"/>
  </dgm:cxnLst>
  <dgm:bg/>
  <dgm:whole/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1</a:t>
          </a:r>
          <a:endParaRPr lang="it-IT" sz="20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2B8B40EF-4E7A-44F9-86F9-45B4E0084CB3}">
      <dgm:prSet phldrT="[Testo]" custT="1"/>
      <dgm:spPr/>
      <dgm:t>
        <a:bodyPr/>
        <a:lstStyle/>
        <a:p>
          <a:r>
            <a:rPr lang="it-IT" sz="2000" dirty="0" smtClean="0"/>
            <a:t>TB=050°/</a:t>
          </a:r>
          <a:r>
            <a:rPr lang="it-IT" sz="2000" dirty="0" err="1" smtClean="0"/>
            <a:t>D=</a:t>
          </a:r>
          <a:r>
            <a:rPr lang="it-IT" sz="2000" dirty="0" smtClean="0"/>
            <a:t> 233,7NM</a:t>
          </a:r>
          <a:endParaRPr lang="it-IT" sz="2000" dirty="0"/>
        </a:p>
      </dgm:t>
    </dgm:pt>
    <dgm:pt modelId="{F8704C1C-D8EC-43F9-A531-A78D4D7627D1}" type="parTrans" cxnId="{43935622-2E3A-4C61-AD48-1AF108EB22CC}">
      <dgm:prSet/>
      <dgm:spPr/>
      <dgm:t>
        <a:bodyPr/>
        <a:lstStyle/>
        <a:p>
          <a:endParaRPr lang="it-IT"/>
        </a:p>
      </dgm:t>
    </dgm:pt>
    <dgm:pt modelId="{936D72FE-6149-4191-9613-089533F16B13}" type="sibTrans" cxnId="{43935622-2E3A-4C61-AD48-1AF108EB22CC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2</a:t>
          </a:r>
          <a:endParaRPr lang="it-IT" sz="20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C3392C4B-5C98-4FB3-AD66-C571B4FD6907}">
      <dgm:prSet phldrT="[Testo]" custT="1"/>
      <dgm:spPr/>
      <dgm:t>
        <a:bodyPr/>
        <a:lstStyle/>
        <a:p>
          <a:r>
            <a:rPr lang="it-IT" sz="2000" dirty="0" smtClean="0"/>
            <a:t>SAT=-24°; </a:t>
          </a:r>
          <a:r>
            <a:rPr lang="it-IT" sz="2000" dirty="0" err="1" smtClean="0"/>
            <a:t>TAS=</a:t>
          </a:r>
          <a:r>
            <a:rPr lang="it-IT" sz="2000" dirty="0" smtClean="0"/>
            <a:t> 355</a:t>
          </a:r>
          <a:r>
            <a:rPr lang="it-IT" sz="2000" baseline="30000" dirty="0" smtClean="0"/>
            <a:t>k</a:t>
          </a:r>
          <a:endParaRPr lang="it-IT" sz="2000" dirty="0"/>
        </a:p>
      </dgm:t>
    </dgm:pt>
    <dgm:pt modelId="{13E2E549-A110-4A80-B581-42EFCB3FF948}" type="parTrans" cxnId="{76718C13-7398-4A44-997C-889FC2BAC792}">
      <dgm:prSet/>
      <dgm:spPr/>
      <dgm:t>
        <a:bodyPr/>
        <a:lstStyle/>
        <a:p>
          <a:endParaRPr lang="it-IT"/>
        </a:p>
      </dgm:t>
    </dgm:pt>
    <dgm:pt modelId="{5B76F0B8-3F9D-468B-B349-5F2A01DE4CD6}" type="sibTrans" cxnId="{76718C13-7398-4A44-997C-889FC2BAC792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000" dirty="0" smtClean="0"/>
            <a:t>Risultato 1</a:t>
          </a:r>
          <a:endParaRPr lang="it-IT" sz="20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4490C5ED-8D78-4E73-90C7-00372EA5238D}">
      <dgm:prSet phldrT="[Testo]" custT="1"/>
      <dgm:spPr/>
      <dgm:t>
        <a:bodyPr/>
        <a:lstStyle/>
        <a:p>
          <a:r>
            <a:rPr lang="it-IT" sz="2000" baseline="0" dirty="0" smtClean="0"/>
            <a:t>ETO</a:t>
          </a:r>
          <a:r>
            <a:rPr lang="it-IT" sz="2000" baseline="-25000" dirty="0" smtClean="0"/>
            <a:t>TOD</a:t>
          </a:r>
          <a:r>
            <a:rPr lang="it-IT" sz="2000" baseline="0" dirty="0" smtClean="0"/>
            <a:t>=09</a:t>
          </a:r>
          <a:r>
            <a:rPr lang="it-IT" sz="2000" baseline="30000" dirty="0" smtClean="0"/>
            <a:t>h</a:t>
          </a:r>
          <a:r>
            <a:rPr lang="it-IT" sz="2000" baseline="0" dirty="0" smtClean="0"/>
            <a:t>37</a:t>
          </a:r>
          <a:r>
            <a:rPr lang="it-IT" sz="2000" baseline="30000" dirty="0" smtClean="0"/>
            <a:t>m</a:t>
          </a:r>
          <a:endParaRPr lang="it-IT" sz="2000" baseline="30000" dirty="0"/>
        </a:p>
      </dgm:t>
    </dgm:pt>
    <dgm:pt modelId="{38B37B3A-4715-47EA-886A-50C43FADFE6E}" type="parTrans" cxnId="{E34DE130-4BBC-4448-A8C7-99A7E6D6EC97}">
      <dgm:prSet/>
      <dgm:spPr/>
      <dgm:t>
        <a:bodyPr/>
        <a:lstStyle/>
        <a:p>
          <a:endParaRPr lang="it-IT"/>
        </a:p>
      </dgm:t>
    </dgm:pt>
    <dgm:pt modelId="{F6B8B8E9-4F2C-4CB0-8996-6057B848C498}" type="sibTrans" cxnId="{E34DE130-4BBC-4448-A8C7-99A7E6D6EC97}">
      <dgm:prSet/>
      <dgm:spPr/>
      <dgm:t>
        <a:bodyPr/>
        <a:lstStyle/>
        <a:p>
          <a:endParaRPr lang="it-IT"/>
        </a:p>
      </dgm:t>
    </dgm:pt>
    <dgm:pt modelId="{C682632D-B153-4587-AB52-006EDBBD81AC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3</a:t>
          </a:r>
          <a:endParaRPr lang="it-IT" sz="2000" dirty="0"/>
        </a:p>
      </dgm:t>
    </dgm:pt>
    <dgm:pt modelId="{1D77216B-FE69-4E8F-8E09-2ECC95807526}" type="parTrans" cxnId="{5F0CD41E-7A8D-4B2E-9726-2AB9BDC5B2FE}">
      <dgm:prSet/>
      <dgm:spPr/>
      <dgm:t>
        <a:bodyPr/>
        <a:lstStyle/>
        <a:p>
          <a:endParaRPr lang="it-IT"/>
        </a:p>
      </dgm:t>
    </dgm:pt>
    <dgm:pt modelId="{E01F711D-B8E4-4625-9D9F-8A3DEA4F62DC}" type="sibTrans" cxnId="{5F0CD41E-7A8D-4B2E-9726-2AB9BDC5B2FE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000" dirty="0" smtClean="0"/>
            <a:t>Risultato 2</a:t>
          </a:r>
          <a:endParaRPr lang="it-IT" sz="20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493278AD-2DA7-42D4-9A52-9A4C977D3915}">
      <dgm:prSet phldrT="[Testo]" custT="1"/>
      <dgm:spPr/>
      <dgm:t>
        <a:bodyPr/>
        <a:lstStyle/>
        <a:p>
          <a:r>
            <a:rPr lang="it-IT" sz="2000" baseline="0" dirty="0" smtClean="0"/>
            <a:t>LAT</a:t>
          </a:r>
          <a:r>
            <a:rPr lang="it-IT" sz="2000" baseline="-25000" dirty="0" smtClean="0"/>
            <a:t>TOD</a:t>
          </a:r>
          <a:r>
            <a:rPr lang="it-IT" sz="2000" baseline="0" dirty="0" smtClean="0"/>
            <a:t>=47°00’N</a:t>
          </a:r>
          <a:endParaRPr lang="it-IT" sz="2000" baseline="0" dirty="0"/>
        </a:p>
      </dgm:t>
    </dgm:pt>
    <dgm:pt modelId="{319B5A27-3D1E-4396-BEED-80394714D4C9}" type="parTrans" cxnId="{5D0B0A8F-A965-4B34-81DF-C27038DCB1D9}">
      <dgm:prSet/>
      <dgm:spPr/>
      <dgm:t>
        <a:bodyPr/>
        <a:lstStyle/>
        <a:p>
          <a:endParaRPr lang="it-IT"/>
        </a:p>
      </dgm:t>
    </dgm:pt>
    <dgm:pt modelId="{94BBE747-35BE-42C6-AC82-077F2E2539BA}" type="sibTrans" cxnId="{5D0B0A8F-A965-4B34-81DF-C27038DCB1D9}">
      <dgm:prSet/>
      <dgm:spPr/>
      <dgm:t>
        <a:bodyPr/>
        <a:lstStyle/>
        <a:p>
          <a:endParaRPr lang="it-IT"/>
        </a:p>
      </dgm:t>
    </dgm:pt>
    <dgm:pt modelId="{DE7A202D-AF26-492D-A0AD-03185707AD4C}">
      <dgm:prSet phldrT="[Testo]" custT="1"/>
      <dgm:spPr/>
      <dgm:t>
        <a:bodyPr/>
        <a:lstStyle/>
        <a:p>
          <a:r>
            <a:rPr lang="it-IT" sz="2000" baseline="0" dirty="0" smtClean="0"/>
            <a:t>LONG</a:t>
          </a:r>
          <a:r>
            <a:rPr lang="it-IT" sz="2000" baseline="-25000" dirty="0" smtClean="0"/>
            <a:t>TOD</a:t>
          </a:r>
          <a:r>
            <a:rPr lang="it-IT" sz="2000" baseline="0" dirty="0" smtClean="0"/>
            <a:t>=001°50’W</a:t>
          </a:r>
          <a:endParaRPr lang="it-IT" sz="2000" baseline="0" dirty="0"/>
        </a:p>
      </dgm:t>
    </dgm:pt>
    <dgm:pt modelId="{7803A671-C745-47CD-9E91-6EEFF09B03C2}" type="parTrans" cxnId="{B6FFA7D0-29D8-4816-B567-5A6DE8C5BCCC}">
      <dgm:prSet/>
      <dgm:spPr/>
      <dgm:t>
        <a:bodyPr/>
        <a:lstStyle/>
        <a:p>
          <a:endParaRPr lang="it-IT"/>
        </a:p>
      </dgm:t>
    </dgm:pt>
    <dgm:pt modelId="{56A2DF58-7A45-4BD3-965F-2EA8C0EB8737}" type="sibTrans" cxnId="{B6FFA7D0-29D8-4816-B567-5A6DE8C5BCCC}">
      <dgm:prSet/>
      <dgm:spPr/>
      <dgm:t>
        <a:bodyPr/>
        <a:lstStyle/>
        <a:p>
          <a:endParaRPr lang="it-IT"/>
        </a:p>
      </dgm:t>
    </dgm:pt>
    <dgm:pt modelId="{1ECF338A-8B7D-44D6-8F0E-35E69C58E22D}">
      <dgm:prSet phldrT="[Testo]" custT="1"/>
      <dgm:spPr/>
      <dgm:t>
        <a:bodyPr/>
        <a:lstStyle/>
        <a:p>
          <a:r>
            <a:rPr lang="it-IT" sz="2000" dirty="0" smtClean="0"/>
            <a:t>QTE=230°; PA=8833ft</a:t>
          </a:r>
          <a:endParaRPr lang="it-IT" sz="2000" dirty="0"/>
        </a:p>
      </dgm:t>
    </dgm:pt>
    <dgm:pt modelId="{AA71F7E7-3DE0-4FFE-B4AE-57494EB69EE0}" type="parTrans" cxnId="{52A49327-8082-42C4-88D8-C9007EA37EF1}">
      <dgm:prSet/>
      <dgm:spPr/>
      <dgm:t>
        <a:bodyPr/>
        <a:lstStyle/>
        <a:p>
          <a:endParaRPr lang="it-IT"/>
        </a:p>
      </dgm:t>
    </dgm:pt>
    <dgm:pt modelId="{5A72CCD9-39FC-456E-8F03-2D42A3441945}" type="sibTrans" cxnId="{52A49327-8082-42C4-88D8-C9007EA37EF1}">
      <dgm:prSet/>
      <dgm:spPr/>
      <dgm:t>
        <a:bodyPr/>
        <a:lstStyle/>
        <a:p>
          <a:endParaRPr lang="it-IT"/>
        </a:p>
      </dgm:t>
    </dgm:pt>
    <dgm:pt modelId="{B7550F81-0F8C-4B1C-B1E9-AFC7E598FEF3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4</a:t>
          </a:r>
          <a:endParaRPr lang="it-IT" sz="2000" dirty="0"/>
        </a:p>
      </dgm:t>
    </dgm:pt>
    <dgm:pt modelId="{96167E40-7BF8-4963-BA1C-761D58928516}" type="parTrans" cxnId="{BA6F9F8C-3490-41C2-B22D-C958DBCCC378}">
      <dgm:prSet/>
      <dgm:spPr/>
      <dgm:t>
        <a:bodyPr/>
        <a:lstStyle/>
        <a:p>
          <a:endParaRPr lang="it-IT"/>
        </a:p>
      </dgm:t>
    </dgm:pt>
    <dgm:pt modelId="{97A9562E-7903-495A-991B-2C442171B264}" type="sibTrans" cxnId="{BA6F9F8C-3490-41C2-B22D-C958DBCCC378}">
      <dgm:prSet/>
      <dgm:spPr/>
      <dgm:t>
        <a:bodyPr/>
        <a:lstStyle/>
        <a:p>
          <a:endParaRPr lang="it-IT"/>
        </a:p>
      </dgm:t>
    </dgm:pt>
    <dgm:pt modelId="{E09380DD-4659-48A9-A6C6-B258AA03E962}">
      <dgm:prSet phldrT="[Testo]" custT="1"/>
      <dgm:spPr/>
      <dgm:t>
        <a:bodyPr/>
        <a:lstStyle/>
        <a:p>
          <a:r>
            <a:rPr lang="it-IT" sz="2000" dirty="0" smtClean="0"/>
            <a:t>FT</a:t>
          </a:r>
          <a:r>
            <a:rPr lang="it-IT" sz="2000" baseline="-25000" dirty="0" smtClean="0"/>
            <a:t>d</a:t>
          </a:r>
          <a:r>
            <a:rPr lang="it-IT" sz="2000" dirty="0" smtClean="0"/>
            <a:t>=10</a:t>
          </a:r>
          <a:r>
            <a:rPr lang="it-IT" sz="2000" baseline="30000" dirty="0" smtClean="0"/>
            <a:t>m</a:t>
          </a:r>
          <a:r>
            <a:rPr lang="it-IT" sz="2000" dirty="0" smtClean="0"/>
            <a:t>;D</a:t>
          </a:r>
          <a:r>
            <a:rPr lang="it-IT" sz="2000" baseline="-25000" dirty="0" smtClean="0"/>
            <a:t>d</a:t>
          </a:r>
          <a:r>
            <a:rPr lang="it-IT" sz="2000" dirty="0" smtClean="0"/>
            <a:t>=14,9NM;</a:t>
          </a:r>
          <a:endParaRPr lang="it-IT" sz="2000" dirty="0"/>
        </a:p>
      </dgm:t>
    </dgm:pt>
    <dgm:pt modelId="{955A9250-FBFD-42E2-84D8-67F0D4CCB52E}" type="parTrans" cxnId="{7E3232FF-74FB-496E-8252-475814D799A3}">
      <dgm:prSet/>
      <dgm:spPr/>
      <dgm:t>
        <a:bodyPr/>
        <a:lstStyle/>
        <a:p>
          <a:endParaRPr lang="it-IT"/>
        </a:p>
      </dgm:t>
    </dgm:pt>
    <dgm:pt modelId="{9CAB4D2E-802E-473D-8805-7C4A0E254A4F}" type="sibTrans" cxnId="{7E3232FF-74FB-496E-8252-475814D799A3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6" custLinFactNeighborX="6337" custLinFactNeighborY="-28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012BAFEA-C2E6-4CFA-B4D1-E5DBC65AF122}" type="pres">
      <dgm:prSet presAssocID="{C682632D-B153-4587-AB52-006EDBBD81AC}" presName="linNode" presStyleCnt="0"/>
      <dgm:spPr/>
    </dgm:pt>
    <dgm:pt modelId="{C48AC169-7986-4298-9477-A04A19F1F429}" type="pres">
      <dgm:prSet presAssocID="{C682632D-B153-4587-AB52-006EDBBD81AC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FD25E1-7B02-46BF-A2BF-56AC4A333AB7}" type="pres">
      <dgm:prSet presAssocID="{C682632D-B153-4587-AB52-006EDBBD81AC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FFEDDA-3DC9-4196-A072-36DB32750C95}" type="pres">
      <dgm:prSet presAssocID="{E01F711D-B8E4-4625-9D9F-8A3DEA4F62DC}" presName="sp" presStyleCnt="0"/>
      <dgm:spPr/>
    </dgm:pt>
    <dgm:pt modelId="{C6F56C89-9690-4E0E-9ECE-D7D2B542DCEE}" type="pres">
      <dgm:prSet presAssocID="{B7550F81-0F8C-4B1C-B1E9-AFC7E598FEF3}" presName="linNode" presStyleCnt="0"/>
      <dgm:spPr/>
    </dgm:pt>
    <dgm:pt modelId="{A580F92E-86F6-4B11-BB86-AB0DFC1EA891}" type="pres">
      <dgm:prSet presAssocID="{B7550F81-0F8C-4B1C-B1E9-AFC7E598FEF3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C4B23D-DACA-48A0-9947-3D056BB347E9}" type="pres">
      <dgm:prSet presAssocID="{B7550F81-0F8C-4B1C-B1E9-AFC7E598FEF3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7890CB5-58BC-4A5B-B79C-8D2659DA8D50}" type="pres">
      <dgm:prSet presAssocID="{97A9562E-7903-495A-991B-2C442171B264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920293-B9B9-49F0-8FA4-88D28408A055}" type="pres">
      <dgm:prSet presAssocID="{EDC92140-F8FD-40F7-83BF-D842E29ECB3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5" presStyleCnt="6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3A38CD-4851-4C03-8FC7-AE265524370F}" type="pres">
      <dgm:prSet presAssocID="{7E6F9B80-796C-4979-9930-186DC038E421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E3232FF-74FB-496E-8252-475814D799A3}" srcId="{B7550F81-0F8C-4B1C-B1E9-AFC7E598FEF3}" destId="{E09380DD-4659-48A9-A6C6-B258AA03E962}" srcOrd="0" destOrd="0" parTransId="{955A9250-FBFD-42E2-84D8-67F0D4CCB52E}" sibTransId="{9CAB4D2E-802E-473D-8805-7C4A0E254A4F}"/>
    <dgm:cxn modelId="{52A49327-8082-42C4-88D8-C9007EA37EF1}" srcId="{C682632D-B153-4587-AB52-006EDBBD81AC}" destId="{1ECF338A-8B7D-44D6-8F0E-35E69C58E22D}" srcOrd="0" destOrd="0" parTransId="{AA71F7E7-3DE0-4FFE-B4AE-57494EB69EE0}" sibTransId="{5A72CCD9-39FC-456E-8F03-2D42A3441945}"/>
    <dgm:cxn modelId="{43935622-2E3A-4C61-AD48-1AF108EB22CC}" srcId="{6AC4354C-D4B9-42FD-ABFF-86E1BDF49F41}" destId="{2B8B40EF-4E7A-44F9-86F9-45B4E0084CB3}" srcOrd="0" destOrd="0" parTransId="{F8704C1C-D8EC-43F9-A531-A78D4D7627D1}" sibTransId="{936D72FE-6149-4191-9613-089533F16B13}"/>
    <dgm:cxn modelId="{5F0CD41E-7A8D-4B2E-9726-2AB9BDC5B2FE}" srcId="{18812DFD-6E13-4CD4-91E1-B0FFFB1E38DD}" destId="{C682632D-B153-4587-AB52-006EDBBD81AC}" srcOrd="2" destOrd="0" parTransId="{1D77216B-FE69-4E8F-8E09-2ECC95807526}" sibTransId="{E01F711D-B8E4-4625-9D9F-8A3DEA4F62DC}"/>
    <dgm:cxn modelId="{BA6F9F8C-3490-41C2-B22D-C958DBCCC378}" srcId="{18812DFD-6E13-4CD4-91E1-B0FFFB1E38DD}" destId="{B7550F81-0F8C-4B1C-B1E9-AFC7E598FEF3}" srcOrd="3" destOrd="0" parTransId="{96167E40-7BF8-4963-BA1C-761D58928516}" sibTransId="{97A9562E-7903-495A-991B-2C442171B264}"/>
    <dgm:cxn modelId="{DE89EF9C-C145-4A0E-85CA-96E3671BBC8F}" type="presOf" srcId="{6AC4354C-D4B9-42FD-ABFF-86E1BDF49F41}" destId="{668F6A58-16E6-4358-87BD-3A4181A3B2C8}" srcOrd="0" destOrd="0" presId="urn:microsoft.com/office/officeart/2005/8/layout/vList5"/>
    <dgm:cxn modelId="{7EB74976-65A7-4D3A-919C-18E4746E391B}" srcId="{18812DFD-6E13-4CD4-91E1-B0FFFB1E38DD}" destId="{7E6F9B80-796C-4979-9930-186DC038E421}" srcOrd="5" destOrd="0" parTransId="{E91D8914-EDE2-497D-AB71-E66183138AE0}" sibTransId="{E5D201C1-552D-446D-B447-3CB9D66559A9}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0D98F757-7102-4406-BBA3-E2D4393A43B9}" type="presOf" srcId="{EDC92140-F8FD-40F7-83BF-D842E29ECB3B}" destId="{C95C735F-731B-428D-9989-73B3911F90C6}" srcOrd="0" destOrd="0" presId="urn:microsoft.com/office/officeart/2005/8/layout/vList5"/>
    <dgm:cxn modelId="{5AFE4DAC-5466-4E1F-8921-182134ECBBEA}" type="presOf" srcId="{493278AD-2DA7-42D4-9A52-9A4C977D3915}" destId="{653A38CD-4851-4C03-8FC7-AE265524370F}" srcOrd="0" destOrd="0" presId="urn:microsoft.com/office/officeart/2005/8/layout/vList5"/>
    <dgm:cxn modelId="{5D0B0A8F-A965-4B34-81DF-C27038DCB1D9}" srcId="{7E6F9B80-796C-4979-9930-186DC038E421}" destId="{493278AD-2DA7-42D4-9A52-9A4C977D3915}" srcOrd="0" destOrd="0" parTransId="{319B5A27-3D1E-4396-BEED-80394714D4C9}" sibTransId="{94BBE747-35BE-42C6-AC82-077F2E2539BA}"/>
    <dgm:cxn modelId="{2324062A-83CB-4B87-9C85-FCCC5F637C82}" type="presOf" srcId="{DE7A202D-AF26-492D-A0AD-03185707AD4C}" destId="{653A38CD-4851-4C03-8FC7-AE265524370F}" srcOrd="0" destOrd="1" presId="urn:microsoft.com/office/officeart/2005/8/layout/vList5"/>
    <dgm:cxn modelId="{EAB1F17C-4005-4FA3-9863-7573D64DB027}" type="presOf" srcId="{18812DFD-6E13-4CD4-91E1-B0FFFB1E38DD}" destId="{431736DF-1099-4F93-99F6-41908D16F927}" srcOrd="0" destOrd="0" presId="urn:microsoft.com/office/officeart/2005/8/layout/vList5"/>
    <dgm:cxn modelId="{9A623F1F-CD2A-4312-878B-A9A92861C9D4}" type="presOf" srcId="{1ECF338A-8B7D-44D6-8F0E-35E69C58E22D}" destId="{E4FD25E1-7B02-46BF-A2BF-56AC4A333AB7}" srcOrd="0" destOrd="0" presId="urn:microsoft.com/office/officeart/2005/8/layout/vList5"/>
    <dgm:cxn modelId="{76A7448E-B60C-46CF-982F-A9DE34B4CE7A}" type="presOf" srcId="{C682632D-B153-4587-AB52-006EDBBD81AC}" destId="{C48AC169-7986-4298-9477-A04A19F1F429}" srcOrd="0" destOrd="0" presId="urn:microsoft.com/office/officeart/2005/8/layout/vList5"/>
    <dgm:cxn modelId="{71C14AB7-499B-40D9-97FC-C63FE737741B}" srcId="{18812DFD-6E13-4CD4-91E1-B0FFFB1E38DD}" destId="{EDC92140-F8FD-40F7-83BF-D842E29ECB3B}" srcOrd="4" destOrd="0" parTransId="{CA298175-908F-4ABD-BD57-320156D591B3}" sibTransId="{09F0A8BF-A8AE-46E0-BB02-BA237FC54825}"/>
    <dgm:cxn modelId="{DE8E2CC9-29BA-459F-A95B-348DD96A718A}" type="presOf" srcId="{2B8B40EF-4E7A-44F9-86F9-45B4E0084CB3}" destId="{E9F8EBC8-F82E-4EF5-9EC1-001F7155B185}" srcOrd="0" destOrd="0" presId="urn:microsoft.com/office/officeart/2005/8/layout/vList5"/>
    <dgm:cxn modelId="{65DD05A7-EBB4-4E4C-865D-DD5B6F3E427D}" type="presOf" srcId="{C3392C4B-5C98-4FB3-AD66-C571B4FD6907}" destId="{5624ED40-6962-444E-82CE-50EF20FD14ED}" srcOrd="0" destOrd="0" presId="urn:microsoft.com/office/officeart/2005/8/layout/vList5"/>
    <dgm:cxn modelId="{E6D179C6-75C3-4F23-8BF5-123F43255363}" type="presOf" srcId="{4490C5ED-8D78-4E73-90C7-00372EA5238D}" destId="{7E920293-B9B9-49F0-8FA4-88D28408A055}" srcOrd="0" destOrd="0" presId="urn:microsoft.com/office/officeart/2005/8/layout/vList5"/>
    <dgm:cxn modelId="{5A3B9EE2-6096-4CAB-A07B-00EA4439F29D}" type="presOf" srcId="{B7550F81-0F8C-4B1C-B1E9-AFC7E598FEF3}" destId="{A580F92E-86F6-4B11-BB86-AB0DFC1EA891}" srcOrd="0" destOrd="0" presId="urn:microsoft.com/office/officeart/2005/8/layout/vList5"/>
    <dgm:cxn modelId="{9C3AF3D7-640C-4692-9644-84750D2CC9D7}" type="presOf" srcId="{8986C736-C011-4FCC-9665-34D96ABB9BB2}" destId="{01E313A1-1D0A-4195-B1CA-C4C9242C8F7F}" srcOrd="0" destOrd="0" presId="urn:microsoft.com/office/officeart/2005/8/layout/vList5"/>
    <dgm:cxn modelId="{E34DE130-4BBC-4448-A8C7-99A7E6D6EC97}" srcId="{EDC92140-F8FD-40F7-83BF-D842E29ECB3B}" destId="{4490C5ED-8D78-4E73-90C7-00372EA5238D}" srcOrd="0" destOrd="0" parTransId="{38B37B3A-4715-47EA-886A-50C43FADFE6E}" sibTransId="{F6B8B8E9-4F2C-4CB0-8996-6057B848C498}"/>
    <dgm:cxn modelId="{9C86CB76-7DC0-4107-A1AD-5078CEC4AFDD}" type="presOf" srcId="{E09380DD-4659-48A9-A6C6-B258AA03E962}" destId="{BFC4B23D-DACA-48A0-9947-3D056BB347E9}" srcOrd="0" destOrd="0" presId="urn:microsoft.com/office/officeart/2005/8/layout/vList5"/>
    <dgm:cxn modelId="{76718C13-7398-4A44-997C-889FC2BAC792}" srcId="{8986C736-C011-4FCC-9665-34D96ABB9BB2}" destId="{C3392C4B-5C98-4FB3-AD66-C571B4FD6907}" srcOrd="0" destOrd="0" parTransId="{13E2E549-A110-4A80-B581-42EFCB3FF948}" sibTransId="{5B76F0B8-3F9D-468B-B349-5F2A01DE4CD6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B6FFA7D0-29D8-4816-B567-5A6DE8C5BCCC}" srcId="{7E6F9B80-796C-4979-9930-186DC038E421}" destId="{DE7A202D-AF26-492D-A0AD-03185707AD4C}" srcOrd="1" destOrd="0" parTransId="{7803A671-C745-47CD-9E91-6EEFF09B03C2}" sibTransId="{56A2DF58-7A45-4BD3-965F-2EA8C0EB8737}"/>
    <dgm:cxn modelId="{C62B870E-077C-48A0-AC5D-4854CF2409D3}" type="presOf" srcId="{7E6F9B80-796C-4979-9930-186DC038E421}" destId="{4539D06C-FC12-4E89-B63D-3B38551F7418}" srcOrd="0" destOrd="0" presId="urn:microsoft.com/office/officeart/2005/8/layout/vList5"/>
    <dgm:cxn modelId="{FE361C00-0EAA-4814-9049-F221B33BDE15}" type="presParOf" srcId="{431736DF-1099-4F93-99F6-41908D16F927}" destId="{DFAD5C82-E01A-4E90-A6D2-AAEDBDBF7179}" srcOrd="0" destOrd="0" presId="urn:microsoft.com/office/officeart/2005/8/layout/vList5"/>
    <dgm:cxn modelId="{614567DD-5549-49DB-941B-3571059B84A2}" type="presParOf" srcId="{DFAD5C82-E01A-4E90-A6D2-AAEDBDBF7179}" destId="{668F6A58-16E6-4358-87BD-3A4181A3B2C8}" srcOrd="0" destOrd="0" presId="urn:microsoft.com/office/officeart/2005/8/layout/vList5"/>
    <dgm:cxn modelId="{59748D7E-595B-435A-B575-C66553D3D5A0}" type="presParOf" srcId="{DFAD5C82-E01A-4E90-A6D2-AAEDBDBF7179}" destId="{E9F8EBC8-F82E-4EF5-9EC1-001F7155B185}" srcOrd="1" destOrd="0" presId="urn:microsoft.com/office/officeart/2005/8/layout/vList5"/>
    <dgm:cxn modelId="{64BBF644-37CB-4143-BFF0-2B587C2293ED}" type="presParOf" srcId="{431736DF-1099-4F93-99F6-41908D16F927}" destId="{4F538DF5-9E29-41A7-8A2F-04465DAC07C8}" srcOrd="1" destOrd="0" presId="urn:microsoft.com/office/officeart/2005/8/layout/vList5"/>
    <dgm:cxn modelId="{FF64D1F4-D39F-4083-BB83-CB290A503C77}" type="presParOf" srcId="{431736DF-1099-4F93-99F6-41908D16F927}" destId="{794C66D0-DF69-43D4-B1F9-E72CE3DD0880}" srcOrd="2" destOrd="0" presId="urn:microsoft.com/office/officeart/2005/8/layout/vList5"/>
    <dgm:cxn modelId="{4586DF25-7173-4861-AA1B-C4299DF3C56A}" type="presParOf" srcId="{794C66D0-DF69-43D4-B1F9-E72CE3DD0880}" destId="{01E313A1-1D0A-4195-B1CA-C4C9242C8F7F}" srcOrd="0" destOrd="0" presId="urn:microsoft.com/office/officeart/2005/8/layout/vList5"/>
    <dgm:cxn modelId="{3293EF19-10A5-4142-97ED-159D1BEBE18D}" type="presParOf" srcId="{794C66D0-DF69-43D4-B1F9-E72CE3DD0880}" destId="{5624ED40-6962-444E-82CE-50EF20FD14ED}" srcOrd="1" destOrd="0" presId="urn:microsoft.com/office/officeart/2005/8/layout/vList5"/>
    <dgm:cxn modelId="{2413C4C7-1E19-4BA8-8DC9-F14195326568}" type="presParOf" srcId="{431736DF-1099-4F93-99F6-41908D16F927}" destId="{6CFFD794-A619-42D0-8F44-A50CF35976A7}" srcOrd="3" destOrd="0" presId="urn:microsoft.com/office/officeart/2005/8/layout/vList5"/>
    <dgm:cxn modelId="{D447E222-967B-4E97-BEBC-1F68FEA5C4F2}" type="presParOf" srcId="{431736DF-1099-4F93-99F6-41908D16F927}" destId="{012BAFEA-C2E6-4CFA-B4D1-E5DBC65AF122}" srcOrd="4" destOrd="0" presId="urn:microsoft.com/office/officeart/2005/8/layout/vList5"/>
    <dgm:cxn modelId="{FCE06672-7C77-4BEB-B9B3-1B98FF9E06E4}" type="presParOf" srcId="{012BAFEA-C2E6-4CFA-B4D1-E5DBC65AF122}" destId="{C48AC169-7986-4298-9477-A04A19F1F429}" srcOrd="0" destOrd="0" presId="urn:microsoft.com/office/officeart/2005/8/layout/vList5"/>
    <dgm:cxn modelId="{8C97E25E-950B-4BD0-B0B6-97F70BD930A0}" type="presParOf" srcId="{012BAFEA-C2E6-4CFA-B4D1-E5DBC65AF122}" destId="{E4FD25E1-7B02-46BF-A2BF-56AC4A333AB7}" srcOrd="1" destOrd="0" presId="urn:microsoft.com/office/officeart/2005/8/layout/vList5"/>
    <dgm:cxn modelId="{252EEA4A-4E09-4CC7-B471-24E4A1EFBB54}" type="presParOf" srcId="{431736DF-1099-4F93-99F6-41908D16F927}" destId="{CDFFEDDA-3DC9-4196-A072-36DB32750C95}" srcOrd="5" destOrd="0" presId="urn:microsoft.com/office/officeart/2005/8/layout/vList5"/>
    <dgm:cxn modelId="{B1628491-ED47-4340-AE95-86D8C1DEBF56}" type="presParOf" srcId="{431736DF-1099-4F93-99F6-41908D16F927}" destId="{C6F56C89-9690-4E0E-9ECE-D7D2B542DCEE}" srcOrd="6" destOrd="0" presId="urn:microsoft.com/office/officeart/2005/8/layout/vList5"/>
    <dgm:cxn modelId="{02BC3ACF-20BD-45AE-A84A-EEA3E44E8A29}" type="presParOf" srcId="{C6F56C89-9690-4E0E-9ECE-D7D2B542DCEE}" destId="{A580F92E-86F6-4B11-BB86-AB0DFC1EA891}" srcOrd="0" destOrd="0" presId="urn:microsoft.com/office/officeart/2005/8/layout/vList5"/>
    <dgm:cxn modelId="{7CD47672-5C62-4D5E-8856-30A8DC2A642F}" type="presParOf" srcId="{C6F56C89-9690-4E0E-9ECE-D7D2B542DCEE}" destId="{BFC4B23D-DACA-48A0-9947-3D056BB347E9}" srcOrd="1" destOrd="0" presId="urn:microsoft.com/office/officeart/2005/8/layout/vList5"/>
    <dgm:cxn modelId="{6A60038E-785E-4629-9190-36B0E997DB5A}" type="presParOf" srcId="{431736DF-1099-4F93-99F6-41908D16F927}" destId="{57890CB5-58BC-4A5B-B79C-8D2659DA8D50}" srcOrd="7" destOrd="0" presId="urn:microsoft.com/office/officeart/2005/8/layout/vList5"/>
    <dgm:cxn modelId="{9DF9A3C5-F628-4FE7-BFF3-6209183412A9}" type="presParOf" srcId="{431736DF-1099-4F93-99F6-41908D16F927}" destId="{B4CE908E-F67B-4AC8-8B91-14BEAC333E1D}" srcOrd="8" destOrd="0" presId="urn:microsoft.com/office/officeart/2005/8/layout/vList5"/>
    <dgm:cxn modelId="{9972F189-D823-4CB9-BF82-D2DCD025B61D}" type="presParOf" srcId="{B4CE908E-F67B-4AC8-8B91-14BEAC333E1D}" destId="{C95C735F-731B-428D-9989-73B3911F90C6}" srcOrd="0" destOrd="0" presId="urn:microsoft.com/office/officeart/2005/8/layout/vList5"/>
    <dgm:cxn modelId="{C14D26A0-F8AE-4807-B168-B305C2012831}" type="presParOf" srcId="{B4CE908E-F67B-4AC8-8B91-14BEAC333E1D}" destId="{7E920293-B9B9-49F0-8FA4-88D28408A055}" srcOrd="1" destOrd="0" presId="urn:microsoft.com/office/officeart/2005/8/layout/vList5"/>
    <dgm:cxn modelId="{39CB655E-428A-469C-B79C-8C45B550F8DD}" type="presParOf" srcId="{431736DF-1099-4F93-99F6-41908D16F927}" destId="{0F088762-0CDA-4963-B201-0511043619D1}" srcOrd="9" destOrd="0" presId="urn:microsoft.com/office/officeart/2005/8/layout/vList5"/>
    <dgm:cxn modelId="{E5963184-C3AD-4891-A6F0-9B141A4C13C1}" type="presParOf" srcId="{431736DF-1099-4F93-99F6-41908D16F927}" destId="{52931297-502C-4ECC-BB55-B5AE83329871}" srcOrd="10" destOrd="0" presId="urn:microsoft.com/office/officeart/2005/8/layout/vList5"/>
    <dgm:cxn modelId="{BE37681C-3D43-4625-BED3-EC635F61E09B}" type="presParOf" srcId="{52931297-502C-4ECC-BB55-B5AE83329871}" destId="{4539D06C-FC12-4E89-B63D-3B38551F7418}" srcOrd="0" destOrd="0" presId="urn:microsoft.com/office/officeart/2005/8/layout/vList5"/>
    <dgm:cxn modelId="{6E2C2670-BC7A-450D-B0F2-B0F9263D0616}" type="presParOf" srcId="{52931297-502C-4ECC-BB55-B5AE83329871}" destId="{653A38CD-4851-4C03-8FC7-AE265524370F}" srcOrd="1" destOrd="0" presId="urn:microsoft.com/office/officeart/2005/8/layout/vList5"/>
  </dgm:cxnLst>
  <dgm:bg/>
  <dgm:whole/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Fisica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5C80F1FF-3EFB-4B64-8B3E-F461C91268A0}">
      <dgm:prSet phldrT="[Testo]" custT="1"/>
      <dgm:spPr/>
      <dgm:t>
        <a:bodyPr/>
        <a:lstStyle/>
        <a:p>
          <a:r>
            <a:rPr lang="it-IT" sz="1600" dirty="0" smtClean="0"/>
            <a:t>Effetto Doppler</a:t>
          </a:r>
          <a:endParaRPr lang="it-IT" sz="1600" dirty="0"/>
        </a:p>
      </dgm:t>
    </dgm:pt>
    <dgm:pt modelId="{2C2BF2F6-841A-40AE-8C92-CB918A48395B}" type="parTrans" cxnId="{5D215FDA-B42D-4AF9-971E-E038F48779D5}">
      <dgm:prSet/>
      <dgm:spPr/>
      <dgm:t>
        <a:bodyPr/>
        <a:lstStyle/>
        <a:p>
          <a:endParaRPr lang="it-IT"/>
        </a:p>
      </dgm:t>
    </dgm:pt>
    <dgm:pt modelId="{61583F6A-9A23-4007-B95C-41B7D5489FC7}" type="sibTrans" cxnId="{5D215FDA-B42D-4AF9-971E-E038F48779D5}">
      <dgm:prSet/>
      <dgm:spPr/>
      <dgm:t>
        <a:bodyPr/>
        <a:lstStyle/>
        <a:p>
          <a:endParaRPr lang="it-IT"/>
        </a:p>
      </dgm:t>
    </dgm:pt>
    <dgm:pt modelId="{6A03C1BA-01E7-4294-A751-B68AA2E458FF}">
      <dgm:prSet phldrT="[Testo]" custT="1"/>
      <dgm:spPr/>
      <dgm:t>
        <a:bodyPr/>
        <a:lstStyle/>
        <a:p>
          <a:r>
            <a:rPr lang="it-IT" sz="1600" dirty="0" err="1" smtClean="0"/>
            <a:t>Navigatozione</a:t>
          </a:r>
          <a:r>
            <a:rPr lang="it-IT" sz="1600" dirty="0" smtClean="0"/>
            <a:t> Doppler</a:t>
          </a:r>
          <a:endParaRPr lang="it-IT" sz="1600" dirty="0"/>
        </a:p>
      </dgm:t>
    </dgm:pt>
    <dgm:pt modelId="{CA93E5D2-2869-4DD6-B925-383DA7BD0912}" type="parTrans" cxnId="{37CE4963-5381-45AF-A2A5-3E53D575A0CE}">
      <dgm:prSet/>
      <dgm:spPr/>
      <dgm:t>
        <a:bodyPr/>
        <a:lstStyle/>
        <a:p>
          <a:endParaRPr lang="it-IT"/>
        </a:p>
      </dgm:t>
    </dgm:pt>
    <dgm:pt modelId="{1D09B5DD-E711-46E3-A0FC-6D67441CF716}" type="sibTrans" cxnId="{37CE4963-5381-45AF-A2A5-3E53D575A0CE}">
      <dgm:prSet/>
      <dgm:spPr/>
      <dgm:t>
        <a:bodyPr/>
        <a:lstStyle/>
        <a:p>
          <a:endParaRPr lang="it-IT"/>
        </a:p>
      </dgm:t>
    </dgm:pt>
    <dgm:pt modelId="{CFC8242D-127E-4021-8D19-2DF20A99AF4E}">
      <dgm:prSet phldrT="[Testo]" custT="1"/>
      <dgm:spPr/>
      <dgm:t>
        <a:bodyPr/>
        <a:lstStyle/>
        <a:p>
          <a:r>
            <a:rPr lang="it-IT" sz="1600" dirty="0" smtClean="0"/>
            <a:t>Apparato</a:t>
          </a:r>
          <a:endParaRPr lang="it-IT" sz="1600" dirty="0"/>
        </a:p>
      </dgm:t>
    </dgm:pt>
    <dgm:pt modelId="{8DEF8697-46F5-4190-95CB-BD27EDF8703D}" type="parTrans" cxnId="{49D731AE-B132-45EB-B5A5-B98B5683A728}">
      <dgm:prSet/>
      <dgm:spPr/>
      <dgm:t>
        <a:bodyPr/>
        <a:lstStyle/>
        <a:p>
          <a:endParaRPr lang="it-IT"/>
        </a:p>
      </dgm:t>
    </dgm:pt>
    <dgm:pt modelId="{AA751303-502A-49D6-87D8-8C32D6652DBC}" type="sibTrans" cxnId="{49D731AE-B132-45EB-B5A5-B98B5683A728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E46ABC1-68EC-4781-9BAA-21C4694318D7}" type="pres">
      <dgm:prSet presAssocID="{6A03C1BA-01E7-4294-A751-B68AA2E458FF}" presName="boxAndChildren" presStyleCnt="0"/>
      <dgm:spPr/>
    </dgm:pt>
    <dgm:pt modelId="{CF0F56A9-E68E-4135-B377-6BC13AE69F17}" type="pres">
      <dgm:prSet presAssocID="{6A03C1BA-01E7-4294-A751-B68AA2E458FF}" presName="parentTextBox" presStyleLbl="node1" presStyleIdx="0" presStyleCnt="2"/>
      <dgm:spPr/>
      <dgm:t>
        <a:bodyPr/>
        <a:lstStyle/>
        <a:p>
          <a:endParaRPr lang="it-IT"/>
        </a:p>
      </dgm:t>
    </dgm:pt>
    <dgm:pt modelId="{A8376879-B555-4787-BF8E-BE75236A3963}" type="pres">
      <dgm:prSet presAssocID="{6A03C1BA-01E7-4294-A751-B68AA2E458FF}" presName="entireBox" presStyleLbl="node1" presStyleIdx="0" presStyleCnt="2"/>
      <dgm:spPr/>
      <dgm:t>
        <a:bodyPr/>
        <a:lstStyle/>
        <a:p>
          <a:endParaRPr lang="it-IT"/>
        </a:p>
      </dgm:t>
    </dgm:pt>
    <dgm:pt modelId="{94AD972F-C3BF-4BEA-B9C7-F1108FBD2CCB}" type="pres">
      <dgm:prSet presAssocID="{6A03C1BA-01E7-4294-A751-B68AA2E458FF}" presName="descendantBox" presStyleCnt="0"/>
      <dgm:spPr/>
    </dgm:pt>
    <dgm:pt modelId="{9D85B330-4620-4627-A511-772D47CC434F}" type="pres">
      <dgm:prSet presAssocID="{CFC8242D-127E-4021-8D19-2DF20A99AF4E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40BDF9-5984-468F-BFA4-1071807C271D}" type="pres">
      <dgm:prSet presAssocID="{70B038A9-5CE7-4A0C-952C-331955CCF74B}" presName="sp" presStyleCnt="0"/>
      <dgm:spPr/>
    </dgm:pt>
    <dgm:pt modelId="{B89298D4-2F6A-4252-90C1-274047B3EDC9}" type="pres">
      <dgm:prSet presAssocID="{A9B269A0-9580-4592-BC29-670CF40D47F8}" presName="arrowAndChildren" presStyleCnt="0"/>
      <dgm:spPr/>
    </dgm:pt>
    <dgm:pt modelId="{98F5B337-493B-4888-BC2C-21BACEC9E1BB}" type="pres">
      <dgm:prSet presAssocID="{A9B269A0-9580-4592-BC29-670CF40D47F8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1620D11D-98A3-49C9-BE9B-94AB2012F6A7}" type="pres">
      <dgm:prSet presAssocID="{A9B269A0-9580-4592-BC29-670CF40D47F8}" presName="arrow" presStyleLbl="node1" presStyleIdx="1" presStyleCnt="2"/>
      <dgm:spPr/>
      <dgm:t>
        <a:bodyPr/>
        <a:lstStyle/>
        <a:p>
          <a:endParaRPr lang="it-IT"/>
        </a:p>
      </dgm:t>
    </dgm:pt>
    <dgm:pt modelId="{0D8D7A87-4D92-43BE-98CE-152C53931C8E}" type="pres">
      <dgm:prSet presAssocID="{A9B269A0-9580-4592-BC29-670CF40D47F8}" presName="descendantArrow" presStyleCnt="0"/>
      <dgm:spPr/>
    </dgm:pt>
    <dgm:pt modelId="{F33356FE-FF38-4E06-A7B7-7D720FB23DAF}" type="pres">
      <dgm:prSet presAssocID="{5C80F1FF-3EFB-4B64-8B3E-F461C91268A0}" presName="childTextArrow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7CE4963-5381-45AF-A2A5-3E53D575A0CE}" srcId="{4BC4DA22-8CF1-4A31-8AB7-292E7733B0D2}" destId="{6A03C1BA-01E7-4294-A751-B68AA2E458FF}" srcOrd="1" destOrd="0" parTransId="{CA93E5D2-2869-4DD6-B925-383DA7BD0912}" sibTransId="{1D09B5DD-E711-46E3-A0FC-6D67441CF716}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7082B182-CE66-4923-87BF-1134A7238DA6}" type="presOf" srcId="{A9B269A0-9580-4592-BC29-670CF40D47F8}" destId="{98F5B337-493B-4888-BC2C-21BACEC9E1BB}" srcOrd="0" destOrd="0" presId="urn:microsoft.com/office/officeart/2005/8/layout/process4"/>
    <dgm:cxn modelId="{B71C1487-88A3-4A06-9B60-A167F3477C3C}" type="presOf" srcId="{6A03C1BA-01E7-4294-A751-B68AA2E458FF}" destId="{A8376879-B555-4787-BF8E-BE75236A3963}" srcOrd="1" destOrd="0" presId="urn:microsoft.com/office/officeart/2005/8/layout/process4"/>
    <dgm:cxn modelId="{23ED6B85-8287-413C-927A-18068467091A}" type="presOf" srcId="{5C80F1FF-3EFB-4B64-8B3E-F461C91268A0}" destId="{F33356FE-FF38-4E06-A7B7-7D720FB23DAF}" srcOrd="0" destOrd="0" presId="urn:microsoft.com/office/officeart/2005/8/layout/process4"/>
    <dgm:cxn modelId="{C77F5226-295D-406B-8EC4-72ABFB21A0AD}" type="presOf" srcId="{A9B269A0-9580-4592-BC29-670CF40D47F8}" destId="{1620D11D-98A3-49C9-BE9B-94AB2012F6A7}" srcOrd="1" destOrd="0" presId="urn:microsoft.com/office/officeart/2005/8/layout/process4"/>
    <dgm:cxn modelId="{F0505848-8219-45C9-B648-1AD7B7112DE5}" type="presOf" srcId="{4BC4DA22-8CF1-4A31-8AB7-292E7733B0D2}" destId="{F0E07B57-4EBD-4673-A78E-AF8A8469B304}" srcOrd="0" destOrd="0" presId="urn:microsoft.com/office/officeart/2005/8/layout/process4"/>
    <dgm:cxn modelId="{31E4756B-5A42-4282-A402-BAF0810A89A8}" type="presOf" srcId="{6A03C1BA-01E7-4294-A751-B68AA2E458FF}" destId="{CF0F56A9-E68E-4135-B377-6BC13AE69F17}" srcOrd="0" destOrd="0" presId="urn:microsoft.com/office/officeart/2005/8/layout/process4"/>
    <dgm:cxn modelId="{49D731AE-B132-45EB-B5A5-B98B5683A728}" srcId="{6A03C1BA-01E7-4294-A751-B68AA2E458FF}" destId="{CFC8242D-127E-4021-8D19-2DF20A99AF4E}" srcOrd="0" destOrd="0" parTransId="{8DEF8697-46F5-4190-95CB-BD27EDF8703D}" sibTransId="{AA751303-502A-49D6-87D8-8C32D6652DBC}"/>
    <dgm:cxn modelId="{AD39AAD8-C905-4695-835C-6E2E18B13DE5}" type="presOf" srcId="{CFC8242D-127E-4021-8D19-2DF20A99AF4E}" destId="{9D85B330-4620-4627-A511-772D47CC434F}" srcOrd="0" destOrd="0" presId="urn:microsoft.com/office/officeart/2005/8/layout/process4"/>
    <dgm:cxn modelId="{5D215FDA-B42D-4AF9-971E-E038F48779D5}" srcId="{A9B269A0-9580-4592-BC29-670CF40D47F8}" destId="{5C80F1FF-3EFB-4B64-8B3E-F461C91268A0}" srcOrd="0" destOrd="0" parTransId="{2C2BF2F6-841A-40AE-8C92-CB918A48395B}" sibTransId="{61583F6A-9A23-4007-B95C-41B7D5489FC7}"/>
    <dgm:cxn modelId="{4A00DDCF-5E6B-4D9A-9E55-77FCBC4521BA}" type="presParOf" srcId="{F0E07B57-4EBD-4673-A78E-AF8A8469B304}" destId="{4E46ABC1-68EC-4781-9BAA-21C4694318D7}" srcOrd="0" destOrd="0" presId="urn:microsoft.com/office/officeart/2005/8/layout/process4"/>
    <dgm:cxn modelId="{1BBE2314-42AD-4104-9EED-85CFCECD0C24}" type="presParOf" srcId="{4E46ABC1-68EC-4781-9BAA-21C4694318D7}" destId="{CF0F56A9-E68E-4135-B377-6BC13AE69F17}" srcOrd="0" destOrd="0" presId="urn:microsoft.com/office/officeart/2005/8/layout/process4"/>
    <dgm:cxn modelId="{F4518C6B-9733-4785-AC5B-0E46D24216A8}" type="presParOf" srcId="{4E46ABC1-68EC-4781-9BAA-21C4694318D7}" destId="{A8376879-B555-4787-BF8E-BE75236A3963}" srcOrd="1" destOrd="0" presId="urn:microsoft.com/office/officeart/2005/8/layout/process4"/>
    <dgm:cxn modelId="{0F7484C4-45B5-4700-84BF-AAF5E887E1A8}" type="presParOf" srcId="{4E46ABC1-68EC-4781-9BAA-21C4694318D7}" destId="{94AD972F-C3BF-4BEA-B9C7-F1108FBD2CCB}" srcOrd="2" destOrd="0" presId="urn:microsoft.com/office/officeart/2005/8/layout/process4"/>
    <dgm:cxn modelId="{48AD9140-6ADF-44A0-97A1-AD42055D0A17}" type="presParOf" srcId="{94AD972F-C3BF-4BEA-B9C7-F1108FBD2CCB}" destId="{9D85B330-4620-4627-A511-772D47CC434F}" srcOrd="0" destOrd="0" presId="urn:microsoft.com/office/officeart/2005/8/layout/process4"/>
    <dgm:cxn modelId="{0F6051DF-A6BC-4DA6-85C4-C082F9A2B06B}" type="presParOf" srcId="{F0E07B57-4EBD-4673-A78E-AF8A8469B304}" destId="{3C40BDF9-5984-468F-BFA4-1071807C271D}" srcOrd="1" destOrd="0" presId="urn:microsoft.com/office/officeart/2005/8/layout/process4"/>
    <dgm:cxn modelId="{31F64B30-A42E-4E24-B899-1105A4566E63}" type="presParOf" srcId="{F0E07B57-4EBD-4673-A78E-AF8A8469B304}" destId="{B89298D4-2F6A-4252-90C1-274047B3EDC9}" srcOrd="2" destOrd="0" presId="urn:microsoft.com/office/officeart/2005/8/layout/process4"/>
    <dgm:cxn modelId="{7D72295B-CAB0-41C6-BFA4-168D510AE0BE}" type="presParOf" srcId="{B89298D4-2F6A-4252-90C1-274047B3EDC9}" destId="{98F5B337-493B-4888-BC2C-21BACEC9E1BB}" srcOrd="0" destOrd="0" presId="urn:microsoft.com/office/officeart/2005/8/layout/process4"/>
    <dgm:cxn modelId="{2A180F46-F87C-4E6C-A820-854138344D2D}" type="presParOf" srcId="{B89298D4-2F6A-4252-90C1-274047B3EDC9}" destId="{1620D11D-98A3-49C9-BE9B-94AB2012F6A7}" srcOrd="1" destOrd="0" presId="urn:microsoft.com/office/officeart/2005/8/layout/process4"/>
    <dgm:cxn modelId="{54E61495-BBAA-4E40-A707-E2DF6DE7F04F}" type="presParOf" srcId="{B89298D4-2F6A-4252-90C1-274047B3EDC9}" destId="{0D8D7A87-4D92-43BE-98CE-152C53931C8E}" srcOrd="2" destOrd="0" presId="urn:microsoft.com/office/officeart/2005/8/layout/process4"/>
    <dgm:cxn modelId="{D64B3244-41C6-4E8C-A397-39A793CC9794}" type="presParOf" srcId="{0D8D7A87-4D92-43BE-98CE-152C53931C8E}" destId="{F33356FE-FF38-4E06-A7B7-7D720FB23DAF}" srcOrd="0" destOrd="0" presId="urn:microsoft.com/office/officeart/2005/8/layout/process4"/>
  </dgm:cxnLst>
  <dgm:bg/>
  <dgm:whole/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22C2225-5643-4B6F-BC86-34B5D747CABB}">
      <dgm:prSet phldrT="[Testo]"/>
      <dgm:spPr/>
      <dgm:t>
        <a:bodyPr/>
        <a:lstStyle/>
        <a:p>
          <a:r>
            <a:rPr lang="it-IT" dirty="0" smtClean="0"/>
            <a:t>Ortodromia</a:t>
          </a:r>
          <a:endParaRPr lang="it-IT" dirty="0"/>
        </a:p>
      </dgm:t>
    </dgm:pt>
    <dgm:pt modelId="{4D200E1B-AE8F-4706-9ABB-0D9693B11E71}" type="parTrans" cxnId="{323B6D1F-2E3C-4405-A75F-F400B21C71F6}">
      <dgm:prSet/>
      <dgm:spPr/>
      <dgm:t>
        <a:bodyPr/>
        <a:lstStyle/>
        <a:p>
          <a:endParaRPr lang="it-IT"/>
        </a:p>
      </dgm:t>
    </dgm:pt>
    <dgm:pt modelId="{DF812227-8345-4A54-A89C-94C36B3136E3}" type="sibTrans" cxnId="{323B6D1F-2E3C-4405-A75F-F400B21C71F6}">
      <dgm:prSet/>
      <dgm:spPr/>
      <dgm:t>
        <a:bodyPr/>
        <a:lstStyle/>
        <a:p>
          <a:endParaRPr lang="it-IT"/>
        </a:p>
      </dgm:t>
    </dgm:pt>
    <dgm:pt modelId="{2AABD669-AB8C-4085-979B-2C200484FC65}">
      <dgm:prSet phldrT="[Testo]"/>
      <dgm:spPr/>
      <dgm:t>
        <a:bodyPr/>
        <a:lstStyle/>
        <a:p>
          <a:r>
            <a:rPr lang="it-IT" dirty="0" smtClean="0"/>
            <a:t>Trigonometria sferica</a:t>
          </a:r>
          <a:endParaRPr lang="it-IT" dirty="0"/>
        </a:p>
      </dgm:t>
    </dgm:pt>
    <dgm:pt modelId="{A47BA0A1-A442-4A99-93E7-22D708BA1E3B}" type="parTrans" cxnId="{8280FA9D-E3D9-4AD9-8F35-904689A76F51}">
      <dgm:prSet/>
      <dgm:spPr/>
      <dgm:t>
        <a:bodyPr/>
        <a:lstStyle/>
        <a:p>
          <a:endParaRPr lang="it-IT"/>
        </a:p>
      </dgm:t>
    </dgm:pt>
    <dgm:pt modelId="{ACEED86A-D01E-45B3-80A9-9481C2B6B5A7}" type="sibTrans" cxnId="{8280FA9D-E3D9-4AD9-8F35-904689A76F51}">
      <dgm:prSet/>
      <dgm:spPr/>
      <dgm:t>
        <a:bodyPr/>
        <a:lstStyle/>
        <a:p>
          <a:endParaRPr lang="it-IT"/>
        </a:p>
      </dgm:t>
    </dgm:pt>
    <dgm:pt modelId="{7CD71795-FF3D-489A-9561-1F68BE475330}">
      <dgm:prSet phldrT="[Testo]"/>
      <dgm:spPr/>
      <dgm:t>
        <a:bodyPr/>
        <a:lstStyle/>
        <a:p>
          <a:r>
            <a:rPr lang="it-IT" dirty="0" smtClean="0"/>
            <a:t>Triangolo ortodromico</a:t>
          </a:r>
          <a:endParaRPr lang="it-IT" dirty="0"/>
        </a:p>
      </dgm:t>
    </dgm:pt>
    <dgm:pt modelId="{D618E1F2-DB2A-4A7D-B59A-F6E71F6A872B}" type="parTrans" cxnId="{0E05F3A8-0E7F-416D-A1B5-C057D37816F2}">
      <dgm:prSet/>
      <dgm:spPr/>
      <dgm:t>
        <a:bodyPr/>
        <a:lstStyle/>
        <a:p>
          <a:endParaRPr lang="it-IT"/>
        </a:p>
      </dgm:t>
    </dgm:pt>
    <dgm:pt modelId="{8704AED0-3047-4AC3-A74D-38397EA20F3E}" type="sibTrans" cxnId="{0E05F3A8-0E7F-416D-A1B5-C057D37816F2}">
      <dgm:prSet/>
      <dgm:spPr/>
      <dgm:t>
        <a:bodyPr/>
        <a:lstStyle/>
        <a:p>
          <a:endParaRPr lang="it-IT"/>
        </a:p>
      </dgm:t>
    </dgm:pt>
    <dgm:pt modelId="{3396B39E-ED37-47ED-80C0-1B2EA710EF66}">
      <dgm:prSet phldrT="[Testo]"/>
      <dgm:spPr/>
      <dgm:t>
        <a:bodyPr/>
        <a:lstStyle/>
        <a:p>
          <a:r>
            <a:rPr lang="it-IT" dirty="0" smtClean="0"/>
            <a:t>Vertici</a:t>
          </a:r>
          <a:endParaRPr lang="it-IT" dirty="0"/>
        </a:p>
      </dgm:t>
    </dgm:pt>
    <dgm:pt modelId="{C7909DBE-C7C9-49C6-9C84-CEB3CAFFAD73}" type="parTrans" cxnId="{A7EFF6C8-77D8-4921-9F73-D798ACADF49F}">
      <dgm:prSet/>
      <dgm:spPr/>
      <dgm:t>
        <a:bodyPr/>
        <a:lstStyle/>
        <a:p>
          <a:endParaRPr lang="it-IT"/>
        </a:p>
      </dgm:t>
    </dgm:pt>
    <dgm:pt modelId="{18569A3B-178F-491A-BA84-1C60573CD786}" type="sibTrans" cxnId="{A7EFF6C8-77D8-4921-9F73-D798ACADF49F}">
      <dgm:prSet/>
      <dgm:spPr/>
      <dgm:t>
        <a:bodyPr/>
        <a:lstStyle/>
        <a:p>
          <a:endParaRPr lang="it-IT"/>
        </a:p>
      </dgm:t>
    </dgm:pt>
    <dgm:pt modelId="{79499AE5-D09D-4543-8A68-623BFA9FBC5C}">
      <dgm:prSet phldrT="[Testo]"/>
      <dgm:spPr/>
      <dgm:t>
        <a:bodyPr/>
        <a:lstStyle/>
        <a:p>
          <a:r>
            <a:rPr lang="it-IT" dirty="0" smtClean="0"/>
            <a:t>Tempo</a:t>
          </a:r>
          <a:endParaRPr lang="it-IT" dirty="0"/>
        </a:p>
      </dgm:t>
    </dgm:pt>
    <dgm:pt modelId="{D23B6E67-892E-45B1-98C3-0C3F37B13F6E}" type="parTrans" cxnId="{AACA47D3-C56E-4A1E-8AFE-192E9BC3836F}">
      <dgm:prSet/>
      <dgm:spPr/>
    </dgm:pt>
    <dgm:pt modelId="{64AD99C4-7D3B-47BB-A742-23BBCFB344EA}" type="sibTrans" cxnId="{AACA47D3-C56E-4A1E-8AFE-192E9BC3836F}">
      <dgm:prSet/>
      <dgm:spPr/>
    </dgm:pt>
    <dgm:pt modelId="{2E4C7CC2-6F79-48DD-B13A-977EE2673B5F}">
      <dgm:prSet phldrT="[Testo]"/>
      <dgm:spPr/>
      <dgm:t>
        <a:bodyPr/>
        <a:lstStyle/>
        <a:p>
          <a:r>
            <a:rPr lang="it-IT" dirty="0" smtClean="0"/>
            <a:t>GMT</a:t>
          </a:r>
          <a:endParaRPr lang="it-IT" dirty="0"/>
        </a:p>
      </dgm:t>
    </dgm:pt>
    <dgm:pt modelId="{F4832BCC-4BCD-4405-BB4F-89E88E7FBBEF}" type="parTrans" cxnId="{5A74DEF6-0BE3-48C4-A717-F72CECB213B5}">
      <dgm:prSet/>
      <dgm:spPr/>
    </dgm:pt>
    <dgm:pt modelId="{4016363B-B6C8-41DE-9583-0DD50B64412F}" type="sibTrans" cxnId="{5A74DEF6-0BE3-48C4-A717-F72CECB213B5}">
      <dgm:prSet/>
      <dgm:spPr/>
    </dgm:pt>
    <dgm:pt modelId="{C62A5944-8F8C-4571-8915-FC1FA1BC22C3}">
      <dgm:prSet phldrT="[Testo]"/>
      <dgm:spPr/>
      <dgm:t>
        <a:bodyPr/>
        <a:lstStyle/>
        <a:p>
          <a:r>
            <a:rPr lang="it-IT" smtClean="0"/>
            <a:t> </a:t>
          </a:r>
          <a:r>
            <a:rPr lang="it-IT" dirty="0" smtClean="0"/>
            <a:t>LMT</a:t>
          </a:r>
          <a:endParaRPr lang="it-IT" dirty="0"/>
        </a:p>
      </dgm:t>
    </dgm:pt>
    <dgm:pt modelId="{C7CBE195-B817-45CF-8DCC-065ACF2D7DBD}" type="parTrans" cxnId="{7967C344-61A1-4C68-B233-18B628720EE8}">
      <dgm:prSet/>
      <dgm:spPr/>
    </dgm:pt>
    <dgm:pt modelId="{243DB7E3-5BD4-4C40-BFA9-8C887FF18945}" type="sibTrans" cxnId="{7967C344-61A1-4C68-B233-18B628720EE8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EF172B2-2AC9-4FDB-8059-B0D1738DD242}" type="pres">
      <dgm:prSet presAssocID="{79499AE5-D09D-4543-8A68-623BFA9FBC5C}" presName="boxAndChildren" presStyleCnt="0"/>
      <dgm:spPr/>
    </dgm:pt>
    <dgm:pt modelId="{9FC4D4FA-7DA7-40E1-9082-0AF27283ACDE}" type="pres">
      <dgm:prSet presAssocID="{79499AE5-D09D-4543-8A68-623BFA9FBC5C}" presName="parentTextBox" presStyleLbl="node1" presStyleIdx="0" presStyleCnt="2"/>
      <dgm:spPr/>
      <dgm:t>
        <a:bodyPr/>
        <a:lstStyle/>
        <a:p>
          <a:endParaRPr lang="it-IT"/>
        </a:p>
      </dgm:t>
    </dgm:pt>
    <dgm:pt modelId="{06AB169B-C887-41E1-83F6-B4DA82A96DFB}" type="pres">
      <dgm:prSet presAssocID="{79499AE5-D09D-4543-8A68-623BFA9FBC5C}" presName="entireBox" presStyleLbl="node1" presStyleIdx="0" presStyleCnt="2"/>
      <dgm:spPr/>
      <dgm:t>
        <a:bodyPr/>
        <a:lstStyle/>
        <a:p>
          <a:endParaRPr lang="it-IT"/>
        </a:p>
      </dgm:t>
    </dgm:pt>
    <dgm:pt modelId="{2EF7D757-6AF6-4C47-A0F3-FD903956B890}" type="pres">
      <dgm:prSet presAssocID="{79499AE5-D09D-4543-8A68-623BFA9FBC5C}" presName="descendantBox" presStyleCnt="0"/>
      <dgm:spPr/>
    </dgm:pt>
    <dgm:pt modelId="{29780E75-CA90-4011-A45A-35EE6213CF77}" type="pres">
      <dgm:prSet presAssocID="{2E4C7CC2-6F79-48DD-B13A-977EE2673B5F}" presName="childTextBox" presStyleLbl="f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0D6ACBD-1FDB-4E69-9F16-54987EEFFA72}" type="pres">
      <dgm:prSet presAssocID="{C62A5944-8F8C-4571-8915-FC1FA1BC22C3}" presName="childTextBox" presStyleLbl="f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0897414-9A6E-4C04-A83D-AE3A482837FE}" type="pres">
      <dgm:prSet presAssocID="{DF812227-8345-4A54-A89C-94C36B3136E3}" presName="sp" presStyleCnt="0"/>
      <dgm:spPr/>
    </dgm:pt>
    <dgm:pt modelId="{2BC6BB01-B312-4FF3-A71E-B9378145771A}" type="pres">
      <dgm:prSet presAssocID="{322C2225-5643-4B6F-BC86-34B5D747CABB}" presName="arrowAndChildren" presStyleCnt="0"/>
      <dgm:spPr/>
    </dgm:pt>
    <dgm:pt modelId="{F03A92C2-A474-48C3-8CED-6355EF6EE24C}" type="pres">
      <dgm:prSet presAssocID="{322C2225-5643-4B6F-BC86-34B5D747CABB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C1B8E5E2-4CA9-403A-B225-217219931BF8}" type="pres">
      <dgm:prSet presAssocID="{322C2225-5643-4B6F-BC86-34B5D747CABB}" presName="arrow" presStyleLbl="node1" presStyleIdx="1" presStyleCnt="2"/>
      <dgm:spPr/>
      <dgm:t>
        <a:bodyPr/>
        <a:lstStyle/>
        <a:p>
          <a:endParaRPr lang="it-IT"/>
        </a:p>
      </dgm:t>
    </dgm:pt>
    <dgm:pt modelId="{B5D03C19-81A4-4969-99A5-2509DA4BB9DF}" type="pres">
      <dgm:prSet presAssocID="{322C2225-5643-4B6F-BC86-34B5D747CABB}" presName="descendantArrow" presStyleCnt="0"/>
      <dgm:spPr/>
    </dgm:pt>
    <dgm:pt modelId="{85328CC3-9AA9-44E3-8436-2A140A794D23}" type="pres">
      <dgm:prSet presAssocID="{2AABD669-AB8C-4085-979B-2C200484FC65}" presName="childTextArrow" presStyleLbl="f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E7C5D94-DAF4-4660-B66C-27E6AADFC5B9}" type="pres">
      <dgm:prSet presAssocID="{7CD71795-FF3D-489A-9561-1F68BE475330}" presName="childTextArrow" presStyleLbl="f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1110EA9-44DE-4F6C-A3F4-CE6F0C886B9B}" type="pres">
      <dgm:prSet presAssocID="{3396B39E-ED37-47ED-80C0-1B2EA710EF66}" presName="childTextArrow" presStyleLbl="f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E05F3A8-0E7F-416D-A1B5-C057D37816F2}" srcId="{322C2225-5643-4B6F-BC86-34B5D747CABB}" destId="{7CD71795-FF3D-489A-9561-1F68BE475330}" srcOrd="1" destOrd="0" parTransId="{D618E1F2-DB2A-4A7D-B59A-F6E71F6A872B}" sibTransId="{8704AED0-3047-4AC3-A74D-38397EA20F3E}"/>
    <dgm:cxn modelId="{849D08C3-A743-450A-A2C8-CDC8B3957822}" type="presOf" srcId="{2AABD669-AB8C-4085-979B-2C200484FC65}" destId="{85328CC3-9AA9-44E3-8436-2A140A794D23}" srcOrd="0" destOrd="0" presId="urn:microsoft.com/office/officeart/2005/8/layout/process4"/>
    <dgm:cxn modelId="{5A74DEF6-0BE3-48C4-A717-F72CECB213B5}" srcId="{79499AE5-D09D-4543-8A68-623BFA9FBC5C}" destId="{2E4C7CC2-6F79-48DD-B13A-977EE2673B5F}" srcOrd="0" destOrd="0" parTransId="{F4832BCC-4BCD-4405-BB4F-89E88E7FBBEF}" sibTransId="{4016363B-B6C8-41DE-9583-0DD50B64412F}"/>
    <dgm:cxn modelId="{738E2316-D944-4A4F-BAB4-734C8A1172B8}" type="presOf" srcId="{4BC4DA22-8CF1-4A31-8AB7-292E7733B0D2}" destId="{F0E07B57-4EBD-4673-A78E-AF8A8469B304}" srcOrd="0" destOrd="0" presId="urn:microsoft.com/office/officeart/2005/8/layout/process4"/>
    <dgm:cxn modelId="{F1AD9297-536F-4256-B8CD-C00C9C410D45}" type="presOf" srcId="{3396B39E-ED37-47ED-80C0-1B2EA710EF66}" destId="{C1110EA9-44DE-4F6C-A3F4-CE6F0C886B9B}" srcOrd="0" destOrd="0" presId="urn:microsoft.com/office/officeart/2005/8/layout/process4"/>
    <dgm:cxn modelId="{E528FD71-1C00-4166-8CAB-3F156C99FBFA}" type="presOf" srcId="{79499AE5-D09D-4543-8A68-623BFA9FBC5C}" destId="{9FC4D4FA-7DA7-40E1-9082-0AF27283ACDE}" srcOrd="0" destOrd="0" presId="urn:microsoft.com/office/officeart/2005/8/layout/process4"/>
    <dgm:cxn modelId="{95DB6DBA-6EDC-4917-965A-45B559EF7D92}" type="presOf" srcId="{2E4C7CC2-6F79-48DD-B13A-977EE2673B5F}" destId="{29780E75-CA90-4011-A45A-35EE6213CF77}" srcOrd="0" destOrd="0" presId="urn:microsoft.com/office/officeart/2005/8/layout/process4"/>
    <dgm:cxn modelId="{133648C4-692E-48F5-92D7-DC802EBAA810}" type="presOf" srcId="{79499AE5-D09D-4543-8A68-623BFA9FBC5C}" destId="{06AB169B-C887-41E1-83F6-B4DA82A96DFB}" srcOrd="1" destOrd="0" presId="urn:microsoft.com/office/officeart/2005/8/layout/process4"/>
    <dgm:cxn modelId="{AACA47D3-C56E-4A1E-8AFE-192E9BC3836F}" srcId="{4BC4DA22-8CF1-4A31-8AB7-292E7733B0D2}" destId="{79499AE5-D09D-4543-8A68-623BFA9FBC5C}" srcOrd="1" destOrd="0" parTransId="{D23B6E67-892E-45B1-98C3-0C3F37B13F6E}" sibTransId="{64AD99C4-7D3B-47BB-A742-23BBCFB344EA}"/>
    <dgm:cxn modelId="{6CD6CA59-144C-4A32-9E5E-A470214D83F6}" type="presOf" srcId="{322C2225-5643-4B6F-BC86-34B5D747CABB}" destId="{F03A92C2-A474-48C3-8CED-6355EF6EE24C}" srcOrd="0" destOrd="0" presId="urn:microsoft.com/office/officeart/2005/8/layout/process4"/>
    <dgm:cxn modelId="{75EBE738-1787-4631-B426-873680038E0B}" type="presOf" srcId="{7CD71795-FF3D-489A-9561-1F68BE475330}" destId="{CE7C5D94-DAF4-4660-B66C-27E6AADFC5B9}" srcOrd="0" destOrd="0" presId="urn:microsoft.com/office/officeart/2005/8/layout/process4"/>
    <dgm:cxn modelId="{7967C344-61A1-4C68-B233-18B628720EE8}" srcId="{79499AE5-D09D-4543-8A68-623BFA9FBC5C}" destId="{C62A5944-8F8C-4571-8915-FC1FA1BC22C3}" srcOrd="1" destOrd="0" parTransId="{C7CBE195-B817-45CF-8DCC-065ACF2D7DBD}" sibTransId="{243DB7E3-5BD4-4C40-BFA9-8C887FF18945}"/>
    <dgm:cxn modelId="{8280FA9D-E3D9-4AD9-8F35-904689A76F51}" srcId="{322C2225-5643-4B6F-BC86-34B5D747CABB}" destId="{2AABD669-AB8C-4085-979B-2C200484FC65}" srcOrd="0" destOrd="0" parTransId="{A47BA0A1-A442-4A99-93E7-22D708BA1E3B}" sibTransId="{ACEED86A-D01E-45B3-80A9-9481C2B6B5A7}"/>
    <dgm:cxn modelId="{323B6D1F-2E3C-4405-A75F-F400B21C71F6}" srcId="{4BC4DA22-8CF1-4A31-8AB7-292E7733B0D2}" destId="{322C2225-5643-4B6F-BC86-34B5D747CABB}" srcOrd="0" destOrd="0" parTransId="{4D200E1B-AE8F-4706-9ABB-0D9693B11E71}" sibTransId="{DF812227-8345-4A54-A89C-94C36B3136E3}"/>
    <dgm:cxn modelId="{AC5586C2-B6CD-4A02-B9B4-1A829F193EDF}" type="presOf" srcId="{322C2225-5643-4B6F-BC86-34B5D747CABB}" destId="{C1B8E5E2-4CA9-403A-B225-217219931BF8}" srcOrd="1" destOrd="0" presId="urn:microsoft.com/office/officeart/2005/8/layout/process4"/>
    <dgm:cxn modelId="{636BBF47-8EC7-432A-95C4-23A8801189AF}" type="presOf" srcId="{C62A5944-8F8C-4571-8915-FC1FA1BC22C3}" destId="{F0D6ACBD-1FDB-4E69-9F16-54987EEFFA72}" srcOrd="0" destOrd="0" presId="urn:microsoft.com/office/officeart/2005/8/layout/process4"/>
    <dgm:cxn modelId="{A7EFF6C8-77D8-4921-9F73-D798ACADF49F}" srcId="{322C2225-5643-4B6F-BC86-34B5D747CABB}" destId="{3396B39E-ED37-47ED-80C0-1B2EA710EF66}" srcOrd="2" destOrd="0" parTransId="{C7909DBE-C7C9-49C6-9C84-CEB3CAFFAD73}" sibTransId="{18569A3B-178F-491A-BA84-1C60573CD786}"/>
    <dgm:cxn modelId="{025D0C0E-5F12-49A1-807A-FEA7529B42F1}" type="presParOf" srcId="{F0E07B57-4EBD-4673-A78E-AF8A8469B304}" destId="{7EF172B2-2AC9-4FDB-8059-B0D1738DD242}" srcOrd="0" destOrd="0" presId="urn:microsoft.com/office/officeart/2005/8/layout/process4"/>
    <dgm:cxn modelId="{934A1741-0D6B-480D-8AEE-2CAAEF1ED100}" type="presParOf" srcId="{7EF172B2-2AC9-4FDB-8059-B0D1738DD242}" destId="{9FC4D4FA-7DA7-40E1-9082-0AF27283ACDE}" srcOrd="0" destOrd="0" presId="urn:microsoft.com/office/officeart/2005/8/layout/process4"/>
    <dgm:cxn modelId="{E32945F6-2871-4D15-BE93-A4CEAA912793}" type="presParOf" srcId="{7EF172B2-2AC9-4FDB-8059-B0D1738DD242}" destId="{06AB169B-C887-41E1-83F6-B4DA82A96DFB}" srcOrd="1" destOrd="0" presId="urn:microsoft.com/office/officeart/2005/8/layout/process4"/>
    <dgm:cxn modelId="{8DF2B9B5-5561-406D-B0AE-BB0836B79F68}" type="presParOf" srcId="{7EF172B2-2AC9-4FDB-8059-B0D1738DD242}" destId="{2EF7D757-6AF6-4C47-A0F3-FD903956B890}" srcOrd="2" destOrd="0" presId="urn:microsoft.com/office/officeart/2005/8/layout/process4"/>
    <dgm:cxn modelId="{9E5D631F-DAA4-46F0-9E74-5EA029A4D949}" type="presParOf" srcId="{2EF7D757-6AF6-4C47-A0F3-FD903956B890}" destId="{29780E75-CA90-4011-A45A-35EE6213CF77}" srcOrd="0" destOrd="0" presId="urn:microsoft.com/office/officeart/2005/8/layout/process4"/>
    <dgm:cxn modelId="{B440452C-A21C-4D26-B117-E2666EDFD93A}" type="presParOf" srcId="{2EF7D757-6AF6-4C47-A0F3-FD903956B890}" destId="{F0D6ACBD-1FDB-4E69-9F16-54987EEFFA72}" srcOrd="1" destOrd="0" presId="urn:microsoft.com/office/officeart/2005/8/layout/process4"/>
    <dgm:cxn modelId="{34C34E9A-EC72-42A7-BBCE-DAC95F81C138}" type="presParOf" srcId="{F0E07B57-4EBD-4673-A78E-AF8A8469B304}" destId="{D0897414-9A6E-4C04-A83D-AE3A482837FE}" srcOrd="1" destOrd="0" presId="urn:microsoft.com/office/officeart/2005/8/layout/process4"/>
    <dgm:cxn modelId="{71CC79AF-71ED-48E3-B95F-790D71A70EFC}" type="presParOf" srcId="{F0E07B57-4EBD-4673-A78E-AF8A8469B304}" destId="{2BC6BB01-B312-4FF3-A71E-B9378145771A}" srcOrd="2" destOrd="0" presId="urn:microsoft.com/office/officeart/2005/8/layout/process4"/>
    <dgm:cxn modelId="{ED762EF2-3D95-4313-8957-0EDEC9D6FF7F}" type="presParOf" srcId="{2BC6BB01-B312-4FF3-A71E-B9378145771A}" destId="{F03A92C2-A474-48C3-8CED-6355EF6EE24C}" srcOrd="0" destOrd="0" presId="urn:microsoft.com/office/officeart/2005/8/layout/process4"/>
    <dgm:cxn modelId="{343CC65E-D129-4EE7-8E29-EA1A8F3443BD}" type="presParOf" srcId="{2BC6BB01-B312-4FF3-A71E-B9378145771A}" destId="{C1B8E5E2-4CA9-403A-B225-217219931BF8}" srcOrd="1" destOrd="0" presId="urn:microsoft.com/office/officeart/2005/8/layout/process4"/>
    <dgm:cxn modelId="{35C54BE6-9CA3-44E5-9DA8-4422519E0A2B}" type="presParOf" srcId="{2BC6BB01-B312-4FF3-A71E-B9378145771A}" destId="{B5D03C19-81A4-4969-99A5-2509DA4BB9DF}" srcOrd="2" destOrd="0" presId="urn:microsoft.com/office/officeart/2005/8/layout/process4"/>
    <dgm:cxn modelId="{8667F69F-ACC5-499E-A890-941217E16746}" type="presParOf" srcId="{B5D03C19-81A4-4969-99A5-2509DA4BB9DF}" destId="{85328CC3-9AA9-44E3-8436-2A140A794D23}" srcOrd="0" destOrd="0" presId="urn:microsoft.com/office/officeart/2005/8/layout/process4"/>
    <dgm:cxn modelId="{7DB32532-91A7-4030-91F1-3CC7D26AEE65}" type="presParOf" srcId="{B5D03C19-81A4-4969-99A5-2509DA4BB9DF}" destId="{CE7C5D94-DAF4-4660-B66C-27E6AADFC5B9}" srcOrd="1" destOrd="0" presId="urn:microsoft.com/office/officeart/2005/8/layout/process4"/>
    <dgm:cxn modelId="{9B5A546D-9F3F-46AB-9167-09C10B1D9D93}" type="presParOf" srcId="{B5D03C19-81A4-4969-99A5-2509DA4BB9DF}" destId="{C1110EA9-44DE-4F6C-A3F4-CE6F0C886B9B}" srcOrd="2" destOrd="0" presId="urn:microsoft.com/office/officeart/2005/8/layout/process4"/>
  </dgm:cxnLst>
  <dgm:bg/>
  <dgm:whole/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7DAF2FB-AF05-4DA7-B33F-7F99F0084F73}">
      <dgm:prSet phldrT="[Testo]"/>
      <dgm:spPr/>
      <dgm:t>
        <a:bodyPr/>
        <a:lstStyle/>
        <a:p>
          <a:r>
            <a:rPr lang="it-IT" dirty="0" smtClean="0"/>
            <a:t>Calcolo </a:t>
          </a:r>
          <a:r>
            <a:rPr lang="it-IT" dirty="0" err="1" smtClean="0"/>
            <a:t>d</a:t>
          </a:r>
          <a:r>
            <a:rPr lang="it-IT" baseline="-25000" dirty="0" err="1" smtClean="0"/>
            <a:t>FN</a:t>
          </a:r>
          <a:r>
            <a:rPr lang="it-IT" baseline="-25000" dirty="0" smtClean="0"/>
            <a:t> </a:t>
          </a:r>
          <a:r>
            <a:rPr lang="it-IT" dirty="0" smtClean="0"/>
            <a:t>e </a:t>
          </a:r>
          <a:r>
            <a:rPr lang="it-IT" dirty="0" err="1" smtClean="0"/>
            <a:t>TCi</a:t>
          </a:r>
          <a:endParaRPr lang="it-IT" dirty="0"/>
        </a:p>
      </dgm:t>
    </dgm:pt>
    <dgm:pt modelId="{4343D512-781E-4D8C-BD52-348E3D52C722}" type="parTrans" cxnId="{1EAF5E7C-B22E-4302-894C-DD69BC065116}">
      <dgm:prSet/>
      <dgm:spPr/>
      <dgm:t>
        <a:bodyPr/>
        <a:lstStyle/>
        <a:p>
          <a:endParaRPr lang="it-IT"/>
        </a:p>
      </dgm:t>
    </dgm:pt>
    <dgm:pt modelId="{6F196138-A7C5-4162-878F-861425AEE713}" type="sibTrans" cxnId="{1EAF5E7C-B22E-4302-894C-DD69BC065116}">
      <dgm:prSet/>
      <dgm:spPr/>
      <dgm:t>
        <a:bodyPr/>
        <a:lstStyle/>
        <a:p>
          <a:endParaRPr lang="it-IT"/>
        </a:p>
      </dgm:t>
    </dgm:pt>
    <dgm:pt modelId="{E01BA298-FCDA-45B8-9BA5-7EA51FE3A37C}">
      <dgm:prSet phldrT="[Testo]"/>
      <dgm:spPr/>
      <dgm:t>
        <a:bodyPr/>
        <a:lstStyle/>
        <a:p>
          <a:r>
            <a:rPr lang="it-IT" dirty="0" smtClean="0"/>
            <a:t>Calcolo coordinate del Vertice</a:t>
          </a:r>
          <a:endParaRPr lang="it-IT" dirty="0"/>
        </a:p>
      </dgm:t>
    </dgm:pt>
    <dgm:pt modelId="{926674A2-3408-49C8-91DE-66DE7E03FDB8}" type="parTrans" cxnId="{55C10B64-003B-4BB2-A37C-F05484E2F5F1}">
      <dgm:prSet/>
      <dgm:spPr/>
      <dgm:t>
        <a:bodyPr/>
        <a:lstStyle/>
        <a:p>
          <a:endParaRPr lang="it-IT"/>
        </a:p>
      </dgm:t>
    </dgm:pt>
    <dgm:pt modelId="{42FC1DF1-74BE-4610-A8DB-B5CE1FEEA037}" type="sibTrans" cxnId="{55C10B64-003B-4BB2-A37C-F05484E2F5F1}">
      <dgm:prSet/>
      <dgm:spPr/>
      <dgm:t>
        <a:bodyPr/>
        <a:lstStyle/>
        <a:p>
          <a:endParaRPr lang="it-IT"/>
        </a:p>
      </dgm:t>
    </dgm:pt>
    <dgm:pt modelId="{CFAEB66E-3062-4115-92F9-FC1196E03358}">
      <dgm:prSet phldrT="[Testo]"/>
      <dgm:spPr/>
      <dgm:t>
        <a:bodyPr/>
        <a:lstStyle/>
        <a:p>
          <a:r>
            <a:rPr lang="it-IT" dirty="0" smtClean="0"/>
            <a:t>Calcolo FT</a:t>
          </a:r>
          <a:r>
            <a:rPr lang="it-IT" baseline="-25000" dirty="0" smtClean="0"/>
            <a:t>NV</a:t>
          </a:r>
          <a:endParaRPr lang="it-IT" baseline="-25000" dirty="0"/>
        </a:p>
      </dgm:t>
    </dgm:pt>
    <dgm:pt modelId="{FDF89843-F4F4-47E8-B1AD-DF8467071A0D}" type="parTrans" cxnId="{AB0AC79F-3582-4568-88A7-4440331C47A1}">
      <dgm:prSet/>
      <dgm:spPr/>
      <dgm:t>
        <a:bodyPr/>
        <a:lstStyle/>
        <a:p>
          <a:endParaRPr lang="it-IT"/>
        </a:p>
      </dgm:t>
    </dgm:pt>
    <dgm:pt modelId="{4286460F-A732-4562-AF78-573BAE834DCC}" type="sibTrans" cxnId="{AB0AC79F-3582-4568-88A7-4440331C47A1}">
      <dgm:prSet/>
      <dgm:spPr/>
      <dgm:t>
        <a:bodyPr/>
        <a:lstStyle/>
        <a:p>
          <a:endParaRPr lang="it-IT"/>
        </a:p>
      </dgm:t>
    </dgm:pt>
    <dgm:pt modelId="{7C279A69-9E7B-4C40-BED3-3847147357C0}">
      <dgm:prSet phldrT="[Testo]"/>
      <dgm:spPr/>
      <dgm:t>
        <a:bodyPr/>
        <a:lstStyle/>
        <a:p>
          <a:r>
            <a:rPr lang="it-IT" dirty="0" smtClean="0"/>
            <a:t>Calcolo LMT</a:t>
          </a:r>
          <a:r>
            <a:rPr lang="it-IT" baseline="-25000" dirty="0" smtClean="0"/>
            <a:t>V</a:t>
          </a:r>
          <a:endParaRPr lang="it-IT" baseline="-25000" dirty="0"/>
        </a:p>
      </dgm:t>
    </dgm:pt>
    <dgm:pt modelId="{BDCC07A2-7F23-468D-B28C-5803D5EEB8FF}" type="parTrans" cxnId="{AA2C825F-01CE-41D5-88A6-38836F9F410B}">
      <dgm:prSet/>
      <dgm:spPr/>
    </dgm:pt>
    <dgm:pt modelId="{67FB4B06-835E-40EA-AFCF-91EACD386F2B}" type="sibTrans" cxnId="{AA2C825F-01CE-41D5-88A6-38836F9F410B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6D8BBCBF-8970-4B1C-8CAD-D4763EA672D7}" type="pres">
      <dgm:prSet presAssocID="{E19F41FF-CA4F-4296-B8E0-340C53272823}" presName="arrowDiagram4" presStyleCnt="0"/>
      <dgm:spPr/>
    </dgm:pt>
    <dgm:pt modelId="{7E4B6C8D-B35E-481C-8FC7-F08820882481}" type="pres">
      <dgm:prSet presAssocID="{77DAF2FB-AF05-4DA7-B33F-7F99F0084F73}" presName="bullet4a" presStyleLbl="node1" presStyleIdx="0" presStyleCnt="4"/>
      <dgm:spPr/>
    </dgm:pt>
    <dgm:pt modelId="{BCC55B1D-1A0C-4DBD-80F1-90607004B577}" type="pres">
      <dgm:prSet presAssocID="{77DAF2FB-AF05-4DA7-B33F-7F99F0084F73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AD4BB73-38E5-4C0B-B908-1E65E701CAC8}" type="pres">
      <dgm:prSet presAssocID="{E01BA298-FCDA-45B8-9BA5-7EA51FE3A37C}" presName="bullet4b" presStyleLbl="node1" presStyleIdx="1" presStyleCnt="4"/>
      <dgm:spPr/>
    </dgm:pt>
    <dgm:pt modelId="{535BF8D4-460D-4021-BE94-F5A1371096E5}" type="pres">
      <dgm:prSet presAssocID="{E01BA298-FCDA-45B8-9BA5-7EA51FE3A37C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C87FDD0-A308-45AE-AD2D-E7CE7A89BDF0}" type="pres">
      <dgm:prSet presAssocID="{CFAEB66E-3062-4115-92F9-FC1196E03358}" presName="bullet4c" presStyleLbl="node1" presStyleIdx="2" presStyleCnt="4"/>
      <dgm:spPr/>
    </dgm:pt>
    <dgm:pt modelId="{6D48794F-E0BD-4F19-95C3-6337A7903BC0}" type="pres">
      <dgm:prSet presAssocID="{CFAEB66E-3062-4115-92F9-FC1196E03358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BB422E5-CE97-45FA-AEF3-1C586DA7ABAC}" type="pres">
      <dgm:prSet presAssocID="{7C279A69-9E7B-4C40-BED3-3847147357C0}" presName="bullet4d" presStyleLbl="node1" presStyleIdx="3" presStyleCnt="4"/>
      <dgm:spPr/>
    </dgm:pt>
    <dgm:pt modelId="{3B63BB2A-5DDC-49C1-8C02-EFC8F12C9AD5}" type="pres">
      <dgm:prSet presAssocID="{7C279A69-9E7B-4C40-BED3-3847147357C0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0A58808-7F59-4EA0-B370-1B617E4FD0A7}" type="presOf" srcId="{E19F41FF-CA4F-4296-B8E0-340C53272823}" destId="{6555694C-60F4-48FD-B317-3722FF98FBB9}" srcOrd="0" destOrd="0" presId="urn:microsoft.com/office/officeart/2005/8/layout/arrow2"/>
    <dgm:cxn modelId="{55C10B64-003B-4BB2-A37C-F05484E2F5F1}" srcId="{E19F41FF-CA4F-4296-B8E0-340C53272823}" destId="{E01BA298-FCDA-45B8-9BA5-7EA51FE3A37C}" srcOrd="1" destOrd="0" parTransId="{926674A2-3408-49C8-91DE-66DE7E03FDB8}" sibTransId="{42FC1DF1-74BE-4610-A8DB-B5CE1FEEA037}"/>
    <dgm:cxn modelId="{908D6905-3D17-41E6-B564-8F9B79E59962}" type="presOf" srcId="{E01BA298-FCDA-45B8-9BA5-7EA51FE3A37C}" destId="{535BF8D4-460D-4021-BE94-F5A1371096E5}" srcOrd="0" destOrd="0" presId="urn:microsoft.com/office/officeart/2005/8/layout/arrow2"/>
    <dgm:cxn modelId="{74953F68-2F75-48BD-8319-52761C14563A}" type="presOf" srcId="{77DAF2FB-AF05-4DA7-B33F-7F99F0084F73}" destId="{BCC55B1D-1A0C-4DBD-80F1-90607004B577}" srcOrd="0" destOrd="0" presId="urn:microsoft.com/office/officeart/2005/8/layout/arrow2"/>
    <dgm:cxn modelId="{1EAF5E7C-B22E-4302-894C-DD69BC065116}" srcId="{E19F41FF-CA4F-4296-B8E0-340C53272823}" destId="{77DAF2FB-AF05-4DA7-B33F-7F99F0084F73}" srcOrd="0" destOrd="0" parTransId="{4343D512-781E-4D8C-BD52-348E3D52C722}" sibTransId="{6F196138-A7C5-4162-878F-861425AEE713}"/>
    <dgm:cxn modelId="{EE34625B-CE33-40CB-A3F5-8F14945F2C40}" type="presOf" srcId="{CFAEB66E-3062-4115-92F9-FC1196E03358}" destId="{6D48794F-E0BD-4F19-95C3-6337A7903BC0}" srcOrd="0" destOrd="0" presId="urn:microsoft.com/office/officeart/2005/8/layout/arrow2"/>
    <dgm:cxn modelId="{AB0AC79F-3582-4568-88A7-4440331C47A1}" srcId="{E19F41FF-CA4F-4296-B8E0-340C53272823}" destId="{CFAEB66E-3062-4115-92F9-FC1196E03358}" srcOrd="2" destOrd="0" parTransId="{FDF89843-F4F4-47E8-B1AD-DF8467071A0D}" sibTransId="{4286460F-A732-4562-AF78-573BAE834DCC}"/>
    <dgm:cxn modelId="{5B81D1EB-AA06-4E82-8B31-841BB2853438}" type="presOf" srcId="{7C279A69-9E7B-4C40-BED3-3847147357C0}" destId="{3B63BB2A-5DDC-49C1-8C02-EFC8F12C9AD5}" srcOrd="0" destOrd="0" presId="urn:microsoft.com/office/officeart/2005/8/layout/arrow2"/>
    <dgm:cxn modelId="{AA2C825F-01CE-41D5-88A6-38836F9F410B}" srcId="{E19F41FF-CA4F-4296-B8E0-340C53272823}" destId="{7C279A69-9E7B-4C40-BED3-3847147357C0}" srcOrd="3" destOrd="0" parTransId="{BDCC07A2-7F23-468D-B28C-5803D5EEB8FF}" sibTransId="{67FB4B06-835E-40EA-AFCF-91EACD386F2B}"/>
    <dgm:cxn modelId="{A52503EC-598D-4F10-B2FE-8EA1226AA756}" type="presParOf" srcId="{6555694C-60F4-48FD-B317-3722FF98FBB9}" destId="{E8E17464-8E84-40F9-8AE2-1E89CEC3D5FA}" srcOrd="0" destOrd="0" presId="urn:microsoft.com/office/officeart/2005/8/layout/arrow2"/>
    <dgm:cxn modelId="{1E0A86F8-880C-480C-A6F9-AE35DA416FA8}" type="presParOf" srcId="{6555694C-60F4-48FD-B317-3722FF98FBB9}" destId="{6D8BBCBF-8970-4B1C-8CAD-D4763EA672D7}" srcOrd="1" destOrd="0" presId="urn:microsoft.com/office/officeart/2005/8/layout/arrow2"/>
    <dgm:cxn modelId="{EB95AA9E-CB53-477C-8274-30D34E06CC21}" type="presParOf" srcId="{6D8BBCBF-8970-4B1C-8CAD-D4763EA672D7}" destId="{7E4B6C8D-B35E-481C-8FC7-F08820882481}" srcOrd="0" destOrd="0" presId="urn:microsoft.com/office/officeart/2005/8/layout/arrow2"/>
    <dgm:cxn modelId="{2C6BEEED-9E4A-45AC-98B7-FF5832EF6721}" type="presParOf" srcId="{6D8BBCBF-8970-4B1C-8CAD-D4763EA672D7}" destId="{BCC55B1D-1A0C-4DBD-80F1-90607004B577}" srcOrd="1" destOrd="0" presId="urn:microsoft.com/office/officeart/2005/8/layout/arrow2"/>
    <dgm:cxn modelId="{1EF60D15-2A3E-4169-BB48-E822FC2478C9}" type="presParOf" srcId="{6D8BBCBF-8970-4B1C-8CAD-D4763EA672D7}" destId="{5AD4BB73-38E5-4C0B-B908-1E65E701CAC8}" srcOrd="2" destOrd="0" presId="urn:microsoft.com/office/officeart/2005/8/layout/arrow2"/>
    <dgm:cxn modelId="{441AB8CB-14AD-407E-A39A-B6BF1E8783DF}" type="presParOf" srcId="{6D8BBCBF-8970-4B1C-8CAD-D4763EA672D7}" destId="{535BF8D4-460D-4021-BE94-F5A1371096E5}" srcOrd="3" destOrd="0" presId="urn:microsoft.com/office/officeart/2005/8/layout/arrow2"/>
    <dgm:cxn modelId="{0D6862ED-1172-4D69-A737-9B8009D5D551}" type="presParOf" srcId="{6D8BBCBF-8970-4B1C-8CAD-D4763EA672D7}" destId="{4C87FDD0-A308-45AE-AD2D-E7CE7A89BDF0}" srcOrd="4" destOrd="0" presId="urn:microsoft.com/office/officeart/2005/8/layout/arrow2"/>
    <dgm:cxn modelId="{F46C1B70-8E24-4AC5-BA43-99B769F68E32}" type="presParOf" srcId="{6D8BBCBF-8970-4B1C-8CAD-D4763EA672D7}" destId="{6D48794F-E0BD-4F19-95C3-6337A7903BC0}" srcOrd="5" destOrd="0" presId="urn:microsoft.com/office/officeart/2005/8/layout/arrow2"/>
    <dgm:cxn modelId="{1D60FA0F-CAC7-4CC1-9DEA-ADBAB4EA21BA}" type="presParOf" srcId="{6D8BBCBF-8970-4B1C-8CAD-D4763EA672D7}" destId="{8BB422E5-CE97-45FA-AEF3-1C586DA7ABAC}" srcOrd="6" destOrd="0" presId="urn:microsoft.com/office/officeart/2005/8/layout/arrow2"/>
    <dgm:cxn modelId="{238CCBA2-E87C-4684-AE3A-0E5A2BE45C54}" type="presParOf" srcId="{6D8BBCBF-8970-4B1C-8CAD-D4763EA672D7}" destId="{3B63BB2A-5DDC-49C1-8C02-EFC8F12C9AD5}" srcOrd="7" destOrd="0" presId="urn:microsoft.com/office/officeart/2005/8/layout/arrow2"/>
  </dgm:cxnLst>
  <dgm:bg/>
  <dgm:whole/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1</a:t>
          </a:r>
          <a:endParaRPr lang="it-IT" sz="28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2B8B40EF-4E7A-44F9-86F9-45B4E0084CB3}">
      <dgm:prSet phldrT="[Testo]" custT="1"/>
      <dgm:spPr/>
      <dgm:t>
        <a:bodyPr/>
        <a:lstStyle/>
        <a:p>
          <a:r>
            <a:rPr lang="it-IT" sz="2800" dirty="0" smtClean="0"/>
            <a:t>d</a:t>
          </a:r>
          <a:r>
            <a:rPr lang="it-IT" sz="2800" baseline="-25000" dirty="0" smtClean="0"/>
            <a:t>FN</a:t>
          </a:r>
          <a:r>
            <a:rPr lang="it-IT" sz="2800" dirty="0" smtClean="0"/>
            <a:t>=2777 NM</a:t>
          </a:r>
          <a:endParaRPr lang="it-IT" sz="2800" dirty="0"/>
        </a:p>
      </dgm:t>
    </dgm:pt>
    <dgm:pt modelId="{F8704C1C-D8EC-43F9-A531-A78D4D7627D1}" type="parTrans" cxnId="{43935622-2E3A-4C61-AD48-1AF108EB22CC}">
      <dgm:prSet/>
      <dgm:spPr/>
      <dgm:t>
        <a:bodyPr/>
        <a:lstStyle/>
        <a:p>
          <a:endParaRPr lang="it-IT"/>
        </a:p>
      </dgm:t>
    </dgm:pt>
    <dgm:pt modelId="{936D72FE-6149-4191-9613-089533F16B13}" type="sibTrans" cxnId="{43935622-2E3A-4C61-AD48-1AF108EB22CC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2</a:t>
          </a:r>
          <a:endParaRPr lang="it-IT" sz="28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C3392C4B-5C98-4FB3-AD66-C571B4FD6907}">
      <dgm:prSet phldrT="[Testo]" custT="1"/>
      <dgm:spPr/>
      <dgm:t>
        <a:bodyPr/>
        <a:lstStyle/>
        <a:p>
          <a:r>
            <a:rPr lang="it-IT" sz="2800" dirty="0" smtClean="0"/>
            <a:t>V(86°48’N; 064°28’W)</a:t>
          </a:r>
          <a:endParaRPr lang="it-IT" sz="2800" dirty="0"/>
        </a:p>
      </dgm:t>
    </dgm:pt>
    <dgm:pt modelId="{13E2E549-A110-4A80-B581-42EFCB3FF948}" type="parTrans" cxnId="{76718C13-7398-4A44-997C-889FC2BAC792}">
      <dgm:prSet/>
      <dgm:spPr/>
      <dgm:t>
        <a:bodyPr/>
        <a:lstStyle/>
        <a:p>
          <a:endParaRPr lang="it-IT"/>
        </a:p>
      </dgm:t>
    </dgm:pt>
    <dgm:pt modelId="{5B76F0B8-3F9D-468B-B349-5F2A01DE4CD6}" type="sibTrans" cxnId="{76718C13-7398-4A44-997C-889FC2BAC792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800" dirty="0" smtClean="0"/>
            <a:t>Risultato 1</a:t>
          </a:r>
          <a:endParaRPr lang="it-IT" sz="28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4490C5ED-8D78-4E73-90C7-00372EA5238D}">
      <dgm:prSet phldrT="[Testo]" custT="1"/>
      <dgm:spPr/>
      <dgm:t>
        <a:bodyPr/>
        <a:lstStyle/>
        <a:p>
          <a:r>
            <a:rPr lang="it-IT" sz="2800" baseline="0" dirty="0" smtClean="0"/>
            <a:t>LMT=12</a:t>
          </a:r>
          <a:r>
            <a:rPr lang="it-IT" sz="2800" baseline="30000" dirty="0" smtClean="0"/>
            <a:t>h</a:t>
          </a:r>
          <a:r>
            <a:rPr lang="it-IT" sz="2800" baseline="0" dirty="0" smtClean="0"/>
            <a:t>07</a:t>
          </a:r>
          <a:r>
            <a:rPr lang="it-IT" sz="2800" baseline="30000" dirty="0" smtClean="0"/>
            <a:t>m</a:t>
          </a:r>
          <a:endParaRPr lang="it-IT" sz="2800" baseline="30000" dirty="0"/>
        </a:p>
      </dgm:t>
    </dgm:pt>
    <dgm:pt modelId="{38B37B3A-4715-47EA-886A-50C43FADFE6E}" type="parTrans" cxnId="{E34DE130-4BBC-4448-A8C7-99A7E6D6EC97}">
      <dgm:prSet/>
      <dgm:spPr/>
      <dgm:t>
        <a:bodyPr/>
        <a:lstStyle/>
        <a:p>
          <a:endParaRPr lang="it-IT"/>
        </a:p>
      </dgm:t>
    </dgm:pt>
    <dgm:pt modelId="{F6B8B8E9-4F2C-4CB0-8996-6057B848C498}" type="sibTrans" cxnId="{E34DE130-4BBC-4448-A8C7-99A7E6D6EC97}">
      <dgm:prSet/>
      <dgm:spPr/>
      <dgm:t>
        <a:bodyPr/>
        <a:lstStyle/>
        <a:p>
          <a:endParaRPr lang="it-IT"/>
        </a:p>
      </dgm:t>
    </dgm:pt>
    <dgm:pt modelId="{C682632D-B153-4587-AB52-006EDBBD81AC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3</a:t>
          </a:r>
          <a:endParaRPr lang="it-IT" sz="2800" dirty="0"/>
        </a:p>
      </dgm:t>
    </dgm:pt>
    <dgm:pt modelId="{1D77216B-FE69-4E8F-8E09-2ECC95807526}" type="parTrans" cxnId="{5F0CD41E-7A8D-4B2E-9726-2AB9BDC5B2FE}">
      <dgm:prSet/>
      <dgm:spPr/>
      <dgm:t>
        <a:bodyPr/>
        <a:lstStyle/>
        <a:p>
          <a:endParaRPr lang="it-IT"/>
        </a:p>
      </dgm:t>
    </dgm:pt>
    <dgm:pt modelId="{E01F711D-B8E4-4625-9D9F-8A3DEA4F62DC}" type="sibTrans" cxnId="{5F0CD41E-7A8D-4B2E-9726-2AB9BDC5B2FE}">
      <dgm:prSet/>
      <dgm:spPr/>
      <dgm:t>
        <a:bodyPr/>
        <a:lstStyle/>
        <a:p>
          <a:endParaRPr lang="it-IT"/>
        </a:p>
      </dgm:t>
    </dgm:pt>
    <dgm:pt modelId="{7A6A6108-3B9F-4EC8-8EB0-498541843AC0}">
      <dgm:prSet phldrT="[Testo]" custT="1"/>
      <dgm:spPr/>
      <dgm:t>
        <a:bodyPr/>
        <a:lstStyle/>
        <a:p>
          <a:r>
            <a:rPr lang="it-IT" sz="2800" baseline="0" dirty="0" smtClean="0"/>
            <a:t>FT</a:t>
          </a:r>
          <a:r>
            <a:rPr lang="it-IT" sz="2800" baseline="-25000" dirty="0" smtClean="0"/>
            <a:t>NV</a:t>
          </a:r>
          <a:r>
            <a:rPr lang="it-IT" sz="2800" baseline="0" dirty="0" smtClean="0"/>
            <a:t>=3</a:t>
          </a:r>
          <a:r>
            <a:rPr lang="it-IT" sz="2800" baseline="30000" dirty="0" smtClean="0"/>
            <a:t>h</a:t>
          </a:r>
          <a:r>
            <a:rPr lang="it-IT" sz="2800" baseline="0" dirty="0" smtClean="0"/>
            <a:t>25</a:t>
          </a:r>
          <a:r>
            <a:rPr lang="it-IT" sz="2800" baseline="30000" dirty="0" smtClean="0"/>
            <a:t>m</a:t>
          </a:r>
          <a:endParaRPr lang="it-IT" sz="2800" baseline="30000" dirty="0"/>
        </a:p>
      </dgm:t>
    </dgm:pt>
    <dgm:pt modelId="{76085A20-879C-444D-B298-504595E604A7}" type="parTrans" cxnId="{A2D01CCC-EBF4-49DF-BB98-17FFCF247413}">
      <dgm:prSet/>
      <dgm:spPr/>
      <dgm:t>
        <a:bodyPr/>
        <a:lstStyle/>
        <a:p>
          <a:endParaRPr lang="it-IT"/>
        </a:p>
      </dgm:t>
    </dgm:pt>
    <dgm:pt modelId="{31AFF4C4-5451-4318-9DB5-E0BECD2E599A}" type="sibTrans" cxnId="{A2D01CCC-EBF4-49DF-BB98-17FFCF247413}">
      <dgm:prSet/>
      <dgm:spPr/>
      <dgm:t>
        <a:bodyPr/>
        <a:lstStyle/>
        <a:p>
          <a:endParaRPr lang="it-IT"/>
        </a:p>
      </dgm:t>
    </dgm:pt>
    <dgm:pt modelId="{A87ED45A-3F28-443F-BE9D-F6D3AC6B5C2C}">
      <dgm:prSet phldrT="[Testo]" custT="1"/>
      <dgm:spPr/>
      <dgm:t>
        <a:bodyPr/>
        <a:lstStyle/>
        <a:p>
          <a:r>
            <a:rPr lang="el-GR" sz="2800" dirty="0" smtClean="0"/>
            <a:t>α</a:t>
          </a:r>
          <a:r>
            <a:rPr lang="it-IT" sz="2800" dirty="0" smtClean="0"/>
            <a:t>=8,734°</a:t>
          </a:r>
          <a:endParaRPr lang="it-IT" sz="2800" dirty="0"/>
        </a:p>
      </dgm:t>
    </dgm:pt>
    <dgm:pt modelId="{ABFB5B7F-C039-486F-9A94-D2236D10573B}" type="parTrans" cxnId="{F9272C22-089E-4F5E-9CEE-57317ABBB20B}">
      <dgm:prSet/>
      <dgm:spPr/>
      <dgm:t>
        <a:bodyPr/>
        <a:lstStyle/>
        <a:p>
          <a:endParaRPr lang="it-IT"/>
        </a:p>
      </dgm:t>
    </dgm:pt>
    <dgm:pt modelId="{C6BB3B22-97CE-4E02-8B4B-E44745E21EF3}" type="sibTrans" cxnId="{F9272C22-089E-4F5E-9CEE-57317ABBB20B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4" custLinFactNeighborX="6337" custLinFactNeighborY="-28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012BAFEA-C2E6-4CFA-B4D1-E5DBC65AF122}" type="pres">
      <dgm:prSet presAssocID="{C682632D-B153-4587-AB52-006EDBBD81AC}" presName="linNode" presStyleCnt="0"/>
      <dgm:spPr/>
    </dgm:pt>
    <dgm:pt modelId="{C48AC169-7986-4298-9477-A04A19F1F429}" type="pres">
      <dgm:prSet presAssocID="{C682632D-B153-4587-AB52-006EDBBD81AC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FD25E1-7B02-46BF-A2BF-56AC4A333AB7}" type="pres">
      <dgm:prSet presAssocID="{C682632D-B153-4587-AB52-006EDBBD81AC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FFEDDA-3DC9-4196-A072-36DB32750C95}" type="pres">
      <dgm:prSet presAssocID="{E01F711D-B8E4-4625-9D9F-8A3DEA4F62DC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920293-B9B9-49F0-8FA4-88D28408A055}" type="pres">
      <dgm:prSet presAssocID="{EDC92140-F8FD-40F7-83BF-D842E29ECB3B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F1E27E0-A5C1-4F82-9615-2D73D977C9FC}" type="presOf" srcId="{2B8B40EF-4E7A-44F9-86F9-45B4E0084CB3}" destId="{E9F8EBC8-F82E-4EF5-9EC1-001F7155B185}" srcOrd="0" destOrd="0" presId="urn:microsoft.com/office/officeart/2005/8/layout/vList5"/>
    <dgm:cxn modelId="{76718C13-7398-4A44-997C-889FC2BAC792}" srcId="{8986C736-C011-4FCC-9665-34D96ABB9BB2}" destId="{C3392C4B-5C98-4FB3-AD66-C571B4FD6907}" srcOrd="0" destOrd="0" parTransId="{13E2E549-A110-4A80-B581-42EFCB3FF948}" sibTransId="{5B76F0B8-3F9D-468B-B349-5F2A01DE4CD6}"/>
    <dgm:cxn modelId="{A2D01CCC-EBF4-49DF-BB98-17FFCF247413}" srcId="{C682632D-B153-4587-AB52-006EDBBD81AC}" destId="{7A6A6108-3B9F-4EC8-8EB0-498541843AC0}" srcOrd="0" destOrd="0" parTransId="{76085A20-879C-444D-B298-504595E604A7}" sibTransId="{31AFF4C4-5451-4318-9DB5-E0BECD2E599A}"/>
    <dgm:cxn modelId="{71C14AB7-499B-40D9-97FC-C63FE737741B}" srcId="{18812DFD-6E13-4CD4-91E1-B0FFFB1E38DD}" destId="{EDC92140-F8FD-40F7-83BF-D842E29ECB3B}" srcOrd="3" destOrd="0" parTransId="{CA298175-908F-4ABD-BD57-320156D591B3}" sibTransId="{09F0A8BF-A8AE-46E0-BB02-BA237FC54825}"/>
    <dgm:cxn modelId="{B6694914-FD3E-4C14-A78E-269112C95EE7}" type="presOf" srcId="{C3392C4B-5C98-4FB3-AD66-C571B4FD6907}" destId="{5624ED40-6962-444E-82CE-50EF20FD14ED}" srcOrd="0" destOrd="0" presId="urn:microsoft.com/office/officeart/2005/8/layout/vList5"/>
    <dgm:cxn modelId="{E34DE130-4BBC-4448-A8C7-99A7E6D6EC97}" srcId="{EDC92140-F8FD-40F7-83BF-D842E29ECB3B}" destId="{4490C5ED-8D78-4E73-90C7-00372EA5238D}" srcOrd="0" destOrd="0" parTransId="{38B37B3A-4715-47EA-886A-50C43FADFE6E}" sibTransId="{F6B8B8E9-4F2C-4CB0-8996-6057B848C498}"/>
    <dgm:cxn modelId="{D5764077-860D-4286-9AE9-1BCDEF86D372}" type="presOf" srcId="{4490C5ED-8D78-4E73-90C7-00372EA5238D}" destId="{7E920293-B9B9-49F0-8FA4-88D28408A055}" srcOrd="0" destOrd="0" presId="urn:microsoft.com/office/officeart/2005/8/layout/vList5"/>
    <dgm:cxn modelId="{4AFC8DE4-3F14-4EF7-B750-679DF91F4013}" type="presOf" srcId="{18812DFD-6E13-4CD4-91E1-B0FFFB1E38DD}" destId="{431736DF-1099-4F93-99F6-41908D16F927}" srcOrd="0" destOrd="0" presId="urn:microsoft.com/office/officeart/2005/8/layout/vList5"/>
    <dgm:cxn modelId="{896257C4-BAEB-475C-A3C3-5ADB2C537DF8}" type="presOf" srcId="{C682632D-B153-4587-AB52-006EDBBD81AC}" destId="{C48AC169-7986-4298-9477-A04A19F1F429}" srcOrd="0" destOrd="0" presId="urn:microsoft.com/office/officeart/2005/8/layout/vList5"/>
    <dgm:cxn modelId="{43935622-2E3A-4C61-AD48-1AF108EB22CC}" srcId="{6AC4354C-D4B9-42FD-ABFF-86E1BDF49F41}" destId="{2B8B40EF-4E7A-44F9-86F9-45B4E0084CB3}" srcOrd="0" destOrd="0" parTransId="{F8704C1C-D8EC-43F9-A531-A78D4D7627D1}" sibTransId="{936D72FE-6149-4191-9613-089533F16B13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83C2C777-7D1C-4D50-9EDE-C34F5BCB1774}" type="presOf" srcId="{8986C736-C011-4FCC-9665-34D96ABB9BB2}" destId="{01E313A1-1D0A-4195-B1CA-C4C9242C8F7F}" srcOrd="0" destOrd="0" presId="urn:microsoft.com/office/officeart/2005/8/layout/vList5"/>
    <dgm:cxn modelId="{5F0CD41E-7A8D-4B2E-9726-2AB9BDC5B2FE}" srcId="{18812DFD-6E13-4CD4-91E1-B0FFFB1E38DD}" destId="{C682632D-B153-4587-AB52-006EDBBD81AC}" srcOrd="2" destOrd="0" parTransId="{1D77216B-FE69-4E8F-8E09-2ECC95807526}" sibTransId="{E01F711D-B8E4-4625-9D9F-8A3DEA4F62DC}"/>
    <dgm:cxn modelId="{F9272C22-089E-4F5E-9CEE-57317ABBB20B}" srcId="{6AC4354C-D4B9-42FD-ABFF-86E1BDF49F41}" destId="{A87ED45A-3F28-443F-BE9D-F6D3AC6B5C2C}" srcOrd="1" destOrd="0" parTransId="{ABFB5B7F-C039-486F-9A94-D2236D10573B}" sibTransId="{C6BB3B22-97CE-4E02-8B4B-E44745E21EF3}"/>
    <dgm:cxn modelId="{811F56A3-74DB-45C6-BEC9-C0C66ECB51AF}" type="presOf" srcId="{7A6A6108-3B9F-4EC8-8EB0-498541843AC0}" destId="{E4FD25E1-7B02-46BF-A2BF-56AC4A333AB7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00A0A846-0649-440D-B6E9-78EFD21EF669}" type="presOf" srcId="{6AC4354C-D4B9-42FD-ABFF-86E1BDF49F41}" destId="{668F6A58-16E6-4358-87BD-3A4181A3B2C8}" srcOrd="0" destOrd="0" presId="urn:microsoft.com/office/officeart/2005/8/layout/vList5"/>
    <dgm:cxn modelId="{5D7E0957-7694-4638-BF57-80F593FE86BC}" type="presOf" srcId="{EDC92140-F8FD-40F7-83BF-D842E29ECB3B}" destId="{C95C735F-731B-428D-9989-73B3911F90C6}" srcOrd="0" destOrd="0" presId="urn:microsoft.com/office/officeart/2005/8/layout/vList5"/>
    <dgm:cxn modelId="{958BE526-F4CB-4C78-9A69-4DD4577A796E}" type="presOf" srcId="{A87ED45A-3F28-443F-BE9D-F6D3AC6B5C2C}" destId="{E9F8EBC8-F82E-4EF5-9EC1-001F7155B185}" srcOrd="0" destOrd="1" presId="urn:microsoft.com/office/officeart/2005/8/layout/vList5"/>
    <dgm:cxn modelId="{87425D3B-FC24-4F82-9E79-27B95F073725}" type="presParOf" srcId="{431736DF-1099-4F93-99F6-41908D16F927}" destId="{DFAD5C82-E01A-4E90-A6D2-AAEDBDBF7179}" srcOrd="0" destOrd="0" presId="urn:microsoft.com/office/officeart/2005/8/layout/vList5"/>
    <dgm:cxn modelId="{AD3CADF7-1B9E-4AAE-9744-DDDB9FA1A76B}" type="presParOf" srcId="{DFAD5C82-E01A-4E90-A6D2-AAEDBDBF7179}" destId="{668F6A58-16E6-4358-87BD-3A4181A3B2C8}" srcOrd="0" destOrd="0" presId="urn:microsoft.com/office/officeart/2005/8/layout/vList5"/>
    <dgm:cxn modelId="{AA6C83DC-6D54-4F8A-95F6-B95C191DF9C1}" type="presParOf" srcId="{DFAD5C82-E01A-4E90-A6D2-AAEDBDBF7179}" destId="{E9F8EBC8-F82E-4EF5-9EC1-001F7155B185}" srcOrd="1" destOrd="0" presId="urn:microsoft.com/office/officeart/2005/8/layout/vList5"/>
    <dgm:cxn modelId="{EA96868E-8839-4AEF-A876-59CAEE48C76A}" type="presParOf" srcId="{431736DF-1099-4F93-99F6-41908D16F927}" destId="{4F538DF5-9E29-41A7-8A2F-04465DAC07C8}" srcOrd="1" destOrd="0" presId="urn:microsoft.com/office/officeart/2005/8/layout/vList5"/>
    <dgm:cxn modelId="{BE01F9A0-66D0-4CAB-973D-82BDC66C5F97}" type="presParOf" srcId="{431736DF-1099-4F93-99F6-41908D16F927}" destId="{794C66D0-DF69-43D4-B1F9-E72CE3DD0880}" srcOrd="2" destOrd="0" presId="urn:microsoft.com/office/officeart/2005/8/layout/vList5"/>
    <dgm:cxn modelId="{C1164F32-329C-4989-A302-8F876CD98FD5}" type="presParOf" srcId="{794C66D0-DF69-43D4-B1F9-E72CE3DD0880}" destId="{01E313A1-1D0A-4195-B1CA-C4C9242C8F7F}" srcOrd="0" destOrd="0" presId="urn:microsoft.com/office/officeart/2005/8/layout/vList5"/>
    <dgm:cxn modelId="{CCF91A47-06ED-4685-A23F-A138C10C5994}" type="presParOf" srcId="{794C66D0-DF69-43D4-B1F9-E72CE3DD0880}" destId="{5624ED40-6962-444E-82CE-50EF20FD14ED}" srcOrd="1" destOrd="0" presId="urn:microsoft.com/office/officeart/2005/8/layout/vList5"/>
    <dgm:cxn modelId="{5C02AA07-F150-494F-9568-C1B2ADC4F950}" type="presParOf" srcId="{431736DF-1099-4F93-99F6-41908D16F927}" destId="{6CFFD794-A619-42D0-8F44-A50CF35976A7}" srcOrd="3" destOrd="0" presId="urn:microsoft.com/office/officeart/2005/8/layout/vList5"/>
    <dgm:cxn modelId="{F7D09775-BD55-4328-872C-970E6A92D212}" type="presParOf" srcId="{431736DF-1099-4F93-99F6-41908D16F927}" destId="{012BAFEA-C2E6-4CFA-B4D1-E5DBC65AF122}" srcOrd="4" destOrd="0" presId="urn:microsoft.com/office/officeart/2005/8/layout/vList5"/>
    <dgm:cxn modelId="{353597DE-7DAB-4EB6-80ED-AC95EEFF0AC6}" type="presParOf" srcId="{012BAFEA-C2E6-4CFA-B4D1-E5DBC65AF122}" destId="{C48AC169-7986-4298-9477-A04A19F1F429}" srcOrd="0" destOrd="0" presId="urn:microsoft.com/office/officeart/2005/8/layout/vList5"/>
    <dgm:cxn modelId="{16BF0E7C-05BD-46CD-9BA7-85F9C5343CF8}" type="presParOf" srcId="{012BAFEA-C2E6-4CFA-B4D1-E5DBC65AF122}" destId="{E4FD25E1-7B02-46BF-A2BF-56AC4A333AB7}" srcOrd="1" destOrd="0" presId="urn:microsoft.com/office/officeart/2005/8/layout/vList5"/>
    <dgm:cxn modelId="{18BBEA52-B3AB-47C5-829B-A7878B0AE64E}" type="presParOf" srcId="{431736DF-1099-4F93-99F6-41908D16F927}" destId="{CDFFEDDA-3DC9-4196-A072-36DB32750C95}" srcOrd="5" destOrd="0" presId="urn:microsoft.com/office/officeart/2005/8/layout/vList5"/>
    <dgm:cxn modelId="{0DC0C47E-70F8-4DAD-8A3C-FDFDC886AA4E}" type="presParOf" srcId="{431736DF-1099-4F93-99F6-41908D16F927}" destId="{B4CE908E-F67B-4AC8-8B91-14BEAC333E1D}" srcOrd="6" destOrd="0" presId="urn:microsoft.com/office/officeart/2005/8/layout/vList5"/>
    <dgm:cxn modelId="{78318173-1231-4A58-9B37-52C5A90231EA}" type="presParOf" srcId="{B4CE908E-F67B-4AC8-8B91-14BEAC333E1D}" destId="{C95C735F-731B-428D-9989-73B3911F90C6}" srcOrd="0" destOrd="0" presId="urn:microsoft.com/office/officeart/2005/8/layout/vList5"/>
    <dgm:cxn modelId="{9B25DE68-61A3-401C-9BE0-9EBE1BDAE9C6}" type="presParOf" srcId="{B4CE908E-F67B-4AC8-8B91-14BEAC333E1D}" destId="{7E920293-B9B9-49F0-8FA4-88D28408A055}" srcOrd="1" destOrd="0" presId="urn:microsoft.com/office/officeart/2005/8/layout/vList5"/>
  </dgm:cxnLst>
  <dgm:bg/>
  <dgm:whole/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Cartografia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5C80F1FF-3EFB-4B64-8B3E-F461C91268A0}">
      <dgm:prSet phldrT="[Testo]" custT="1"/>
      <dgm:spPr/>
      <dgm:t>
        <a:bodyPr/>
        <a:lstStyle/>
        <a:p>
          <a:r>
            <a:rPr lang="it-IT" sz="1600" dirty="0" smtClean="0"/>
            <a:t>Stereografica polare</a:t>
          </a:r>
          <a:endParaRPr lang="it-IT" sz="1600" dirty="0"/>
        </a:p>
      </dgm:t>
    </dgm:pt>
    <dgm:pt modelId="{2C2BF2F6-841A-40AE-8C92-CB918A48395B}" type="parTrans" cxnId="{5D215FDA-B42D-4AF9-971E-E038F48779D5}">
      <dgm:prSet/>
      <dgm:spPr/>
      <dgm:t>
        <a:bodyPr/>
        <a:lstStyle/>
        <a:p>
          <a:endParaRPr lang="it-IT"/>
        </a:p>
      </dgm:t>
    </dgm:pt>
    <dgm:pt modelId="{61583F6A-9A23-4007-B95C-41B7D5489FC7}" type="sibTrans" cxnId="{5D215FDA-B42D-4AF9-971E-E038F48779D5}">
      <dgm:prSet/>
      <dgm:spPr/>
      <dgm:t>
        <a:bodyPr/>
        <a:lstStyle/>
        <a:p>
          <a:endParaRPr lang="it-IT"/>
        </a:p>
      </dgm:t>
    </dgm:pt>
    <dgm:pt modelId="{4A8934E4-87DB-4144-8449-E23399FA4906}">
      <dgm:prSet phldrT="[Testo]" custT="1"/>
      <dgm:spPr/>
      <dgm:t>
        <a:bodyPr/>
        <a:lstStyle/>
        <a:p>
          <a:r>
            <a:rPr lang="it-IT" sz="1600" dirty="0" smtClean="0"/>
            <a:t>Proprietà della carta </a:t>
          </a:r>
          <a:endParaRPr lang="it-IT" sz="1600" dirty="0"/>
        </a:p>
      </dgm:t>
    </dgm:pt>
    <dgm:pt modelId="{DDA2317D-6D9A-4A20-962C-48C74D554416}" type="parTrans" cxnId="{94B9DD18-B733-4B7E-8141-5DB02517AC7C}">
      <dgm:prSet/>
      <dgm:spPr/>
    </dgm:pt>
    <dgm:pt modelId="{97E55F00-CE66-4496-93F7-18CF23ED2632}" type="sibTrans" cxnId="{94B9DD18-B733-4B7E-8141-5DB02517AC7C}">
      <dgm:prSet/>
      <dgm:spPr/>
    </dgm:pt>
    <dgm:pt modelId="{5D76DFAA-1BEC-4197-ACD5-3AFC2DB799EE}">
      <dgm:prSet phldrT="[Testo]" custT="1"/>
      <dgm:spPr/>
      <dgm:t>
        <a:bodyPr/>
        <a:lstStyle/>
        <a:p>
          <a:r>
            <a:rPr lang="it-IT" sz="1600" smtClean="0"/>
            <a:t>Relazioni </a:t>
          </a:r>
          <a:r>
            <a:rPr lang="it-IT" sz="1600" dirty="0" smtClean="0"/>
            <a:t>di corrispondenza</a:t>
          </a:r>
          <a:endParaRPr lang="it-IT" sz="1600" dirty="0"/>
        </a:p>
      </dgm:t>
    </dgm:pt>
    <dgm:pt modelId="{796E22F7-8DD6-45CE-9E71-78D2ABC64F90}" type="parTrans" cxnId="{E94146C0-22CA-46CA-9633-689D4DA6EEA5}">
      <dgm:prSet/>
      <dgm:spPr/>
    </dgm:pt>
    <dgm:pt modelId="{3EE16BEC-83DD-4432-A088-4830C0BA4A48}" type="sibTrans" cxnId="{E94146C0-22CA-46CA-9633-689D4DA6EEA5}">
      <dgm:prSet/>
      <dgm:spPr/>
    </dgm:pt>
    <dgm:pt modelId="{144AA222-48FF-4B37-80E4-103FD0D0D37F}">
      <dgm:prSet phldrT="[Testo]" custT="1"/>
      <dgm:spPr/>
      <dgm:t>
        <a:bodyPr/>
        <a:lstStyle/>
        <a:p>
          <a:r>
            <a:rPr lang="it-IT" sz="1600" dirty="0" smtClean="0"/>
            <a:t>Spostamenti per parallelo</a:t>
          </a:r>
          <a:endParaRPr lang="it-IT" sz="1600" dirty="0"/>
        </a:p>
      </dgm:t>
    </dgm:pt>
    <dgm:pt modelId="{01DCF2C5-42DB-4662-8E77-59F8B94788A5}" type="parTrans" cxnId="{417E742A-3ED7-44DA-8F93-00C32E9A779B}">
      <dgm:prSet/>
      <dgm:spPr/>
    </dgm:pt>
    <dgm:pt modelId="{5A5E9479-2748-49ED-AFE4-13675FB956B5}" type="sibTrans" cxnId="{417E742A-3ED7-44DA-8F93-00C32E9A779B}">
      <dgm:prSet/>
      <dgm:spPr/>
    </dgm:pt>
    <dgm:pt modelId="{F57D5CE0-EB21-4BD8-8548-A81A0BDA35CB}">
      <dgm:prSet phldrT="[Testo]" custT="1"/>
      <dgm:spPr/>
      <dgm:t>
        <a:bodyPr/>
        <a:lstStyle/>
        <a:p>
          <a:r>
            <a:rPr lang="it-IT" sz="1600" dirty="0" smtClean="0"/>
            <a:t>Calcolo della distanza</a:t>
          </a:r>
          <a:endParaRPr lang="it-IT" sz="1600" dirty="0"/>
        </a:p>
      </dgm:t>
    </dgm:pt>
    <dgm:pt modelId="{8E12791B-22C0-42B0-AF96-836CDD40F3AB}" type="parTrans" cxnId="{3B714C6A-84AB-4861-AAF9-70688FA17CB9}">
      <dgm:prSet/>
      <dgm:spPr/>
    </dgm:pt>
    <dgm:pt modelId="{AF303E9D-2A57-4CE1-A99B-E552823F51D6}" type="sibTrans" cxnId="{3B714C6A-84AB-4861-AAF9-70688FA17CB9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D4418FA-A7BB-4C53-8E39-0E489B93E3BD}" type="pres">
      <dgm:prSet presAssocID="{144AA222-48FF-4B37-80E4-103FD0D0D37F}" presName="boxAndChildren" presStyleCnt="0"/>
      <dgm:spPr/>
    </dgm:pt>
    <dgm:pt modelId="{7DFFC36D-2797-4676-A520-03C9780BDE97}" type="pres">
      <dgm:prSet presAssocID="{144AA222-48FF-4B37-80E4-103FD0D0D37F}" presName="parentTextBox" presStyleLbl="node1" presStyleIdx="0" presStyleCnt="2"/>
      <dgm:spPr/>
      <dgm:t>
        <a:bodyPr/>
        <a:lstStyle/>
        <a:p>
          <a:endParaRPr lang="it-IT"/>
        </a:p>
      </dgm:t>
    </dgm:pt>
    <dgm:pt modelId="{E3EA3576-7B31-4783-BBC3-7268AA64999C}" type="pres">
      <dgm:prSet presAssocID="{144AA222-48FF-4B37-80E4-103FD0D0D37F}" presName="entireBox" presStyleLbl="node1" presStyleIdx="0" presStyleCnt="2"/>
      <dgm:spPr/>
      <dgm:t>
        <a:bodyPr/>
        <a:lstStyle/>
        <a:p>
          <a:endParaRPr lang="it-IT"/>
        </a:p>
      </dgm:t>
    </dgm:pt>
    <dgm:pt modelId="{DDBE0707-089D-4FDA-AABF-8F7BFFBDB56D}" type="pres">
      <dgm:prSet presAssocID="{144AA222-48FF-4B37-80E4-103FD0D0D37F}" presName="descendantBox" presStyleCnt="0"/>
      <dgm:spPr/>
    </dgm:pt>
    <dgm:pt modelId="{6B77CAC7-3167-40F7-9FF2-36A8D5F09D9E}" type="pres">
      <dgm:prSet presAssocID="{F57D5CE0-EB21-4BD8-8548-A81A0BDA35CB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40BDF9-5984-468F-BFA4-1071807C271D}" type="pres">
      <dgm:prSet presAssocID="{70B038A9-5CE7-4A0C-952C-331955CCF74B}" presName="sp" presStyleCnt="0"/>
      <dgm:spPr/>
    </dgm:pt>
    <dgm:pt modelId="{B89298D4-2F6A-4252-90C1-274047B3EDC9}" type="pres">
      <dgm:prSet presAssocID="{A9B269A0-9580-4592-BC29-670CF40D47F8}" presName="arrowAndChildren" presStyleCnt="0"/>
      <dgm:spPr/>
    </dgm:pt>
    <dgm:pt modelId="{98F5B337-493B-4888-BC2C-21BACEC9E1BB}" type="pres">
      <dgm:prSet presAssocID="{A9B269A0-9580-4592-BC29-670CF40D47F8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1620D11D-98A3-49C9-BE9B-94AB2012F6A7}" type="pres">
      <dgm:prSet presAssocID="{A9B269A0-9580-4592-BC29-670CF40D47F8}" presName="arrow" presStyleLbl="node1" presStyleIdx="1" presStyleCnt="2"/>
      <dgm:spPr/>
      <dgm:t>
        <a:bodyPr/>
        <a:lstStyle/>
        <a:p>
          <a:endParaRPr lang="it-IT"/>
        </a:p>
      </dgm:t>
    </dgm:pt>
    <dgm:pt modelId="{0D8D7A87-4D92-43BE-98CE-152C53931C8E}" type="pres">
      <dgm:prSet presAssocID="{A9B269A0-9580-4592-BC29-670CF40D47F8}" presName="descendantArrow" presStyleCnt="0"/>
      <dgm:spPr/>
    </dgm:pt>
    <dgm:pt modelId="{F33356FE-FF38-4E06-A7B7-7D720FB23DAF}" type="pres">
      <dgm:prSet presAssocID="{5C80F1FF-3EFB-4B64-8B3E-F461C91268A0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A7B37D1-DBCD-487E-91A6-8988A1D60CF3}" type="pres">
      <dgm:prSet presAssocID="{5D76DFAA-1BEC-4197-ACD5-3AFC2DB799EE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BE15300-8C1C-4742-B3B1-B3F6FA0F6AB9}" type="pres">
      <dgm:prSet presAssocID="{4A8934E4-87DB-4144-8449-E23399FA4906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17E742A-3ED7-44DA-8F93-00C32E9A779B}" srcId="{4BC4DA22-8CF1-4A31-8AB7-292E7733B0D2}" destId="{144AA222-48FF-4B37-80E4-103FD0D0D37F}" srcOrd="1" destOrd="0" parTransId="{01DCF2C5-42DB-4662-8E77-59F8B94788A5}" sibTransId="{5A5E9479-2748-49ED-AFE4-13675FB956B5}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E94146C0-22CA-46CA-9633-689D4DA6EEA5}" srcId="{A9B269A0-9580-4592-BC29-670CF40D47F8}" destId="{5D76DFAA-1BEC-4197-ACD5-3AFC2DB799EE}" srcOrd="1" destOrd="0" parTransId="{796E22F7-8DD6-45CE-9E71-78D2ABC64F90}" sibTransId="{3EE16BEC-83DD-4432-A088-4830C0BA4A48}"/>
    <dgm:cxn modelId="{32EF6DD7-644B-4D80-BB1A-702834E5E06D}" type="presOf" srcId="{144AA222-48FF-4B37-80E4-103FD0D0D37F}" destId="{7DFFC36D-2797-4676-A520-03C9780BDE97}" srcOrd="0" destOrd="0" presId="urn:microsoft.com/office/officeart/2005/8/layout/process4"/>
    <dgm:cxn modelId="{5D215FDA-B42D-4AF9-971E-E038F48779D5}" srcId="{A9B269A0-9580-4592-BC29-670CF40D47F8}" destId="{5C80F1FF-3EFB-4B64-8B3E-F461C91268A0}" srcOrd="0" destOrd="0" parTransId="{2C2BF2F6-841A-40AE-8C92-CB918A48395B}" sibTransId="{61583F6A-9A23-4007-B95C-41B7D5489FC7}"/>
    <dgm:cxn modelId="{FB18C6E4-1D5A-4F8B-99BE-9FB3C11094EF}" type="presOf" srcId="{F57D5CE0-EB21-4BD8-8548-A81A0BDA35CB}" destId="{6B77CAC7-3167-40F7-9FF2-36A8D5F09D9E}" srcOrd="0" destOrd="0" presId="urn:microsoft.com/office/officeart/2005/8/layout/process4"/>
    <dgm:cxn modelId="{94B9DD18-B733-4B7E-8141-5DB02517AC7C}" srcId="{A9B269A0-9580-4592-BC29-670CF40D47F8}" destId="{4A8934E4-87DB-4144-8449-E23399FA4906}" srcOrd="2" destOrd="0" parTransId="{DDA2317D-6D9A-4A20-962C-48C74D554416}" sibTransId="{97E55F00-CE66-4496-93F7-18CF23ED2632}"/>
    <dgm:cxn modelId="{FBB79430-B0B1-4724-8D18-DE10CB311753}" type="presOf" srcId="{A9B269A0-9580-4592-BC29-670CF40D47F8}" destId="{98F5B337-493B-4888-BC2C-21BACEC9E1BB}" srcOrd="0" destOrd="0" presId="urn:microsoft.com/office/officeart/2005/8/layout/process4"/>
    <dgm:cxn modelId="{E3FE468C-A041-41C8-9C43-9FCDE51DBEE0}" type="presOf" srcId="{4A8934E4-87DB-4144-8449-E23399FA4906}" destId="{FBE15300-8C1C-4742-B3B1-B3F6FA0F6AB9}" srcOrd="0" destOrd="0" presId="urn:microsoft.com/office/officeart/2005/8/layout/process4"/>
    <dgm:cxn modelId="{E79B04E0-054A-4D20-BF73-761AD76CD46B}" type="presOf" srcId="{A9B269A0-9580-4592-BC29-670CF40D47F8}" destId="{1620D11D-98A3-49C9-BE9B-94AB2012F6A7}" srcOrd="1" destOrd="0" presId="urn:microsoft.com/office/officeart/2005/8/layout/process4"/>
    <dgm:cxn modelId="{7BE6AB28-D72E-41F5-BFEC-897C4991FAAC}" type="presOf" srcId="{4BC4DA22-8CF1-4A31-8AB7-292E7733B0D2}" destId="{F0E07B57-4EBD-4673-A78E-AF8A8469B304}" srcOrd="0" destOrd="0" presId="urn:microsoft.com/office/officeart/2005/8/layout/process4"/>
    <dgm:cxn modelId="{280DDA0A-27BD-49F5-8DE0-4D5D2EA72775}" type="presOf" srcId="{5C80F1FF-3EFB-4B64-8B3E-F461C91268A0}" destId="{F33356FE-FF38-4E06-A7B7-7D720FB23DAF}" srcOrd="0" destOrd="0" presId="urn:microsoft.com/office/officeart/2005/8/layout/process4"/>
    <dgm:cxn modelId="{3B714C6A-84AB-4861-AAF9-70688FA17CB9}" srcId="{144AA222-48FF-4B37-80E4-103FD0D0D37F}" destId="{F57D5CE0-EB21-4BD8-8548-A81A0BDA35CB}" srcOrd="0" destOrd="0" parTransId="{8E12791B-22C0-42B0-AF96-836CDD40F3AB}" sibTransId="{AF303E9D-2A57-4CE1-A99B-E552823F51D6}"/>
    <dgm:cxn modelId="{B57A6E1E-4B76-4E9E-A27A-DDF924134AE7}" type="presOf" srcId="{144AA222-48FF-4B37-80E4-103FD0D0D37F}" destId="{E3EA3576-7B31-4783-BBC3-7268AA64999C}" srcOrd="1" destOrd="0" presId="urn:microsoft.com/office/officeart/2005/8/layout/process4"/>
    <dgm:cxn modelId="{ABA08751-BE1F-421B-96A2-85FF0F4195BD}" type="presOf" srcId="{5D76DFAA-1BEC-4197-ACD5-3AFC2DB799EE}" destId="{CA7B37D1-DBCD-487E-91A6-8988A1D60CF3}" srcOrd="0" destOrd="0" presId="urn:microsoft.com/office/officeart/2005/8/layout/process4"/>
    <dgm:cxn modelId="{716BAE4D-2B25-464D-A26D-CCE3A237252C}" type="presParOf" srcId="{F0E07B57-4EBD-4673-A78E-AF8A8469B304}" destId="{1D4418FA-A7BB-4C53-8E39-0E489B93E3BD}" srcOrd="0" destOrd="0" presId="urn:microsoft.com/office/officeart/2005/8/layout/process4"/>
    <dgm:cxn modelId="{81A7C368-F840-47EC-AF0F-E548EB71E922}" type="presParOf" srcId="{1D4418FA-A7BB-4C53-8E39-0E489B93E3BD}" destId="{7DFFC36D-2797-4676-A520-03C9780BDE97}" srcOrd="0" destOrd="0" presId="urn:microsoft.com/office/officeart/2005/8/layout/process4"/>
    <dgm:cxn modelId="{3248B17F-D1E3-434B-94DE-3D866600AFF3}" type="presParOf" srcId="{1D4418FA-A7BB-4C53-8E39-0E489B93E3BD}" destId="{E3EA3576-7B31-4783-BBC3-7268AA64999C}" srcOrd="1" destOrd="0" presId="urn:microsoft.com/office/officeart/2005/8/layout/process4"/>
    <dgm:cxn modelId="{677A2AF7-55C9-4C06-AC7F-352CBABE0797}" type="presParOf" srcId="{1D4418FA-A7BB-4C53-8E39-0E489B93E3BD}" destId="{DDBE0707-089D-4FDA-AABF-8F7BFFBDB56D}" srcOrd="2" destOrd="0" presId="urn:microsoft.com/office/officeart/2005/8/layout/process4"/>
    <dgm:cxn modelId="{47D696A3-1801-4661-B153-CDFBC947904D}" type="presParOf" srcId="{DDBE0707-089D-4FDA-AABF-8F7BFFBDB56D}" destId="{6B77CAC7-3167-40F7-9FF2-36A8D5F09D9E}" srcOrd="0" destOrd="0" presId="urn:microsoft.com/office/officeart/2005/8/layout/process4"/>
    <dgm:cxn modelId="{E6EDD5E5-E42B-4C54-9C42-378152F5ACFD}" type="presParOf" srcId="{F0E07B57-4EBD-4673-A78E-AF8A8469B304}" destId="{3C40BDF9-5984-468F-BFA4-1071807C271D}" srcOrd="1" destOrd="0" presId="urn:microsoft.com/office/officeart/2005/8/layout/process4"/>
    <dgm:cxn modelId="{7F982AFD-B070-43AA-A89C-0AD77B84ACB0}" type="presParOf" srcId="{F0E07B57-4EBD-4673-A78E-AF8A8469B304}" destId="{B89298D4-2F6A-4252-90C1-274047B3EDC9}" srcOrd="2" destOrd="0" presId="urn:microsoft.com/office/officeart/2005/8/layout/process4"/>
    <dgm:cxn modelId="{A810B5DA-F692-478E-8873-72C39F919D01}" type="presParOf" srcId="{B89298D4-2F6A-4252-90C1-274047B3EDC9}" destId="{98F5B337-493B-4888-BC2C-21BACEC9E1BB}" srcOrd="0" destOrd="0" presId="urn:microsoft.com/office/officeart/2005/8/layout/process4"/>
    <dgm:cxn modelId="{87B2D71D-4BDB-453C-9C05-7D6AE6DEDC55}" type="presParOf" srcId="{B89298D4-2F6A-4252-90C1-274047B3EDC9}" destId="{1620D11D-98A3-49C9-BE9B-94AB2012F6A7}" srcOrd="1" destOrd="0" presId="urn:microsoft.com/office/officeart/2005/8/layout/process4"/>
    <dgm:cxn modelId="{3AFAF8CF-FB8E-4C25-BEAF-9EF3B82F7F65}" type="presParOf" srcId="{B89298D4-2F6A-4252-90C1-274047B3EDC9}" destId="{0D8D7A87-4D92-43BE-98CE-152C53931C8E}" srcOrd="2" destOrd="0" presId="urn:microsoft.com/office/officeart/2005/8/layout/process4"/>
    <dgm:cxn modelId="{49B9D8CC-CE5B-4A0B-851D-899C0B29207A}" type="presParOf" srcId="{0D8D7A87-4D92-43BE-98CE-152C53931C8E}" destId="{F33356FE-FF38-4E06-A7B7-7D720FB23DAF}" srcOrd="0" destOrd="0" presId="urn:microsoft.com/office/officeart/2005/8/layout/process4"/>
    <dgm:cxn modelId="{CD92560D-EA3A-442A-A248-65428967F29C}" type="presParOf" srcId="{0D8D7A87-4D92-43BE-98CE-152C53931C8E}" destId="{CA7B37D1-DBCD-487E-91A6-8988A1D60CF3}" srcOrd="1" destOrd="0" presId="urn:microsoft.com/office/officeart/2005/8/layout/process4"/>
    <dgm:cxn modelId="{092B9B68-C05A-447D-BCB9-C9FC8538A0E8}" type="presParOf" srcId="{0D8D7A87-4D92-43BE-98CE-152C53931C8E}" destId="{FBE15300-8C1C-4742-B3B1-B3F6FA0F6AB9}" srcOrd="2" destOrd="0" presId="urn:microsoft.com/office/officeart/2005/8/layout/process4"/>
  </dgm:cxnLst>
  <dgm:bg/>
  <dgm:whole/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B04BA0DC-1F59-43A6-B199-B3F97C762353}">
      <dgm:prSet custT="1"/>
      <dgm:spPr/>
      <dgm:t>
        <a:bodyPr/>
        <a:lstStyle/>
        <a:p>
          <a:r>
            <a:rPr lang="it-IT" sz="4400" dirty="0" smtClean="0"/>
            <a:t>Calcolo </a:t>
          </a:r>
          <a:r>
            <a:rPr lang="it-IT" sz="4400" dirty="0" smtClean="0">
              <a:sym typeface="Symbol"/>
            </a:rPr>
            <a:t></a:t>
          </a:r>
          <a:r>
            <a:rPr lang="it-IT" sz="4400" baseline="-25000" dirty="0" smtClean="0">
              <a:sym typeface="Symbol"/>
            </a:rPr>
            <a:t>circolo polare, </a:t>
          </a:r>
          <a:r>
            <a:rPr lang="it-IT" sz="4400" baseline="0" dirty="0" smtClean="0">
              <a:sym typeface="Symbol"/>
            </a:rPr>
            <a:t></a:t>
          </a:r>
          <a:r>
            <a:rPr lang="it-IT" sz="4400" baseline="-25000" dirty="0" smtClean="0">
              <a:sym typeface="Symbol"/>
            </a:rPr>
            <a:t>60</a:t>
          </a:r>
          <a:r>
            <a:rPr lang="it-IT" sz="4400" baseline="0" dirty="0" smtClean="0">
              <a:sym typeface="Symbol"/>
            </a:rPr>
            <a:t>, </a:t>
          </a:r>
          <a:r>
            <a:rPr lang="it-IT" sz="4400" baseline="-25000" dirty="0" smtClean="0">
              <a:sym typeface="Symbol"/>
            </a:rPr>
            <a:t>70</a:t>
          </a:r>
          <a:endParaRPr lang="it-IT" sz="4400" baseline="-25000" dirty="0"/>
        </a:p>
      </dgm:t>
    </dgm:pt>
    <dgm:pt modelId="{DC0466EA-F7B6-445D-AC72-DB4B6A4D8A01}" type="parTrans" cxnId="{66CD795E-5BCC-4946-92A3-6DD6B3209064}">
      <dgm:prSet/>
      <dgm:spPr/>
      <dgm:t>
        <a:bodyPr/>
        <a:lstStyle/>
        <a:p>
          <a:endParaRPr lang="it-IT"/>
        </a:p>
      </dgm:t>
    </dgm:pt>
    <dgm:pt modelId="{81069EF5-8963-4019-891C-39AEBDAF8259}" type="sibTrans" cxnId="{66CD795E-5BCC-4946-92A3-6DD6B3209064}">
      <dgm:prSet/>
      <dgm:spPr/>
      <dgm:t>
        <a:bodyPr/>
        <a:lstStyle/>
        <a:p>
          <a:endParaRPr lang="it-IT"/>
        </a:p>
      </dgm:t>
    </dgm:pt>
    <dgm:pt modelId="{93782B2B-B9B3-4042-84F4-68E27866BDB7}">
      <dgm:prSet custT="1"/>
      <dgm:spPr/>
      <dgm:t>
        <a:bodyPr/>
        <a:lstStyle/>
        <a:p>
          <a:r>
            <a:rPr lang="it-IT" sz="4400" baseline="0" dirty="0" smtClean="0"/>
            <a:t>Calcolo </a:t>
          </a:r>
          <a:r>
            <a:rPr lang="it-IT" sz="4400" baseline="0" dirty="0" smtClean="0">
              <a:sym typeface="Symbol"/>
            </a:rPr>
            <a:t></a:t>
          </a:r>
          <a:r>
            <a:rPr lang="it-IT" sz="4400" baseline="0" dirty="0" smtClean="0"/>
            <a:t> </a:t>
          </a:r>
          <a:endParaRPr lang="it-IT" sz="4400" baseline="0" dirty="0"/>
        </a:p>
      </dgm:t>
    </dgm:pt>
    <dgm:pt modelId="{9FAE00FC-7C25-491C-B576-0B9E2547B0D0}" type="parTrans" cxnId="{1F1C30C9-5A49-4103-86AD-6E0683902F2C}">
      <dgm:prSet/>
      <dgm:spPr/>
      <dgm:t>
        <a:bodyPr/>
        <a:lstStyle/>
        <a:p>
          <a:endParaRPr lang="it-IT"/>
        </a:p>
      </dgm:t>
    </dgm:pt>
    <dgm:pt modelId="{1187C0F3-D011-4958-966A-A7E8505F5F5E}" type="sibTrans" cxnId="{1F1C30C9-5A49-4103-86AD-6E0683902F2C}">
      <dgm:prSet/>
      <dgm:spPr/>
      <dgm:t>
        <a:bodyPr/>
        <a:lstStyle/>
        <a:p>
          <a:endParaRPr lang="it-IT"/>
        </a:p>
      </dgm:t>
    </dgm:pt>
    <dgm:pt modelId="{F40A3894-7BC8-457E-8935-51EB4A32D35B}">
      <dgm:prSet custT="1"/>
      <dgm:spPr/>
      <dgm:t>
        <a:bodyPr/>
        <a:lstStyle/>
        <a:p>
          <a:r>
            <a:rPr lang="it-IT" sz="4400" baseline="0" dirty="0" smtClean="0"/>
            <a:t>Calcolo arco di cfr</a:t>
          </a:r>
          <a:endParaRPr lang="it-IT" sz="4400" baseline="0" dirty="0"/>
        </a:p>
      </dgm:t>
    </dgm:pt>
    <dgm:pt modelId="{B4356346-A2CE-432C-9679-5414F87EFBBC}" type="parTrans" cxnId="{77843F23-8D77-4E0F-B017-460AE2BA7704}">
      <dgm:prSet/>
      <dgm:spPr/>
      <dgm:t>
        <a:bodyPr/>
        <a:lstStyle/>
        <a:p>
          <a:endParaRPr lang="it-IT"/>
        </a:p>
      </dgm:t>
    </dgm:pt>
    <dgm:pt modelId="{A7B184FA-C438-41DB-8097-0F5B86CDA817}" type="sibTrans" cxnId="{77843F23-8D77-4E0F-B017-460AE2BA7704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82CA8B31-40AA-4D0F-B809-3830E1EC6B07}" type="pres">
      <dgm:prSet presAssocID="{E19F41FF-CA4F-4296-B8E0-340C53272823}" presName="arrowDiagram3" presStyleCnt="0"/>
      <dgm:spPr/>
    </dgm:pt>
    <dgm:pt modelId="{CBF464D8-6D0D-40C3-AC6A-326983E7BEC2}" type="pres">
      <dgm:prSet presAssocID="{B04BA0DC-1F59-43A6-B199-B3F97C762353}" presName="bullet3a" presStyleLbl="node1" presStyleIdx="0" presStyleCnt="3"/>
      <dgm:spPr/>
    </dgm:pt>
    <dgm:pt modelId="{6627A4D0-D140-4DD5-955D-8275314AFEE2}" type="pres">
      <dgm:prSet presAssocID="{B04BA0DC-1F59-43A6-B199-B3F97C762353}" presName="textBox3a" presStyleLbl="revTx" presStyleIdx="0" presStyleCnt="3" custScaleX="274829" custLinFactNeighborX="17429" custLinFactNeighborY="-16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9257C49-3127-4B82-A9FD-B23BFF44593B}" type="pres">
      <dgm:prSet presAssocID="{93782B2B-B9B3-4042-84F4-68E27866BDB7}" presName="bullet3b" presStyleLbl="node1" presStyleIdx="1" presStyleCnt="3"/>
      <dgm:spPr/>
    </dgm:pt>
    <dgm:pt modelId="{0114AEC8-9589-4C5F-8380-812C9CC6407D}" type="pres">
      <dgm:prSet presAssocID="{93782B2B-B9B3-4042-84F4-68E27866BDB7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F1D10D-82E6-4D5F-8ADD-FB39F6FC4989}" type="pres">
      <dgm:prSet presAssocID="{F40A3894-7BC8-457E-8935-51EB4A32D35B}" presName="bullet3c" presStyleLbl="node1" presStyleIdx="2" presStyleCnt="3"/>
      <dgm:spPr/>
    </dgm:pt>
    <dgm:pt modelId="{438896D8-BAC0-4235-9F54-533B22FECE2C}" type="pres">
      <dgm:prSet presAssocID="{F40A3894-7BC8-457E-8935-51EB4A32D35B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7843F23-8D77-4E0F-B017-460AE2BA7704}" srcId="{E19F41FF-CA4F-4296-B8E0-340C53272823}" destId="{F40A3894-7BC8-457E-8935-51EB4A32D35B}" srcOrd="2" destOrd="0" parTransId="{B4356346-A2CE-432C-9679-5414F87EFBBC}" sibTransId="{A7B184FA-C438-41DB-8097-0F5B86CDA817}"/>
    <dgm:cxn modelId="{1F1C30C9-5A49-4103-86AD-6E0683902F2C}" srcId="{E19F41FF-CA4F-4296-B8E0-340C53272823}" destId="{93782B2B-B9B3-4042-84F4-68E27866BDB7}" srcOrd="1" destOrd="0" parTransId="{9FAE00FC-7C25-491C-B576-0B9E2547B0D0}" sibTransId="{1187C0F3-D011-4958-966A-A7E8505F5F5E}"/>
    <dgm:cxn modelId="{12C7D63C-1535-4685-BBFB-7FA433171786}" type="presOf" srcId="{F40A3894-7BC8-457E-8935-51EB4A32D35B}" destId="{438896D8-BAC0-4235-9F54-533B22FECE2C}" srcOrd="0" destOrd="0" presId="urn:microsoft.com/office/officeart/2005/8/layout/arrow2"/>
    <dgm:cxn modelId="{96C9C89B-65BD-4B5E-B51A-C9F5B5494228}" type="presOf" srcId="{E19F41FF-CA4F-4296-B8E0-340C53272823}" destId="{6555694C-60F4-48FD-B317-3722FF98FBB9}" srcOrd="0" destOrd="0" presId="urn:microsoft.com/office/officeart/2005/8/layout/arrow2"/>
    <dgm:cxn modelId="{EFD9D9B6-B25E-442C-87EA-6ACDDC2F1D2D}" type="presOf" srcId="{B04BA0DC-1F59-43A6-B199-B3F97C762353}" destId="{6627A4D0-D140-4DD5-955D-8275314AFEE2}" srcOrd="0" destOrd="0" presId="urn:microsoft.com/office/officeart/2005/8/layout/arrow2"/>
    <dgm:cxn modelId="{FE55CCF6-4AE7-42BC-A7CD-D78AD6BA5834}" type="presOf" srcId="{93782B2B-B9B3-4042-84F4-68E27866BDB7}" destId="{0114AEC8-9589-4C5F-8380-812C9CC6407D}" srcOrd="0" destOrd="0" presId="urn:microsoft.com/office/officeart/2005/8/layout/arrow2"/>
    <dgm:cxn modelId="{66CD795E-5BCC-4946-92A3-6DD6B3209064}" srcId="{E19F41FF-CA4F-4296-B8E0-340C53272823}" destId="{B04BA0DC-1F59-43A6-B199-B3F97C762353}" srcOrd="0" destOrd="0" parTransId="{DC0466EA-F7B6-445D-AC72-DB4B6A4D8A01}" sibTransId="{81069EF5-8963-4019-891C-39AEBDAF8259}"/>
    <dgm:cxn modelId="{53F01F41-362D-4C88-A02B-FA7ED8803BD7}" type="presParOf" srcId="{6555694C-60F4-48FD-B317-3722FF98FBB9}" destId="{E8E17464-8E84-40F9-8AE2-1E89CEC3D5FA}" srcOrd="0" destOrd="0" presId="urn:microsoft.com/office/officeart/2005/8/layout/arrow2"/>
    <dgm:cxn modelId="{23FE84B1-0397-4F7C-89A7-DB33648C9323}" type="presParOf" srcId="{6555694C-60F4-48FD-B317-3722FF98FBB9}" destId="{82CA8B31-40AA-4D0F-B809-3830E1EC6B07}" srcOrd="1" destOrd="0" presId="urn:microsoft.com/office/officeart/2005/8/layout/arrow2"/>
    <dgm:cxn modelId="{634B2CBF-3576-455D-91D9-6F9118C6E5F3}" type="presParOf" srcId="{82CA8B31-40AA-4D0F-B809-3830E1EC6B07}" destId="{CBF464D8-6D0D-40C3-AC6A-326983E7BEC2}" srcOrd="0" destOrd="0" presId="urn:microsoft.com/office/officeart/2005/8/layout/arrow2"/>
    <dgm:cxn modelId="{D1E14798-775C-4ECC-AD82-609B8D794606}" type="presParOf" srcId="{82CA8B31-40AA-4D0F-B809-3830E1EC6B07}" destId="{6627A4D0-D140-4DD5-955D-8275314AFEE2}" srcOrd="1" destOrd="0" presId="urn:microsoft.com/office/officeart/2005/8/layout/arrow2"/>
    <dgm:cxn modelId="{AC451772-B387-45AE-AB73-6782F1435215}" type="presParOf" srcId="{82CA8B31-40AA-4D0F-B809-3830E1EC6B07}" destId="{79257C49-3127-4B82-A9FD-B23BFF44593B}" srcOrd="2" destOrd="0" presId="urn:microsoft.com/office/officeart/2005/8/layout/arrow2"/>
    <dgm:cxn modelId="{C9882182-7DD8-467C-A7DB-D5662BB5AC25}" type="presParOf" srcId="{82CA8B31-40AA-4D0F-B809-3830E1EC6B07}" destId="{0114AEC8-9589-4C5F-8380-812C9CC6407D}" srcOrd="3" destOrd="0" presId="urn:microsoft.com/office/officeart/2005/8/layout/arrow2"/>
    <dgm:cxn modelId="{39956582-6869-43BB-9FDB-E46EA0E61E9D}" type="presParOf" srcId="{82CA8B31-40AA-4D0F-B809-3830E1EC6B07}" destId="{10F1D10D-82E6-4D5F-8ADD-FB39F6FC4989}" srcOrd="4" destOrd="0" presId="urn:microsoft.com/office/officeart/2005/8/layout/arrow2"/>
    <dgm:cxn modelId="{DBAB9B80-E129-42F9-9376-FAFCF12391F9}" type="presParOf" srcId="{82CA8B31-40AA-4D0F-B809-3830E1EC6B07}" destId="{438896D8-BAC0-4235-9F54-533B22FECE2C}" srcOrd="5" destOrd="0" presId="urn:microsoft.com/office/officeart/2005/8/layout/arrow2"/>
  </dgm:cxnLst>
  <dgm:bg/>
  <dgm:whole/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1</a:t>
          </a:r>
          <a:endParaRPr lang="it-IT" sz="20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 sz="1600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 sz="1600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2</a:t>
          </a:r>
          <a:endParaRPr lang="it-IT" sz="20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 sz="1600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 sz="1600"/>
        </a:p>
      </dgm:t>
    </dgm:pt>
    <dgm:pt modelId="{4490C5ED-8D78-4E73-90C7-00372EA5238D}">
      <dgm:prSet phldrT="[Testo]" custT="1"/>
      <dgm:spPr/>
      <dgm:t>
        <a:bodyPr/>
        <a:lstStyle/>
        <a:p>
          <a:r>
            <a:rPr lang="it-IT" sz="2000" baseline="30000" dirty="0" smtClean="0"/>
            <a:t>Arco </a:t>
          </a:r>
          <a:r>
            <a:rPr lang="it-IT" sz="2000" baseline="30000" dirty="0" err="1" smtClean="0"/>
            <a:t>ab</a:t>
          </a:r>
          <a:r>
            <a:rPr lang="it-IT" sz="2000" baseline="30000" dirty="0" smtClean="0"/>
            <a:t> = 45mm</a:t>
          </a:r>
          <a:endParaRPr lang="it-IT" sz="2000" baseline="30000" dirty="0"/>
        </a:p>
      </dgm:t>
    </dgm:pt>
    <dgm:pt modelId="{38B37B3A-4715-47EA-886A-50C43FADFE6E}" type="parTrans" cxnId="{E34DE130-4BBC-4448-A8C7-99A7E6D6EC97}">
      <dgm:prSet/>
      <dgm:spPr/>
      <dgm:t>
        <a:bodyPr/>
        <a:lstStyle/>
        <a:p>
          <a:endParaRPr lang="it-IT" sz="1600"/>
        </a:p>
      </dgm:t>
    </dgm:pt>
    <dgm:pt modelId="{F6B8B8E9-4F2C-4CB0-8996-6057B848C498}" type="sibTrans" cxnId="{E34DE130-4BBC-4448-A8C7-99A7E6D6EC97}">
      <dgm:prSet/>
      <dgm:spPr/>
      <dgm:t>
        <a:bodyPr/>
        <a:lstStyle/>
        <a:p>
          <a:endParaRPr lang="it-IT" sz="1600"/>
        </a:p>
      </dgm:t>
    </dgm:pt>
    <dgm:pt modelId="{C682632D-B153-4587-AB52-006EDBBD81AC}">
      <dgm:prSet phldrT="[Testo]" custT="1"/>
      <dgm:spPr/>
      <dgm:t>
        <a:bodyPr/>
        <a:lstStyle/>
        <a:p>
          <a:r>
            <a:rPr lang="it-IT" sz="2000" dirty="0" smtClean="0"/>
            <a:t>Risultato 1</a:t>
          </a:r>
          <a:endParaRPr lang="it-IT" sz="2000" dirty="0"/>
        </a:p>
      </dgm:t>
    </dgm:pt>
    <dgm:pt modelId="{1D77216B-FE69-4E8F-8E09-2ECC95807526}" type="parTrans" cxnId="{5F0CD41E-7A8D-4B2E-9726-2AB9BDC5B2FE}">
      <dgm:prSet/>
      <dgm:spPr/>
      <dgm:t>
        <a:bodyPr/>
        <a:lstStyle/>
        <a:p>
          <a:endParaRPr lang="it-IT" sz="1600"/>
        </a:p>
      </dgm:t>
    </dgm:pt>
    <dgm:pt modelId="{E01F711D-B8E4-4625-9D9F-8A3DEA4F62DC}" type="sibTrans" cxnId="{5F0CD41E-7A8D-4B2E-9726-2AB9BDC5B2FE}">
      <dgm:prSet/>
      <dgm:spPr/>
      <dgm:t>
        <a:bodyPr/>
        <a:lstStyle/>
        <a:p>
          <a:endParaRPr lang="it-IT" sz="1600"/>
        </a:p>
      </dgm:t>
    </dgm:pt>
    <dgm:pt modelId="{A87ED45A-3F28-443F-BE9D-F6D3AC6B5C2C}">
      <dgm:prSet phldrT="[Testo]" custT="1"/>
      <dgm:spPr/>
      <dgm:t>
        <a:bodyPr/>
        <a:lstStyle/>
        <a:p>
          <a:r>
            <a:rPr lang="it-IT" sz="2000" baseline="0" dirty="0" err="1" smtClean="0">
              <a:sym typeface="Symbol"/>
            </a:rPr>
            <a:t>R</a:t>
          </a:r>
          <a:r>
            <a:rPr lang="it-IT" sz="2000" baseline="-25000" dirty="0" err="1" smtClean="0">
              <a:sym typeface="Symbol"/>
            </a:rPr>
            <a:t>circolo</a:t>
          </a:r>
          <a:r>
            <a:rPr lang="it-IT" sz="2000" baseline="-25000" dirty="0" smtClean="0">
              <a:sym typeface="Symbol"/>
            </a:rPr>
            <a:t> polare</a:t>
          </a:r>
          <a:r>
            <a:rPr lang="it-IT" sz="2000" dirty="0" smtClean="0">
              <a:sym typeface="Symbol"/>
            </a:rPr>
            <a:t>=1445.5mm</a:t>
          </a:r>
          <a:endParaRPr lang="it-IT" sz="2000" dirty="0"/>
        </a:p>
      </dgm:t>
    </dgm:pt>
    <dgm:pt modelId="{ABFB5B7F-C039-486F-9A94-D2236D10573B}" type="parTrans" cxnId="{F9272C22-089E-4F5E-9CEE-57317ABBB20B}">
      <dgm:prSet/>
      <dgm:spPr/>
      <dgm:t>
        <a:bodyPr/>
        <a:lstStyle/>
        <a:p>
          <a:endParaRPr lang="it-IT" sz="1600"/>
        </a:p>
      </dgm:t>
    </dgm:pt>
    <dgm:pt modelId="{C6BB3B22-97CE-4E02-8B4B-E44745E21EF3}" type="sibTrans" cxnId="{F9272C22-089E-4F5E-9CEE-57317ABBB20B}">
      <dgm:prSet/>
      <dgm:spPr/>
      <dgm:t>
        <a:bodyPr/>
        <a:lstStyle/>
        <a:p>
          <a:endParaRPr lang="it-IT" sz="1600"/>
        </a:p>
      </dgm:t>
    </dgm:pt>
    <dgm:pt modelId="{A4F0D582-2FB7-4316-BBC9-9CF6393757D4}">
      <dgm:prSet phldrT="[Testo]" custT="1"/>
      <dgm:spPr/>
      <dgm:t>
        <a:bodyPr/>
        <a:lstStyle/>
        <a:p>
          <a:r>
            <a:rPr lang="it-IT" sz="2000" dirty="0" smtClean="0">
              <a:sym typeface="Symbol"/>
            </a:rPr>
            <a:t></a:t>
          </a:r>
          <a:r>
            <a:rPr lang="it-IT" sz="2000" baseline="-25000" dirty="0" smtClean="0">
              <a:sym typeface="Symbol"/>
            </a:rPr>
            <a:t>60</a:t>
          </a:r>
          <a:r>
            <a:rPr lang="it-IT" sz="2000" dirty="0" smtClean="0">
              <a:sym typeface="Symbol"/>
            </a:rPr>
            <a:t>=774.6mm;</a:t>
          </a:r>
          <a:r>
            <a:rPr lang="it-IT" sz="2000" baseline="-25000" dirty="0" smtClean="0">
              <a:sym typeface="Symbol"/>
            </a:rPr>
            <a:t>70</a:t>
          </a:r>
          <a:r>
            <a:rPr lang="it-IT" sz="2000" dirty="0" smtClean="0">
              <a:sym typeface="Symbol"/>
            </a:rPr>
            <a:t>=509.76mm</a:t>
          </a:r>
          <a:endParaRPr lang="it-IT" sz="2000" dirty="0"/>
        </a:p>
      </dgm:t>
    </dgm:pt>
    <dgm:pt modelId="{AECF4263-8A5C-4F13-B04C-BE6CF4290D51}" type="parTrans" cxnId="{26FFF4A3-40A0-48F8-A323-2B8565D7B911}">
      <dgm:prSet/>
      <dgm:spPr/>
      <dgm:t>
        <a:bodyPr/>
        <a:lstStyle/>
        <a:p>
          <a:endParaRPr lang="it-IT" sz="1600"/>
        </a:p>
      </dgm:t>
    </dgm:pt>
    <dgm:pt modelId="{12A7D9A0-9C97-4B11-8D4E-D779E10E4BBC}" type="sibTrans" cxnId="{26FFF4A3-40A0-48F8-A323-2B8565D7B911}">
      <dgm:prSet/>
      <dgm:spPr/>
      <dgm:t>
        <a:bodyPr/>
        <a:lstStyle/>
        <a:p>
          <a:endParaRPr lang="it-IT" sz="1600"/>
        </a:p>
      </dgm:t>
    </dgm:pt>
    <dgm:pt modelId="{C18DA83B-D012-4DD0-B6B1-2E6BD1462C1C}">
      <dgm:prSet phldrT="[Testo]" custT="1"/>
      <dgm:spPr/>
      <dgm:t>
        <a:bodyPr/>
        <a:lstStyle/>
        <a:p>
          <a:r>
            <a:rPr lang="it-IT" sz="2000" dirty="0" smtClean="0">
              <a:sym typeface="Symbol"/>
            </a:rPr>
            <a:t>=3°20’</a:t>
          </a:r>
          <a:endParaRPr lang="it-IT" sz="2000" dirty="0"/>
        </a:p>
      </dgm:t>
    </dgm:pt>
    <dgm:pt modelId="{446845FC-2787-435A-A557-D4E6D7F99373}" type="parTrans" cxnId="{898CCBDC-FD3D-46F7-9EEF-DC545124F1D1}">
      <dgm:prSet/>
      <dgm:spPr/>
      <dgm:t>
        <a:bodyPr/>
        <a:lstStyle/>
        <a:p>
          <a:endParaRPr lang="it-IT" sz="1600"/>
        </a:p>
      </dgm:t>
    </dgm:pt>
    <dgm:pt modelId="{119C4C17-3BCA-4C99-982E-369091F52F55}" type="sibTrans" cxnId="{898CCBDC-FD3D-46F7-9EEF-DC545124F1D1}">
      <dgm:prSet/>
      <dgm:spPr/>
      <dgm:t>
        <a:bodyPr/>
        <a:lstStyle/>
        <a:p>
          <a:endParaRPr lang="it-IT" sz="1600"/>
        </a:p>
      </dgm:t>
    </dgm:pt>
    <dgm:pt modelId="{DBD8C08E-0415-4DCB-AF65-FE8306E13374}">
      <dgm:prSet phldrT="[Testo]" custT="1"/>
      <dgm:spPr/>
      <dgm:t>
        <a:bodyPr/>
        <a:lstStyle/>
        <a:p>
          <a:r>
            <a:rPr lang="it-IT" sz="2000" baseline="30000" dirty="0" smtClean="0"/>
            <a:t>Arco cd = 43.3 mm</a:t>
          </a:r>
          <a:endParaRPr lang="it-IT" sz="2000" baseline="30000" dirty="0"/>
        </a:p>
      </dgm:t>
    </dgm:pt>
    <dgm:pt modelId="{03CADC0F-8F47-444F-B93A-85572A02985F}" type="parTrans" cxnId="{3E33069B-AEB0-40FE-BD97-E40BEC00DD53}">
      <dgm:prSet/>
      <dgm:spPr/>
      <dgm:t>
        <a:bodyPr/>
        <a:lstStyle/>
        <a:p>
          <a:endParaRPr lang="it-IT" sz="1600"/>
        </a:p>
      </dgm:t>
    </dgm:pt>
    <dgm:pt modelId="{74CC8B35-FA11-4841-AB56-DF47EA66147D}" type="sibTrans" cxnId="{3E33069B-AEB0-40FE-BD97-E40BEC00DD53}">
      <dgm:prSet/>
      <dgm:spPr/>
      <dgm:t>
        <a:bodyPr/>
        <a:lstStyle/>
        <a:p>
          <a:endParaRPr lang="it-IT" sz="1600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3" custLinFactNeighborX="6337" custLinFactNeighborY="-28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012BAFEA-C2E6-4CFA-B4D1-E5DBC65AF122}" type="pres">
      <dgm:prSet presAssocID="{C682632D-B153-4587-AB52-006EDBBD81AC}" presName="linNode" presStyleCnt="0"/>
      <dgm:spPr/>
    </dgm:pt>
    <dgm:pt modelId="{C48AC169-7986-4298-9477-A04A19F1F429}" type="pres">
      <dgm:prSet presAssocID="{C682632D-B153-4587-AB52-006EDBBD81AC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FD25E1-7B02-46BF-A2BF-56AC4A333AB7}" type="pres">
      <dgm:prSet presAssocID="{C682632D-B153-4587-AB52-006EDBBD81AC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93945F7-2A55-4B31-9139-DE93CF708249}" type="presOf" srcId="{A4F0D582-2FB7-4316-BBC9-9CF6393757D4}" destId="{E9F8EBC8-F82E-4EF5-9EC1-001F7155B185}" srcOrd="0" destOrd="1" presId="urn:microsoft.com/office/officeart/2005/8/layout/vList5"/>
    <dgm:cxn modelId="{26FFF4A3-40A0-48F8-A323-2B8565D7B911}" srcId="{6AC4354C-D4B9-42FD-ABFF-86E1BDF49F41}" destId="{A4F0D582-2FB7-4316-BBC9-9CF6393757D4}" srcOrd="1" destOrd="0" parTransId="{AECF4263-8A5C-4F13-B04C-BE6CF4290D51}" sibTransId="{12A7D9A0-9C97-4B11-8D4E-D779E10E4BBC}"/>
    <dgm:cxn modelId="{9D8ABA02-1649-456E-8745-37257FC55E0C}" type="presOf" srcId="{C682632D-B153-4587-AB52-006EDBBD81AC}" destId="{C48AC169-7986-4298-9477-A04A19F1F429}" srcOrd="0" destOrd="0" presId="urn:microsoft.com/office/officeart/2005/8/layout/vList5"/>
    <dgm:cxn modelId="{296F8933-3BA5-4999-8F9A-F7667694790F}" type="presOf" srcId="{A87ED45A-3F28-443F-BE9D-F6D3AC6B5C2C}" destId="{E9F8EBC8-F82E-4EF5-9EC1-001F7155B185}" srcOrd="0" destOrd="0" presId="urn:microsoft.com/office/officeart/2005/8/layout/vList5"/>
    <dgm:cxn modelId="{3CEA124C-4606-421C-A972-A2D64B5F43EC}" type="presOf" srcId="{4490C5ED-8D78-4E73-90C7-00372EA5238D}" destId="{E4FD25E1-7B02-46BF-A2BF-56AC4A333AB7}" srcOrd="0" destOrd="0" presId="urn:microsoft.com/office/officeart/2005/8/layout/vList5"/>
    <dgm:cxn modelId="{E34DE130-4BBC-4448-A8C7-99A7E6D6EC97}" srcId="{C682632D-B153-4587-AB52-006EDBBD81AC}" destId="{4490C5ED-8D78-4E73-90C7-00372EA5238D}" srcOrd="0" destOrd="0" parTransId="{38B37B3A-4715-47EA-886A-50C43FADFE6E}" sibTransId="{F6B8B8E9-4F2C-4CB0-8996-6057B848C498}"/>
    <dgm:cxn modelId="{D0535395-19FE-40E1-A5D4-D9A6277A7520}" type="presOf" srcId="{DBD8C08E-0415-4DCB-AF65-FE8306E13374}" destId="{E4FD25E1-7B02-46BF-A2BF-56AC4A333AB7}" srcOrd="0" destOrd="1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54BFD05D-DCF4-4A44-855D-BC050B22DBC2}" type="presOf" srcId="{18812DFD-6E13-4CD4-91E1-B0FFFB1E38DD}" destId="{431736DF-1099-4F93-99F6-41908D16F927}" srcOrd="0" destOrd="0" presId="urn:microsoft.com/office/officeart/2005/8/layout/vList5"/>
    <dgm:cxn modelId="{5F0CD41E-7A8D-4B2E-9726-2AB9BDC5B2FE}" srcId="{18812DFD-6E13-4CD4-91E1-B0FFFB1E38DD}" destId="{C682632D-B153-4587-AB52-006EDBBD81AC}" srcOrd="2" destOrd="0" parTransId="{1D77216B-FE69-4E8F-8E09-2ECC95807526}" sibTransId="{E01F711D-B8E4-4625-9D9F-8A3DEA4F62DC}"/>
    <dgm:cxn modelId="{898CCBDC-FD3D-46F7-9EEF-DC545124F1D1}" srcId="{8986C736-C011-4FCC-9665-34D96ABB9BB2}" destId="{C18DA83B-D012-4DD0-B6B1-2E6BD1462C1C}" srcOrd="0" destOrd="0" parTransId="{446845FC-2787-435A-A557-D4E6D7F99373}" sibTransId="{119C4C17-3BCA-4C99-982E-369091F52F55}"/>
    <dgm:cxn modelId="{3E33069B-AEB0-40FE-BD97-E40BEC00DD53}" srcId="{C682632D-B153-4587-AB52-006EDBBD81AC}" destId="{DBD8C08E-0415-4DCB-AF65-FE8306E13374}" srcOrd="1" destOrd="0" parTransId="{03CADC0F-8F47-444F-B93A-85572A02985F}" sibTransId="{74CC8B35-FA11-4841-AB56-DF47EA66147D}"/>
    <dgm:cxn modelId="{F9272C22-089E-4F5E-9CEE-57317ABBB20B}" srcId="{6AC4354C-D4B9-42FD-ABFF-86E1BDF49F41}" destId="{A87ED45A-3F28-443F-BE9D-F6D3AC6B5C2C}" srcOrd="0" destOrd="0" parTransId="{ABFB5B7F-C039-486F-9A94-D2236D10573B}" sibTransId="{C6BB3B22-97CE-4E02-8B4B-E44745E21EF3}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3F6C0613-3CE4-45CE-AB0D-320D9DE14945}" type="presOf" srcId="{C18DA83B-D012-4DD0-B6B1-2E6BD1462C1C}" destId="{5624ED40-6962-444E-82CE-50EF20FD14ED}" srcOrd="0" destOrd="0" presId="urn:microsoft.com/office/officeart/2005/8/layout/vList5"/>
    <dgm:cxn modelId="{9704E41B-6EFE-465E-8656-571CC7256FAC}" type="presOf" srcId="{8986C736-C011-4FCC-9665-34D96ABB9BB2}" destId="{01E313A1-1D0A-4195-B1CA-C4C9242C8F7F}" srcOrd="0" destOrd="0" presId="urn:microsoft.com/office/officeart/2005/8/layout/vList5"/>
    <dgm:cxn modelId="{192BAE4E-399B-4F5F-90D8-A004FF08683C}" type="presOf" srcId="{6AC4354C-D4B9-42FD-ABFF-86E1BDF49F41}" destId="{668F6A58-16E6-4358-87BD-3A4181A3B2C8}" srcOrd="0" destOrd="0" presId="urn:microsoft.com/office/officeart/2005/8/layout/vList5"/>
    <dgm:cxn modelId="{EC355D25-0091-481B-A592-693E8ACADC58}" type="presParOf" srcId="{431736DF-1099-4F93-99F6-41908D16F927}" destId="{DFAD5C82-E01A-4E90-A6D2-AAEDBDBF7179}" srcOrd="0" destOrd="0" presId="urn:microsoft.com/office/officeart/2005/8/layout/vList5"/>
    <dgm:cxn modelId="{4FEA6BF4-50A7-488D-8823-00D153E79455}" type="presParOf" srcId="{DFAD5C82-E01A-4E90-A6D2-AAEDBDBF7179}" destId="{668F6A58-16E6-4358-87BD-3A4181A3B2C8}" srcOrd="0" destOrd="0" presId="urn:microsoft.com/office/officeart/2005/8/layout/vList5"/>
    <dgm:cxn modelId="{88977A99-CFA8-4384-8195-E38551EAEA15}" type="presParOf" srcId="{DFAD5C82-E01A-4E90-A6D2-AAEDBDBF7179}" destId="{E9F8EBC8-F82E-4EF5-9EC1-001F7155B185}" srcOrd="1" destOrd="0" presId="urn:microsoft.com/office/officeart/2005/8/layout/vList5"/>
    <dgm:cxn modelId="{E280DFB3-89C0-4B15-9E87-D765CAE41D03}" type="presParOf" srcId="{431736DF-1099-4F93-99F6-41908D16F927}" destId="{4F538DF5-9E29-41A7-8A2F-04465DAC07C8}" srcOrd="1" destOrd="0" presId="urn:microsoft.com/office/officeart/2005/8/layout/vList5"/>
    <dgm:cxn modelId="{CA835545-BB5D-496A-947F-3BEDDC8CCF96}" type="presParOf" srcId="{431736DF-1099-4F93-99F6-41908D16F927}" destId="{794C66D0-DF69-43D4-B1F9-E72CE3DD0880}" srcOrd="2" destOrd="0" presId="urn:microsoft.com/office/officeart/2005/8/layout/vList5"/>
    <dgm:cxn modelId="{5B85C843-17A0-4FB1-9623-D95EDBBAEEAD}" type="presParOf" srcId="{794C66D0-DF69-43D4-B1F9-E72CE3DD0880}" destId="{01E313A1-1D0A-4195-B1CA-C4C9242C8F7F}" srcOrd="0" destOrd="0" presId="urn:microsoft.com/office/officeart/2005/8/layout/vList5"/>
    <dgm:cxn modelId="{369C3323-E6CA-44E2-8E17-947C01287BBB}" type="presParOf" srcId="{794C66D0-DF69-43D4-B1F9-E72CE3DD0880}" destId="{5624ED40-6962-444E-82CE-50EF20FD14ED}" srcOrd="1" destOrd="0" presId="urn:microsoft.com/office/officeart/2005/8/layout/vList5"/>
    <dgm:cxn modelId="{BDD9DB7C-D960-4113-9E51-0EF879A67E3E}" type="presParOf" srcId="{431736DF-1099-4F93-99F6-41908D16F927}" destId="{6CFFD794-A619-42D0-8F44-A50CF35976A7}" srcOrd="3" destOrd="0" presId="urn:microsoft.com/office/officeart/2005/8/layout/vList5"/>
    <dgm:cxn modelId="{A1EFF910-9364-4087-9C5E-D93E23F8EE60}" type="presParOf" srcId="{431736DF-1099-4F93-99F6-41908D16F927}" destId="{012BAFEA-C2E6-4CFA-B4D1-E5DBC65AF122}" srcOrd="4" destOrd="0" presId="urn:microsoft.com/office/officeart/2005/8/layout/vList5"/>
    <dgm:cxn modelId="{384A3C8B-43AC-4F30-83AB-2A4403841950}" type="presParOf" srcId="{012BAFEA-C2E6-4CFA-B4D1-E5DBC65AF122}" destId="{C48AC169-7986-4298-9477-A04A19F1F429}" srcOrd="0" destOrd="0" presId="urn:microsoft.com/office/officeart/2005/8/layout/vList5"/>
    <dgm:cxn modelId="{9B9CD915-ED72-4195-B99B-82616E3CEE03}" type="presParOf" srcId="{012BAFEA-C2E6-4CFA-B4D1-E5DBC65AF122}" destId="{E4FD25E1-7B02-46BF-A2BF-56AC4A333AB7}" srcOrd="1" destOrd="0" presId="urn:microsoft.com/office/officeart/2005/8/layout/vList5"/>
  </dgm:cxnLst>
  <dgm:bg/>
  <dgm:whole/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Lossodromia 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5C80F1FF-3EFB-4B64-8B3E-F461C91268A0}">
      <dgm:prSet phldrT="[Testo]" custT="1"/>
      <dgm:spPr/>
      <dgm:t>
        <a:bodyPr/>
        <a:lstStyle/>
        <a:p>
          <a:r>
            <a:rPr lang="it-IT" sz="1600" dirty="0" smtClean="0"/>
            <a:t>Calcolo di TB e D / Calcolo LAT E LONG</a:t>
          </a:r>
          <a:endParaRPr lang="it-IT" sz="1600" dirty="0"/>
        </a:p>
      </dgm:t>
    </dgm:pt>
    <dgm:pt modelId="{2C2BF2F6-841A-40AE-8C92-CB918A48395B}" type="parTrans" cxnId="{5D215FDA-B42D-4AF9-971E-E038F48779D5}">
      <dgm:prSet/>
      <dgm:spPr/>
      <dgm:t>
        <a:bodyPr/>
        <a:lstStyle/>
        <a:p>
          <a:endParaRPr lang="it-IT"/>
        </a:p>
      </dgm:t>
    </dgm:pt>
    <dgm:pt modelId="{61583F6A-9A23-4007-B95C-41B7D5489FC7}" type="sibTrans" cxnId="{5D215FDA-B42D-4AF9-971E-E038F48779D5}">
      <dgm:prSet/>
      <dgm:spPr/>
      <dgm:t>
        <a:bodyPr/>
        <a:lstStyle/>
        <a:p>
          <a:endParaRPr lang="it-IT"/>
        </a:p>
      </dgm:t>
    </dgm:pt>
    <dgm:pt modelId="{7444D858-FAC6-48C0-A391-E554091DD749}">
      <dgm:prSet phldrT="[Testo]" custT="1"/>
      <dgm:spPr/>
      <dgm:t>
        <a:bodyPr/>
        <a:lstStyle/>
        <a:p>
          <a:r>
            <a:rPr lang="it-IT" sz="1600" dirty="0" smtClean="0"/>
            <a:t>Moti relativi</a:t>
          </a:r>
          <a:endParaRPr lang="it-IT" sz="1600" dirty="0"/>
        </a:p>
      </dgm:t>
    </dgm:pt>
    <dgm:pt modelId="{6CDC53EA-6862-4F2D-AA4B-BCDB933A86F3}" type="parTrans" cxnId="{485472CB-27C9-4BE1-AD30-995ADE91D8B6}">
      <dgm:prSet/>
      <dgm:spPr/>
      <dgm:t>
        <a:bodyPr/>
        <a:lstStyle/>
        <a:p>
          <a:endParaRPr lang="it-IT"/>
        </a:p>
      </dgm:t>
    </dgm:pt>
    <dgm:pt modelId="{D90ABDD9-73B6-4B05-96EB-E84599B227AD}" type="sibTrans" cxnId="{485472CB-27C9-4BE1-AD30-995ADE91D8B6}">
      <dgm:prSet/>
      <dgm:spPr/>
      <dgm:t>
        <a:bodyPr/>
        <a:lstStyle/>
        <a:p>
          <a:endParaRPr lang="it-IT"/>
        </a:p>
      </dgm:t>
    </dgm:pt>
    <dgm:pt modelId="{AB671C5A-4DC6-4AC7-AD95-F9F5A2B92C0A}">
      <dgm:prSet phldrT="[Testo]" custT="1"/>
      <dgm:spPr/>
      <dgm:t>
        <a:bodyPr/>
        <a:lstStyle/>
        <a:p>
          <a:r>
            <a:rPr lang="it-IT" sz="1600" dirty="0" smtClean="0"/>
            <a:t>PNR ALTERNATO</a:t>
          </a:r>
          <a:endParaRPr lang="it-IT" sz="1600" dirty="0"/>
        </a:p>
      </dgm:t>
    </dgm:pt>
    <dgm:pt modelId="{9F48FA4A-FF59-49A9-83B6-57AD074BF216}" type="parTrans" cxnId="{E8550A8E-602C-4D78-B978-2CABC9E68331}">
      <dgm:prSet/>
      <dgm:spPr/>
      <dgm:t>
        <a:bodyPr/>
        <a:lstStyle/>
        <a:p>
          <a:endParaRPr lang="it-IT"/>
        </a:p>
      </dgm:t>
    </dgm:pt>
    <dgm:pt modelId="{B5699FBC-0C98-4842-A3BE-3110CCE72F0E}" type="sibTrans" cxnId="{E8550A8E-602C-4D78-B978-2CABC9E68331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5034B42-D59B-439D-89C8-C1C3813D6158}" type="pres">
      <dgm:prSet presAssocID="{7444D858-FAC6-48C0-A391-E554091DD749}" presName="boxAndChildren" presStyleCnt="0"/>
      <dgm:spPr/>
    </dgm:pt>
    <dgm:pt modelId="{EBD10C15-65ED-4B50-AEAE-F2287589B74A}" type="pres">
      <dgm:prSet presAssocID="{7444D858-FAC6-48C0-A391-E554091DD749}" presName="parentTextBox" presStyleLbl="node1" presStyleIdx="0" presStyleCnt="2"/>
      <dgm:spPr/>
      <dgm:t>
        <a:bodyPr/>
        <a:lstStyle/>
        <a:p>
          <a:endParaRPr lang="it-IT"/>
        </a:p>
      </dgm:t>
    </dgm:pt>
    <dgm:pt modelId="{E7DCBFBF-C220-4ABF-8545-AD2228ADFE33}" type="pres">
      <dgm:prSet presAssocID="{7444D858-FAC6-48C0-A391-E554091DD749}" presName="entireBox" presStyleLbl="node1" presStyleIdx="0" presStyleCnt="2"/>
      <dgm:spPr/>
      <dgm:t>
        <a:bodyPr/>
        <a:lstStyle/>
        <a:p>
          <a:endParaRPr lang="it-IT"/>
        </a:p>
      </dgm:t>
    </dgm:pt>
    <dgm:pt modelId="{92499904-614B-4E6A-A971-D75173A2FB50}" type="pres">
      <dgm:prSet presAssocID="{7444D858-FAC6-48C0-A391-E554091DD749}" presName="descendantBox" presStyleCnt="0"/>
      <dgm:spPr/>
    </dgm:pt>
    <dgm:pt modelId="{CE21D904-0F29-425A-B2DC-75B05CF02341}" type="pres">
      <dgm:prSet presAssocID="{AB671C5A-4DC6-4AC7-AD95-F9F5A2B92C0A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40BDF9-5984-468F-BFA4-1071807C271D}" type="pres">
      <dgm:prSet presAssocID="{70B038A9-5CE7-4A0C-952C-331955CCF74B}" presName="sp" presStyleCnt="0"/>
      <dgm:spPr/>
    </dgm:pt>
    <dgm:pt modelId="{B89298D4-2F6A-4252-90C1-274047B3EDC9}" type="pres">
      <dgm:prSet presAssocID="{A9B269A0-9580-4592-BC29-670CF40D47F8}" presName="arrowAndChildren" presStyleCnt="0"/>
      <dgm:spPr/>
    </dgm:pt>
    <dgm:pt modelId="{98F5B337-493B-4888-BC2C-21BACEC9E1BB}" type="pres">
      <dgm:prSet presAssocID="{A9B269A0-9580-4592-BC29-670CF40D47F8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1620D11D-98A3-49C9-BE9B-94AB2012F6A7}" type="pres">
      <dgm:prSet presAssocID="{A9B269A0-9580-4592-BC29-670CF40D47F8}" presName="arrow" presStyleLbl="node1" presStyleIdx="1" presStyleCnt="2"/>
      <dgm:spPr/>
      <dgm:t>
        <a:bodyPr/>
        <a:lstStyle/>
        <a:p>
          <a:endParaRPr lang="it-IT"/>
        </a:p>
      </dgm:t>
    </dgm:pt>
    <dgm:pt modelId="{0D8D7A87-4D92-43BE-98CE-152C53931C8E}" type="pres">
      <dgm:prSet presAssocID="{A9B269A0-9580-4592-BC29-670CF40D47F8}" presName="descendantArrow" presStyleCnt="0"/>
      <dgm:spPr/>
    </dgm:pt>
    <dgm:pt modelId="{F33356FE-FF38-4E06-A7B7-7D720FB23DAF}" type="pres">
      <dgm:prSet presAssocID="{5C80F1FF-3EFB-4B64-8B3E-F461C91268A0}" presName="childTextArrow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58B4292-57D4-48AE-8471-061D23C7F8BB}" type="presOf" srcId="{7444D858-FAC6-48C0-A391-E554091DD749}" destId="{E7DCBFBF-C220-4ABF-8545-AD2228ADFE33}" srcOrd="1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485472CB-27C9-4BE1-AD30-995ADE91D8B6}" srcId="{4BC4DA22-8CF1-4A31-8AB7-292E7733B0D2}" destId="{7444D858-FAC6-48C0-A391-E554091DD749}" srcOrd="1" destOrd="0" parTransId="{6CDC53EA-6862-4F2D-AA4B-BCDB933A86F3}" sibTransId="{D90ABDD9-73B6-4B05-96EB-E84599B227AD}"/>
    <dgm:cxn modelId="{E8550A8E-602C-4D78-B978-2CABC9E68331}" srcId="{7444D858-FAC6-48C0-A391-E554091DD749}" destId="{AB671C5A-4DC6-4AC7-AD95-F9F5A2B92C0A}" srcOrd="0" destOrd="0" parTransId="{9F48FA4A-FF59-49A9-83B6-57AD074BF216}" sibTransId="{B5699FBC-0C98-4842-A3BE-3110CCE72F0E}"/>
    <dgm:cxn modelId="{8DA094E2-9D8F-4053-B5E1-20D9F7A55EB2}" type="presOf" srcId="{7444D858-FAC6-48C0-A391-E554091DD749}" destId="{EBD10C15-65ED-4B50-AEAE-F2287589B74A}" srcOrd="0" destOrd="0" presId="urn:microsoft.com/office/officeart/2005/8/layout/process4"/>
    <dgm:cxn modelId="{AF18A053-180D-4702-B1A4-D49BA3739A6B}" type="presOf" srcId="{A9B269A0-9580-4592-BC29-670CF40D47F8}" destId="{98F5B337-493B-4888-BC2C-21BACEC9E1BB}" srcOrd="0" destOrd="0" presId="urn:microsoft.com/office/officeart/2005/8/layout/process4"/>
    <dgm:cxn modelId="{F366A807-D2FF-44F6-91D9-0D35869DA229}" type="presOf" srcId="{A9B269A0-9580-4592-BC29-670CF40D47F8}" destId="{1620D11D-98A3-49C9-BE9B-94AB2012F6A7}" srcOrd="1" destOrd="0" presId="urn:microsoft.com/office/officeart/2005/8/layout/process4"/>
    <dgm:cxn modelId="{266F23E2-1455-4A50-892A-6C90281DDD89}" type="presOf" srcId="{AB671C5A-4DC6-4AC7-AD95-F9F5A2B92C0A}" destId="{CE21D904-0F29-425A-B2DC-75B05CF02341}" srcOrd="0" destOrd="0" presId="urn:microsoft.com/office/officeart/2005/8/layout/process4"/>
    <dgm:cxn modelId="{5BDAF2CE-361F-4E2D-974E-FB043403B599}" type="presOf" srcId="{5C80F1FF-3EFB-4B64-8B3E-F461C91268A0}" destId="{F33356FE-FF38-4E06-A7B7-7D720FB23DAF}" srcOrd="0" destOrd="0" presId="urn:microsoft.com/office/officeart/2005/8/layout/process4"/>
    <dgm:cxn modelId="{6F66F707-F4D2-485E-B1CF-8B70A220E6EF}" type="presOf" srcId="{4BC4DA22-8CF1-4A31-8AB7-292E7733B0D2}" destId="{F0E07B57-4EBD-4673-A78E-AF8A8469B304}" srcOrd="0" destOrd="0" presId="urn:microsoft.com/office/officeart/2005/8/layout/process4"/>
    <dgm:cxn modelId="{5D215FDA-B42D-4AF9-971E-E038F48779D5}" srcId="{A9B269A0-9580-4592-BC29-670CF40D47F8}" destId="{5C80F1FF-3EFB-4B64-8B3E-F461C91268A0}" srcOrd="0" destOrd="0" parTransId="{2C2BF2F6-841A-40AE-8C92-CB918A48395B}" sibTransId="{61583F6A-9A23-4007-B95C-41B7D5489FC7}"/>
    <dgm:cxn modelId="{7B71F37C-5383-4860-9302-B78D6C8E2336}" type="presParOf" srcId="{F0E07B57-4EBD-4673-A78E-AF8A8469B304}" destId="{A5034B42-D59B-439D-89C8-C1C3813D6158}" srcOrd="0" destOrd="0" presId="urn:microsoft.com/office/officeart/2005/8/layout/process4"/>
    <dgm:cxn modelId="{F2D42F1C-B486-4AB2-911E-9338E122C4BD}" type="presParOf" srcId="{A5034B42-D59B-439D-89C8-C1C3813D6158}" destId="{EBD10C15-65ED-4B50-AEAE-F2287589B74A}" srcOrd="0" destOrd="0" presId="urn:microsoft.com/office/officeart/2005/8/layout/process4"/>
    <dgm:cxn modelId="{0152088B-254F-4F26-A444-48E3823156C6}" type="presParOf" srcId="{A5034B42-D59B-439D-89C8-C1C3813D6158}" destId="{E7DCBFBF-C220-4ABF-8545-AD2228ADFE33}" srcOrd="1" destOrd="0" presId="urn:microsoft.com/office/officeart/2005/8/layout/process4"/>
    <dgm:cxn modelId="{11529DAB-0E53-4161-8362-7C71F2FC725C}" type="presParOf" srcId="{A5034B42-D59B-439D-89C8-C1C3813D6158}" destId="{92499904-614B-4E6A-A971-D75173A2FB50}" srcOrd="2" destOrd="0" presId="urn:microsoft.com/office/officeart/2005/8/layout/process4"/>
    <dgm:cxn modelId="{5DAAAEFF-ABF9-4A25-AB55-C3C59923D6F2}" type="presParOf" srcId="{92499904-614B-4E6A-A971-D75173A2FB50}" destId="{CE21D904-0F29-425A-B2DC-75B05CF02341}" srcOrd="0" destOrd="0" presId="urn:microsoft.com/office/officeart/2005/8/layout/process4"/>
    <dgm:cxn modelId="{9E7F8050-78FE-455F-A80E-F2A1DB9F7C1D}" type="presParOf" srcId="{F0E07B57-4EBD-4673-A78E-AF8A8469B304}" destId="{3C40BDF9-5984-468F-BFA4-1071807C271D}" srcOrd="1" destOrd="0" presId="urn:microsoft.com/office/officeart/2005/8/layout/process4"/>
    <dgm:cxn modelId="{27D1FF2A-B7DA-4D45-BDAA-BD6DB450024C}" type="presParOf" srcId="{F0E07B57-4EBD-4673-A78E-AF8A8469B304}" destId="{B89298D4-2F6A-4252-90C1-274047B3EDC9}" srcOrd="2" destOrd="0" presId="urn:microsoft.com/office/officeart/2005/8/layout/process4"/>
    <dgm:cxn modelId="{5DDF917A-097B-48AE-8F44-E24030868994}" type="presParOf" srcId="{B89298D4-2F6A-4252-90C1-274047B3EDC9}" destId="{98F5B337-493B-4888-BC2C-21BACEC9E1BB}" srcOrd="0" destOrd="0" presId="urn:microsoft.com/office/officeart/2005/8/layout/process4"/>
    <dgm:cxn modelId="{E4C9C66E-8EE5-4D8B-8E30-D47FAC04F3BD}" type="presParOf" srcId="{B89298D4-2F6A-4252-90C1-274047B3EDC9}" destId="{1620D11D-98A3-49C9-BE9B-94AB2012F6A7}" srcOrd="1" destOrd="0" presId="urn:microsoft.com/office/officeart/2005/8/layout/process4"/>
    <dgm:cxn modelId="{ACE1F0BC-B715-4F41-912E-8228AE2191DE}" type="presParOf" srcId="{B89298D4-2F6A-4252-90C1-274047B3EDC9}" destId="{0D8D7A87-4D92-43BE-98CE-152C53931C8E}" srcOrd="2" destOrd="0" presId="urn:microsoft.com/office/officeart/2005/8/layout/process4"/>
    <dgm:cxn modelId="{EB9243EB-CF7A-4544-AC56-2FF183C6DABB}" type="presParOf" srcId="{0D8D7A87-4D92-43BE-98CE-152C53931C8E}" destId="{F33356FE-FF38-4E06-A7B7-7D720FB23DAF}" srcOrd="0" destOrd="0" presId="urn:microsoft.com/office/officeart/2005/8/layout/process4"/>
  </dgm:cxnLst>
  <dgm:bg/>
  <dgm:whole/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TB/D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79502E52-1B7F-4691-A312-38BB6FBFA422}">
      <dgm:prSet/>
      <dgm:spPr/>
      <dgm:t>
        <a:bodyPr/>
        <a:lstStyle/>
        <a:p>
          <a:r>
            <a:rPr lang="it-IT" dirty="0" smtClean="0"/>
            <a:t>Calcolo della distanza per il PNR Alternato</a:t>
          </a:r>
          <a:endParaRPr lang="it-IT" dirty="0"/>
        </a:p>
      </dgm:t>
    </dgm:pt>
    <dgm:pt modelId="{8A6FD54C-DA3A-47BD-821F-0810B2F40C38}" type="parTrans" cxnId="{EC1F6707-2DA5-4EE5-A425-93F6B34265ED}">
      <dgm:prSet/>
      <dgm:spPr/>
      <dgm:t>
        <a:bodyPr/>
        <a:lstStyle/>
        <a:p>
          <a:endParaRPr lang="it-IT"/>
        </a:p>
      </dgm:t>
    </dgm:pt>
    <dgm:pt modelId="{29587849-9717-4844-B8E0-56D0B1AE8E4E}" type="sibTrans" cxnId="{EC1F6707-2DA5-4EE5-A425-93F6B34265ED}">
      <dgm:prSet/>
      <dgm:spPr/>
      <dgm:t>
        <a:bodyPr/>
        <a:lstStyle/>
        <a:p>
          <a:endParaRPr lang="it-IT"/>
        </a:p>
      </dgm:t>
    </dgm:pt>
    <dgm:pt modelId="{4138CE29-F762-4453-AAFB-C821D82FCB9C}">
      <dgm:prSet custT="1"/>
      <dgm:spPr/>
      <dgm:t>
        <a:bodyPr/>
        <a:lstStyle/>
        <a:p>
          <a:r>
            <a:rPr lang="it-IT" sz="3400" baseline="0" dirty="0" smtClean="0"/>
            <a:t>PNR su base alternata</a:t>
          </a:r>
          <a:endParaRPr lang="it-IT" sz="3400" baseline="0" dirty="0"/>
        </a:p>
      </dgm:t>
    </dgm:pt>
    <dgm:pt modelId="{D6933823-1CB4-4B69-AC1B-593A333A4244}" type="parTrans" cxnId="{30EA56B0-151B-4612-AB9E-81E92AC7DBC4}">
      <dgm:prSet/>
      <dgm:spPr/>
      <dgm:t>
        <a:bodyPr/>
        <a:lstStyle/>
        <a:p>
          <a:endParaRPr lang="it-IT"/>
        </a:p>
      </dgm:t>
    </dgm:pt>
    <dgm:pt modelId="{9B0C3F0B-CB73-46B9-9751-64F61A7F6DED}" type="sibTrans" cxnId="{30EA56B0-151B-4612-AB9E-81E92AC7DBC4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82CA8B31-40AA-4D0F-B809-3830E1EC6B07}" type="pres">
      <dgm:prSet presAssocID="{E19F41FF-CA4F-4296-B8E0-340C53272823}" presName="arrowDiagram3" presStyleCnt="0"/>
      <dgm:spPr/>
    </dgm:pt>
    <dgm:pt modelId="{4B6E2B18-2961-47F1-B7BF-181685385B4E}" type="pres">
      <dgm:prSet presAssocID="{A7C2AE8E-690F-4EC4-9BDA-90FDB49BBD57}" presName="bullet3a" presStyleLbl="node1" presStyleIdx="0" presStyleCnt="3"/>
      <dgm:spPr/>
    </dgm:pt>
    <dgm:pt modelId="{865FDC49-E445-4FDE-B9ED-140B51646D2C}" type="pres">
      <dgm:prSet presAssocID="{A7C2AE8E-690F-4EC4-9BDA-90FDB49BBD57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D792FA2-B54E-4915-B3EF-A9C21F058C2B}" type="pres">
      <dgm:prSet presAssocID="{79502E52-1B7F-4691-A312-38BB6FBFA422}" presName="bullet3b" presStyleLbl="node1" presStyleIdx="1" presStyleCnt="3"/>
      <dgm:spPr/>
    </dgm:pt>
    <dgm:pt modelId="{5C1A9E53-5E8F-467E-9927-5B6BF3253F90}" type="pres">
      <dgm:prSet presAssocID="{79502E52-1B7F-4691-A312-38BB6FBFA422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9227F03-BBB7-4BB8-AC45-CAA0977D4954}" type="pres">
      <dgm:prSet presAssocID="{4138CE29-F762-4453-AAFB-C821D82FCB9C}" presName="bullet3c" presStyleLbl="node1" presStyleIdx="2" presStyleCnt="3"/>
      <dgm:spPr/>
    </dgm:pt>
    <dgm:pt modelId="{01E6A802-2DC1-4412-B75C-0C04EC7D7E5D}" type="pres">
      <dgm:prSet presAssocID="{4138CE29-F762-4453-AAFB-C821D82FCB9C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ABB6C17-C2F2-4FCC-8BD7-2C16E68D8EB6}" type="presOf" srcId="{4138CE29-F762-4453-AAFB-C821D82FCB9C}" destId="{01E6A802-2DC1-4412-B75C-0C04EC7D7E5D}" srcOrd="0" destOrd="0" presId="urn:microsoft.com/office/officeart/2005/8/layout/arrow2"/>
    <dgm:cxn modelId="{0748EFF6-49C1-444F-AF55-242C96E2A37D}" type="presOf" srcId="{E19F41FF-CA4F-4296-B8E0-340C53272823}" destId="{6555694C-60F4-48FD-B317-3722FF98FBB9}" srcOrd="0" destOrd="0" presId="urn:microsoft.com/office/officeart/2005/8/layout/arrow2"/>
    <dgm:cxn modelId="{E27BCCAD-C2E0-40CE-93DC-839EAE1230B1}" type="presOf" srcId="{A7C2AE8E-690F-4EC4-9BDA-90FDB49BBD57}" destId="{865FDC49-E445-4FDE-B9ED-140B51646D2C}" srcOrd="0" destOrd="0" presId="urn:microsoft.com/office/officeart/2005/8/layout/arrow2"/>
    <dgm:cxn modelId="{30EA56B0-151B-4612-AB9E-81E92AC7DBC4}" srcId="{E19F41FF-CA4F-4296-B8E0-340C53272823}" destId="{4138CE29-F762-4453-AAFB-C821D82FCB9C}" srcOrd="2" destOrd="0" parTransId="{D6933823-1CB4-4B69-AC1B-593A333A4244}" sibTransId="{9B0C3F0B-CB73-46B9-9751-64F61A7F6DED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A638F79E-4BF6-4227-9E81-AA19D64B1E65}" type="presOf" srcId="{79502E52-1B7F-4691-A312-38BB6FBFA422}" destId="{5C1A9E53-5E8F-467E-9927-5B6BF3253F90}" srcOrd="0" destOrd="0" presId="urn:microsoft.com/office/officeart/2005/8/layout/arrow2"/>
    <dgm:cxn modelId="{EC1F6707-2DA5-4EE5-A425-93F6B34265ED}" srcId="{E19F41FF-CA4F-4296-B8E0-340C53272823}" destId="{79502E52-1B7F-4691-A312-38BB6FBFA422}" srcOrd="1" destOrd="0" parTransId="{8A6FD54C-DA3A-47BD-821F-0810B2F40C38}" sibTransId="{29587849-9717-4844-B8E0-56D0B1AE8E4E}"/>
    <dgm:cxn modelId="{EDCCBDA1-0315-48C3-9AAA-5DCCA2CED675}" type="presParOf" srcId="{6555694C-60F4-48FD-B317-3722FF98FBB9}" destId="{E8E17464-8E84-40F9-8AE2-1E89CEC3D5FA}" srcOrd="0" destOrd="0" presId="urn:microsoft.com/office/officeart/2005/8/layout/arrow2"/>
    <dgm:cxn modelId="{7079907E-08F5-4A77-97C5-00A31E41CBB7}" type="presParOf" srcId="{6555694C-60F4-48FD-B317-3722FF98FBB9}" destId="{82CA8B31-40AA-4D0F-B809-3830E1EC6B07}" srcOrd="1" destOrd="0" presId="urn:microsoft.com/office/officeart/2005/8/layout/arrow2"/>
    <dgm:cxn modelId="{A369CDD1-926C-43A5-8843-9704E392717F}" type="presParOf" srcId="{82CA8B31-40AA-4D0F-B809-3830E1EC6B07}" destId="{4B6E2B18-2961-47F1-B7BF-181685385B4E}" srcOrd="0" destOrd="0" presId="urn:microsoft.com/office/officeart/2005/8/layout/arrow2"/>
    <dgm:cxn modelId="{77E90D62-9AE2-4285-AE03-AF39686DA951}" type="presParOf" srcId="{82CA8B31-40AA-4D0F-B809-3830E1EC6B07}" destId="{865FDC49-E445-4FDE-B9ED-140B51646D2C}" srcOrd="1" destOrd="0" presId="urn:microsoft.com/office/officeart/2005/8/layout/arrow2"/>
    <dgm:cxn modelId="{70BEA494-EB48-4EC7-A97F-75B200537766}" type="presParOf" srcId="{82CA8B31-40AA-4D0F-B809-3830E1EC6B07}" destId="{9D792FA2-B54E-4915-B3EF-A9C21F058C2B}" srcOrd="2" destOrd="0" presId="urn:microsoft.com/office/officeart/2005/8/layout/arrow2"/>
    <dgm:cxn modelId="{E2384B08-A9F0-4FC5-BA9F-BC7C8F7572E2}" type="presParOf" srcId="{82CA8B31-40AA-4D0F-B809-3830E1EC6B07}" destId="{5C1A9E53-5E8F-467E-9927-5B6BF3253F90}" srcOrd="3" destOrd="0" presId="urn:microsoft.com/office/officeart/2005/8/layout/arrow2"/>
    <dgm:cxn modelId="{FB209DCD-A9FC-41BE-8AE4-1A2DD58A5284}" type="presParOf" srcId="{82CA8B31-40AA-4D0F-B809-3830E1EC6B07}" destId="{F9227F03-BBB7-4BB8-AC45-CAA0977D4954}" srcOrd="4" destOrd="0" presId="urn:microsoft.com/office/officeart/2005/8/layout/arrow2"/>
    <dgm:cxn modelId="{4CA75C76-7A19-4E13-956C-62997441C5B9}" type="presParOf" srcId="{82CA8B31-40AA-4D0F-B809-3830E1EC6B07}" destId="{01E6A802-2DC1-4412-B75C-0C04EC7D7E5D}" srcOrd="5" destOrd="0" presId="urn:microsoft.com/office/officeart/2005/8/layout/arrow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 custT="1"/>
      <dgm:spPr/>
      <dgm:t>
        <a:bodyPr/>
        <a:lstStyle/>
        <a:p>
          <a:r>
            <a:rPr lang="it-IT" sz="2800" dirty="0" smtClean="0"/>
            <a:t>Calcolo la scala</a:t>
          </a:r>
          <a:endParaRPr lang="it-IT" sz="2800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1B7603A4-570F-4889-A773-C6A7ED1A1787}">
      <dgm:prSet custT="1"/>
      <dgm:spPr/>
      <dgm:t>
        <a:bodyPr/>
        <a:lstStyle/>
        <a:p>
          <a:r>
            <a:rPr lang="it-IT" sz="2800" dirty="0" smtClean="0"/>
            <a:t>Calcolo K</a:t>
          </a:r>
          <a:endParaRPr lang="it-IT" sz="2800" dirty="0"/>
        </a:p>
      </dgm:t>
    </dgm:pt>
    <dgm:pt modelId="{9E5B59AD-33DD-42B8-B915-D08577529DBC}" type="parTrans" cxnId="{0746B8EA-8E84-48DA-8F07-21F901D65B45}">
      <dgm:prSet/>
      <dgm:spPr/>
      <dgm:t>
        <a:bodyPr/>
        <a:lstStyle/>
        <a:p>
          <a:endParaRPr lang="it-IT"/>
        </a:p>
      </dgm:t>
    </dgm:pt>
    <dgm:pt modelId="{7D40B16E-9941-4C1C-9B0F-BC2E7C6DE9B2}" type="sibTrans" cxnId="{0746B8EA-8E84-48DA-8F07-21F901D65B45}">
      <dgm:prSet/>
      <dgm:spPr/>
      <dgm:t>
        <a:bodyPr/>
        <a:lstStyle/>
        <a:p>
          <a:endParaRPr lang="it-IT"/>
        </a:p>
      </dgm:t>
    </dgm:pt>
    <dgm:pt modelId="{BB0C17E7-B2B9-48A5-BE26-2D053D7F3597}">
      <dgm:prSet custT="1"/>
      <dgm:spPr/>
      <dgm:t>
        <a:bodyPr/>
        <a:lstStyle/>
        <a:p>
          <a:r>
            <a:rPr lang="it-IT" sz="2800" dirty="0" smtClean="0"/>
            <a:t>Calcolo </a:t>
          </a:r>
          <a:r>
            <a:rPr lang="it-IT" sz="2800" baseline="0" dirty="0" smtClean="0"/>
            <a:t>R</a:t>
          </a:r>
          <a:r>
            <a:rPr lang="it-IT" sz="2800" baseline="-25000" dirty="0" smtClean="0"/>
            <a:t> SFR-RAP</a:t>
          </a:r>
          <a:endParaRPr lang="it-IT" sz="2800" baseline="-25000" dirty="0"/>
        </a:p>
      </dgm:t>
    </dgm:pt>
    <dgm:pt modelId="{F16802A6-B863-4C09-AC01-49A31CD4E95F}" type="parTrans" cxnId="{8EF3EAC3-F1CD-4F3D-9C67-3E407852C575}">
      <dgm:prSet/>
      <dgm:spPr/>
      <dgm:t>
        <a:bodyPr/>
        <a:lstStyle/>
        <a:p>
          <a:endParaRPr lang="it-IT"/>
        </a:p>
      </dgm:t>
    </dgm:pt>
    <dgm:pt modelId="{962D33EF-8A43-4122-8C2D-0D08FE20A25B}" type="sibTrans" cxnId="{8EF3EAC3-F1CD-4F3D-9C67-3E407852C575}">
      <dgm:prSet/>
      <dgm:spPr/>
      <dgm:t>
        <a:bodyPr/>
        <a:lstStyle/>
        <a:p>
          <a:endParaRPr lang="it-IT"/>
        </a:p>
      </dgm:t>
    </dgm:pt>
    <dgm:pt modelId="{4BA6374E-ED2D-4129-B286-1F732BDD3D8A}">
      <dgm:prSet custT="1"/>
      <dgm:spPr/>
      <dgm:t>
        <a:bodyPr/>
        <a:lstStyle/>
        <a:p>
          <a:r>
            <a:rPr lang="it-IT" sz="2800" baseline="0" dirty="0" smtClean="0">
              <a:sym typeface="Symbol"/>
            </a:rPr>
            <a:t>Calcolo </a:t>
          </a:r>
          <a:r>
            <a:rPr lang="it-IT" sz="2800" baseline="-25000" dirty="0" smtClean="0">
              <a:sym typeface="Symbol"/>
            </a:rPr>
            <a:t>o, </a:t>
          </a:r>
          <a:r>
            <a:rPr lang="it-IT" sz="2800" baseline="0" dirty="0" smtClean="0">
              <a:sym typeface="Symbol"/>
            </a:rPr>
            <a:t></a:t>
          </a:r>
          <a:r>
            <a:rPr lang="it-IT" sz="2800" baseline="-25000" dirty="0" smtClean="0">
              <a:sym typeface="Symbol"/>
            </a:rPr>
            <a:t>45°</a:t>
          </a:r>
          <a:r>
            <a:rPr lang="it-IT" sz="2800" baseline="0" dirty="0" smtClean="0">
              <a:sym typeface="Symbol"/>
            </a:rPr>
            <a:t>, </a:t>
          </a:r>
          <a:r>
            <a:rPr lang="it-IT" sz="2800" baseline="-25000" dirty="0" smtClean="0">
              <a:sym typeface="Symbol"/>
            </a:rPr>
            <a:t>47°</a:t>
          </a:r>
          <a:endParaRPr lang="it-IT" sz="2800" baseline="-25000" dirty="0"/>
        </a:p>
      </dgm:t>
    </dgm:pt>
    <dgm:pt modelId="{75E50AB7-0B36-493B-A135-F8043776D654}" type="parTrans" cxnId="{83A11899-C2C0-4257-A341-BC53A482F961}">
      <dgm:prSet/>
      <dgm:spPr/>
      <dgm:t>
        <a:bodyPr/>
        <a:lstStyle/>
        <a:p>
          <a:endParaRPr lang="it-IT"/>
        </a:p>
      </dgm:t>
    </dgm:pt>
    <dgm:pt modelId="{3FD2E376-38AF-426B-889E-70AC7510BBBE}" type="sibTrans" cxnId="{83A11899-C2C0-4257-A341-BC53A482F961}">
      <dgm:prSet/>
      <dgm:spPr/>
      <dgm:t>
        <a:bodyPr/>
        <a:lstStyle/>
        <a:p>
          <a:endParaRPr lang="it-IT"/>
        </a:p>
      </dgm:t>
    </dgm:pt>
    <dgm:pt modelId="{BAD7218B-9581-42C4-AAF3-32B120604D23}">
      <dgm:prSet custT="1"/>
      <dgm:spPr/>
      <dgm:t>
        <a:bodyPr/>
        <a:lstStyle/>
        <a:p>
          <a:r>
            <a:rPr lang="it-IT" sz="2800" baseline="-25000" dirty="0" smtClean="0"/>
            <a:t>Calcolo la distanza  tra i paralleli</a:t>
          </a:r>
          <a:endParaRPr lang="it-IT" sz="2800" baseline="-25000" dirty="0"/>
        </a:p>
      </dgm:t>
    </dgm:pt>
    <dgm:pt modelId="{283C9DC5-61CF-4D0E-98D9-336B09A16B32}" type="parTrans" cxnId="{7396287E-0648-4ABA-BCBF-8723C3047BF7}">
      <dgm:prSet/>
      <dgm:spPr/>
      <dgm:t>
        <a:bodyPr/>
        <a:lstStyle/>
        <a:p>
          <a:endParaRPr lang="it-IT"/>
        </a:p>
      </dgm:t>
    </dgm:pt>
    <dgm:pt modelId="{8B8BA242-1CAB-4E3F-BECA-3D7A0D3EE5A0}" type="sibTrans" cxnId="{7396287E-0648-4ABA-BCBF-8723C3047BF7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43A27C54-EF5B-4CB9-B5EC-F92490925561}" type="pres">
      <dgm:prSet presAssocID="{E19F41FF-CA4F-4296-B8E0-340C53272823}" presName="arrowDiagram5" presStyleCnt="0"/>
      <dgm:spPr/>
    </dgm:pt>
    <dgm:pt modelId="{EC4E4974-FD4F-4D0C-9B2E-35ED18B9F32C}" type="pres">
      <dgm:prSet presAssocID="{A7C2AE8E-690F-4EC4-9BDA-90FDB49BBD57}" presName="bullet5a" presStyleLbl="node1" presStyleIdx="0" presStyleCnt="5"/>
      <dgm:spPr/>
    </dgm:pt>
    <dgm:pt modelId="{273FD084-63BB-436E-A335-732ECCB31237}" type="pres">
      <dgm:prSet presAssocID="{A7C2AE8E-690F-4EC4-9BDA-90FDB49BBD57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8B91C48-612E-4C5F-A444-1241476E5A1E}" type="pres">
      <dgm:prSet presAssocID="{1B7603A4-570F-4889-A773-C6A7ED1A1787}" presName="bullet5b" presStyleLbl="node1" presStyleIdx="1" presStyleCnt="5"/>
      <dgm:spPr/>
    </dgm:pt>
    <dgm:pt modelId="{AF65A4E4-E601-4AE9-A0EC-462AA9C86FEA}" type="pres">
      <dgm:prSet presAssocID="{1B7603A4-570F-4889-A773-C6A7ED1A1787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AFCCA11-1C40-4C97-9FBF-515F4B0670FD}" type="pres">
      <dgm:prSet presAssocID="{BB0C17E7-B2B9-48A5-BE26-2D053D7F3597}" presName="bullet5c" presStyleLbl="node1" presStyleIdx="2" presStyleCnt="5"/>
      <dgm:spPr/>
    </dgm:pt>
    <dgm:pt modelId="{6FB7B430-FC9C-4D1C-9448-213241F79B1A}" type="pres">
      <dgm:prSet presAssocID="{BB0C17E7-B2B9-48A5-BE26-2D053D7F3597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1DB5C19-945F-48E6-B480-9A283C474C1E}" type="pres">
      <dgm:prSet presAssocID="{4BA6374E-ED2D-4129-B286-1F732BDD3D8A}" presName="bullet5d" presStyleLbl="node1" presStyleIdx="3" presStyleCnt="5"/>
      <dgm:spPr/>
    </dgm:pt>
    <dgm:pt modelId="{E26B203D-E912-4585-9FBF-49196C7178E0}" type="pres">
      <dgm:prSet presAssocID="{4BA6374E-ED2D-4129-B286-1F732BDD3D8A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3986A77-AD75-48CF-BF19-52FAF38FE61B}" type="pres">
      <dgm:prSet presAssocID="{BAD7218B-9581-42C4-AAF3-32B120604D23}" presName="bullet5e" presStyleLbl="node1" presStyleIdx="4" presStyleCnt="5"/>
      <dgm:spPr/>
    </dgm:pt>
    <dgm:pt modelId="{4F24E283-5B32-457A-85F8-B85BD1A95E40}" type="pres">
      <dgm:prSet presAssocID="{BAD7218B-9581-42C4-AAF3-32B120604D23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5D24CDD-60C1-4733-98E5-33D0EF91793C}" type="presOf" srcId="{BAD7218B-9581-42C4-AAF3-32B120604D23}" destId="{4F24E283-5B32-457A-85F8-B85BD1A95E40}" srcOrd="0" destOrd="0" presId="urn:microsoft.com/office/officeart/2005/8/layout/arrow2"/>
    <dgm:cxn modelId="{0ED7875E-2950-4E12-8E7E-16EDF31C6E32}" type="presOf" srcId="{A7C2AE8E-690F-4EC4-9BDA-90FDB49BBD57}" destId="{273FD084-63BB-436E-A335-732ECCB31237}" srcOrd="0" destOrd="0" presId="urn:microsoft.com/office/officeart/2005/8/layout/arrow2"/>
    <dgm:cxn modelId="{7396287E-0648-4ABA-BCBF-8723C3047BF7}" srcId="{E19F41FF-CA4F-4296-B8E0-340C53272823}" destId="{BAD7218B-9581-42C4-AAF3-32B120604D23}" srcOrd="4" destOrd="0" parTransId="{283C9DC5-61CF-4D0E-98D9-336B09A16B32}" sibTransId="{8B8BA242-1CAB-4E3F-BECA-3D7A0D3EE5A0}"/>
    <dgm:cxn modelId="{83A11899-C2C0-4257-A341-BC53A482F961}" srcId="{E19F41FF-CA4F-4296-B8E0-340C53272823}" destId="{4BA6374E-ED2D-4129-B286-1F732BDD3D8A}" srcOrd="3" destOrd="0" parTransId="{75E50AB7-0B36-493B-A135-F8043776D654}" sibTransId="{3FD2E376-38AF-426B-889E-70AC7510BBBE}"/>
    <dgm:cxn modelId="{E5EED4B9-8406-48B2-9FBD-A41352389D62}" type="presOf" srcId="{4BA6374E-ED2D-4129-B286-1F732BDD3D8A}" destId="{E26B203D-E912-4585-9FBF-49196C7178E0}" srcOrd="0" destOrd="0" presId="urn:microsoft.com/office/officeart/2005/8/layout/arrow2"/>
    <dgm:cxn modelId="{400A3F50-A796-4B9E-8855-9F907AC63CCE}" type="presOf" srcId="{E19F41FF-CA4F-4296-B8E0-340C53272823}" destId="{6555694C-60F4-48FD-B317-3722FF98FBB9}" srcOrd="0" destOrd="0" presId="urn:microsoft.com/office/officeart/2005/8/layout/arrow2"/>
    <dgm:cxn modelId="{8EF3EAC3-F1CD-4F3D-9C67-3E407852C575}" srcId="{E19F41FF-CA4F-4296-B8E0-340C53272823}" destId="{BB0C17E7-B2B9-48A5-BE26-2D053D7F3597}" srcOrd="2" destOrd="0" parTransId="{F16802A6-B863-4C09-AC01-49A31CD4E95F}" sibTransId="{962D33EF-8A43-4122-8C2D-0D08FE20A25B}"/>
    <dgm:cxn modelId="{0746B8EA-8E84-48DA-8F07-21F901D65B45}" srcId="{E19F41FF-CA4F-4296-B8E0-340C53272823}" destId="{1B7603A4-570F-4889-A773-C6A7ED1A1787}" srcOrd="1" destOrd="0" parTransId="{9E5B59AD-33DD-42B8-B915-D08577529DBC}" sibTransId="{7D40B16E-9941-4C1C-9B0F-BC2E7C6DE9B2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D233EBE1-6D36-48A6-9B1E-973F8BF3558A}" type="presOf" srcId="{BB0C17E7-B2B9-48A5-BE26-2D053D7F3597}" destId="{6FB7B430-FC9C-4D1C-9448-213241F79B1A}" srcOrd="0" destOrd="0" presId="urn:microsoft.com/office/officeart/2005/8/layout/arrow2"/>
    <dgm:cxn modelId="{AED4DD70-F8AF-419B-8913-BF3D672DABC3}" type="presOf" srcId="{1B7603A4-570F-4889-A773-C6A7ED1A1787}" destId="{AF65A4E4-E601-4AE9-A0EC-462AA9C86FEA}" srcOrd="0" destOrd="0" presId="urn:microsoft.com/office/officeart/2005/8/layout/arrow2"/>
    <dgm:cxn modelId="{EF2442E1-B9B1-49FA-9CA2-1961F84DD6AE}" type="presParOf" srcId="{6555694C-60F4-48FD-B317-3722FF98FBB9}" destId="{E8E17464-8E84-40F9-8AE2-1E89CEC3D5FA}" srcOrd="0" destOrd="0" presId="urn:microsoft.com/office/officeart/2005/8/layout/arrow2"/>
    <dgm:cxn modelId="{21F60E87-27F4-426A-98DE-FD61DA71120B}" type="presParOf" srcId="{6555694C-60F4-48FD-B317-3722FF98FBB9}" destId="{43A27C54-EF5B-4CB9-B5EC-F92490925561}" srcOrd="1" destOrd="0" presId="urn:microsoft.com/office/officeart/2005/8/layout/arrow2"/>
    <dgm:cxn modelId="{1C04F588-4D08-4FBA-ADD4-2BE2E9C2EBA4}" type="presParOf" srcId="{43A27C54-EF5B-4CB9-B5EC-F92490925561}" destId="{EC4E4974-FD4F-4D0C-9B2E-35ED18B9F32C}" srcOrd="0" destOrd="0" presId="urn:microsoft.com/office/officeart/2005/8/layout/arrow2"/>
    <dgm:cxn modelId="{EC8878E1-ECC9-48EB-ADA7-4A4AF5AEF3AC}" type="presParOf" srcId="{43A27C54-EF5B-4CB9-B5EC-F92490925561}" destId="{273FD084-63BB-436E-A335-732ECCB31237}" srcOrd="1" destOrd="0" presId="urn:microsoft.com/office/officeart/2005/8/layout/arrow2"/>
    <dgm:cxn modelId="{1A986A61-2493-4BF5-A3A1-D16A4D0398A1}" type="presParOf" srcId="{43A27C54-EF5B-4CB9-B5EC-F92490925561}" destId="{18B91C48-612E-4C5F-A444-1241476E5A1E}" srcOrd="2" destOrd="0" presId="urn:microsoft.com/office/officeart/2005/8/layout/arrow2"/>
    <dgm:cxn modelId="{EF568103-38B2-474F-BB6E-42ECA70CDEBE}" type="presParOf" srcId="{43A27C54-EF5B-4CB9-B5EC-F92490925561}" destId="{AF65A4E4-E601-4AE9-A0EC-462AA9C86FEA}" srcOrd="3" destOrd="0" presId="urn:microsoft.com/office/officeart/2005/8/layout/arrow2"/>
    <dgm:cxn modelId="{0AD4F6D5-91FD-44D3-8A8B-9284B182B6CE}" type="presParOf" srcId="{43A27C54-EF5B-4CB9-B5EC-F92490925561}" destId="{3AFCCA11-1C40-4C97-9FBF-515F4B0670FD}" srcOrd="4" destOrd="0" presId="urn:microsoft.com/office/officeart/2005/8/layout/arrow2"/>
    <dgm:cxn modelId="{114F3CA1-467A-4B3D-91C7-A41775B80749}" type="presParOf" srcId="{43A27C54-EF5B-4CB9-B5EC-F92490925561}" destId="{6FB7B430-FC9C-4D1C-9448-213241F79B1A}" srcOrd="5" destOrd="0" presId="urn:microsoft.com/office/officeart/2005/8/layout/arrow2"/>
    <dgm:cxn modelId="{4591696C-2844-4BDA-85C1-34EDEEA513A9}" type="presParOf" srcId="{43A27C54-EF5B-4CB9-B5EC-F92490925561}" destId="{01DB5C19-945F-48E6-B480-9A283C474C1E}" srcOrd="6" destOrd="0" presId="urn:microsoft.com/office/officeart/2005/8/layout/arrow2"/>
    <dgm:cxn modelId="{2B1CFB08-3B4F-48E5-AA1B-D9754FE12459}" type="presParOf" srcId="{43A27C54-EF5B-4CB9-B5EC-F92490925561}" destId="{E26B203D-E912-4585-9FBF-49196C7178E0}" srcOrd="7" destOrd="0" presId="urn:microsoft.com/office/officeart/2005/8/layout/arrow2"/>
    <dgm:cxn modelId="{63C99C5E-AF7E-4396-9949-BF36FB875CCE}" type="presParOf" srcId="{43A27C54-EF5B-4CB9-B5EC-F92490925561}" destId="{B3986A77-AD75-48CF-BF19-52FAF38FE61B}" srcOrd="8" destOrd="0" presId="urn:microsoft.com/office/officeart/2005/8/layout/arrow2"/>
    <dgm:cxn modelId="{11CAA56E-5630-456D-85BF-28C3DB904B4F}" type="presParOf" srcId="{43A27C54-EF5B-4CB9-B5EC-F92490925561}" destId="{4F24E283-5B32-457A-85F8-B85BD1A95E40}" srcOrd="9" destOrd="0" presId="urn:microsoft.com/office/officeart/2005/8/layout/arrow2"/>
  </dgm:cxnLst>
  <dgm:bg/>
  <dgm:whole/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1</a:t>
          </a:r>
          <a:endParaRPr lang="it-IT" sz="20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2B8B40EF-4E7A-44F9-86F9-45B4E0084CB3}">
      <dgm:prSet phldrT="[Testo]" custT="1"/>
      <dgm:spPr/>
      <dgm:t>
        <a:bodyPr/>
        <a:lstStyle/>
        <a:p>
          <a:r>
            <a:rPr lang="it-IT" sz="2000" dirty="0" smtClean="0"/>
            <a:t>TB=200°/</a:t>
          </a:r>
          <a:r>
            <a:rPr lang="it-IT" sz="2000" dirty="0" err="1" smtClean="0"/>
            <a:t>D=</a:t>
          </a:r>
          <a:r>
            <a:rPr lang="it-IT" sz="2000" dirty="0" smtClean="0"/>
            <a:t> 217,1NM</a:t>
          </a:r>
          <a:endParaRPr lang="it-IT" sz="2000" dirty="0"/>
        </a:p>
      </dgm:t>
    </dgm:pt>
    <dgm:pt modelId="{F8704C1C-D8EC-43F9-A531-A78D4D7627D1}" type="parTrans" cxnId="{43935622-2E3A-4C61-AD48-1AF108EB22CC}">
      <dgm:prSet/>
      <dgm:spPr/>
      <dgm:t>
        <a:bodyPr/>
        <a:lstStyle/>
        <a:p>
          <a:endParaRPr lang="it-IT"/>
        </a:p>
      </dgm:t>
    </dgm:pt>
    <dgm:pt modelId="{936D72FE-6149-4191-9613-089533F16B13}" type="sibTrans" cxnId="{43935622-2E3A-4C61-AD48-1AF108EB22CC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2</a:t>
          </a:r>
          <a:endParaRPr lang="it-IT" sz="20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C3392C4B-5C98-4FB3-AD66-C571B4FD6907}">
      <dgm:prSet phldrT="[Testo]" custT="1"/>
      <dgm:spPr/>
      <dgm:t>
        <a:bodyPr/>
        <a:lstStyle/>
        <a:p>
          <a:r>
            <a:rPr lang="it-IT" sz="2000" dirty="0" smtClean="0"/>
            <a:t>FT=1</a:t>
          </a:r>
          <a:r>
            <a:rPr lang="it-IT" sz="2000" baseline="30000" dirty="0" smtClean="0"/>
            <a:t>h</a:t>
          </a:r>
          <a:r>
            <a:rPr lang="it-IT" sz="2000" dirty="0" smtClean="0"/>
            <a:t>25</a:t>
          </a:r>
          <a:r>
            <a:rPr lang="it-IT" sz="2000" baseline="30000" dirty="0" smtClean="0"/>
            <a:t>m</a:t>
          </a:r>
          <a:r>
            <a:rPr lang="it-IT" sz="2000" dirty="0" smtClean="0"/>
            <a:t>; </a:t>
          </a:r>
          <a:r>
            <a:rPr lang="it-IT" sz="2000" dirty="0" err="1" smtClean="0"/>
            <a:t>D=</a:t>
          </a:r>
          <a:r>
            <a:rPr lang="it-IT" sz="2000" dirty="0" smtClean="0"/>
            <a:t> 36,8NM</a:t>
          </a:r>
          <a:endParaRPr lang="it-IT" sz="2000" dirty="0"/>
        </a:p>
      </dgm:t>
    </dgm:pt>
    <dgm:pt modelId="{13E2E549-A110-4A80-B581-42EFCB3FF948}" type="parTrans" cxnId="{76718C13-7398-4A44-997C-889FC2BAC792}">
      <dgm:prSet/>
      <dgm:spPr/>
      <dgm:t>
        <a:bodyPr/>
        <a:lstStyle/>
        <a:p>
          <a:endParaRPr lang="it-IT"/>
        </a:p>
      </dgm:t>
    </dgm:pt>
    <dgm:pt modelId="{5B76F0B8-3F9D-468B-B349-5F2A01DE4CD6}" type="sibTrans" cxnId="{76718C13-7398-4A44-997C-889FC2BAC792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000" dirty="0" err="1" smtClean="0"/>
            <a:t>Step</a:t>
          </a:r>
          <a:r>
            <a:rPr lang="it-IT" sz="2000" dirty="0" smtClean="0"/>
            <a:t> 3</a:t>
          </a:r>
          <a:endParaRPr lang="it-IT" sz="20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4490C5ED-8D78-4E73-90C7-00372EA5238D}">
      <dgm:prSet phldrT="[Testo]" custT="1"/>
      <dgm:spPr/>
      <dgm:t>
        <a:bodyPr/>
        <a:lstStyle/>
        <a:p>
          <a:r>
            <a:rPr lang="it-IT" sz="2000" baseline="0" dirty="0" smtClean="0"/>
            <a:t>PNR</a:t>
          </a:r>
          <a:r>
            <a:rPr lang="it-IT" sz="2000" baseline="-25000" dirty="0" smtClean="0"/>
            <a:t>d</a:t>
          </a:r>
          <a:r>
            <a:rPr lang="it-IT" sz="2000" baseline="0" dirty="0" smtClean="0"/>
            <a:t>=116 NM; PNR</a:t>
          </a:r>
          <a:r>
            <a:rPr lang="it-IT" sz="2000" baseline="-25000" dirty="0" smtClean="0"/>
            <a:t>t</a:t>
          </a:r>
          <a:r>
            <a:rPr lang="it-IT" sz="2000" baseline="0" dirty="0" smtClean="0"/>
            <a:t>=45</a:t>
          </a:r>
          <a:r>
            <a:rPr lang="it-IT" sz="2000" baseline="30000" dirty="0" smtClean="0"/>
            <a:t>m</a:t>
          </a:r>
          <a:endParaRPr lang="it-IT" sz="2000" baseline="30000" dirty="0"/>
        </a:p>
      </dgm:t>
    </dgm:pt>
    <dgm:pt modelId="{38B37B3A-4715-47EA-886A-50C43FADFE6E}" type="parTrans" cxnId="{E34DE130-4BBC-4448-A8C7-99A7E6D6EC97}">
      <dgm:prSet/>
      <dgm:spPr/>
      <dgm:t>
        <a:bodyPr/>
        <a:lstStyle/>
        <a:p>
          <a:endParaRPr lang="it-IT"/>
        </a:p>
      </dgm:t>
    </dgm:pt>
    <dgm:pt modelId="{F6B8B8E9-4F2C-4CB0-8996-6057B848C498}" type="sibTrans" cxnId="{E34DE130-4BBC-4448-A8C7-99A7E6D6EC97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000" dirty="0" smtClean="0"/>
            <a:t>Risultato 1</a:t>
          </a:r>
          <a:endParaRPr lang="it-IT" sz="20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493278AD-2DA7-42D4-9A52-9A4C977D3915}">
      <dgm:prSet phldrT="[Testo]" custT="1"/>
      <dgm:spPr/>
      <dgm:t>
        <a:bodyPr/>
        <a:lstStyle/>
        <a:p>
          <a:r>
            <a:rPr lang="it-IT" sz="2000" baseline="0" dirty="0" smtClean="0"/>
            <a:t>LAT</a:t>
          </a:r>
          <a:r>
            <a:rPr lang="it-IT" sz="2000" baseline="-25000" dirty="0" smtClean="0"/>
            <a:t>PUNTO CRITICO</a:t>
          </a:r>
          <a:r>
            <a:rPr lang="it-IT" sz="2000" baseline="0" dirty="0" smtClean="0"/>
            <a:t>=38°17’N</a:t>
          </a:r>
          <a:endParaRPr lang="it-IT" sz="2000" baseline="0" dirty="0"/>
        </a:p>
      </dgm:t>
    </dgm:pt>
    <dgm:pt modelId="{319B5A27-3D1E-4396-BEED-80394714D4C9}" type="parTrans" cxnId="{5D0B0A8F-A965-4B34-81DF-C27038DCB1D9}">
      <dgm:prSet/>
      <dgm:spPr/>
      <dgm:t>
        <a:bodyPr/>
        <a:lstStyle/>
        <a:p>
          <a:endParaRPr lang="it-IT"/>
        </a:p>
      </dgm:t>
    </dgm:pt>
    <dgm:pt modelId="{94BBE747-35BE-42C6-AC82-077F2E2539BA}" type="sibTrans" cxnId="{5D0B0A8F-A965-4B34-81DF-C27038DCB1D9}">
      <dgm:prSet/>
      <dgm:spPr/>
      <dgm:t>
        <a:bodyPr/>
        <a:lstStyle/>
        <a:p>
          <a:endParaRPr lang="it-IT"/>
        </a:p>
      </dgm:t>
    </dgm:pt>
    <dgm:pt modelId="{DE7A202D-AF26-492D-A0AD-03185707AD4C}">
      <dgm:prSet phldrT="[Testo]" custT="1"/>
      <dgm:spPr/>
      <dgm:t>
        <a:bodyPr/>
        <a:lstStyle/>
        <a:p>
          <a:r>
            <a:rPr lang="it-IT" sz="2000" baseline="0" dirty="0" smtClean="0"/>
            <a:t>LONG</a:t>
          </a:r>
          <a:r>
            <a:rPr lang="it-IT" sz="2000" baseline="-25000" dirty="0" smtClean="0"/>
            <a:t>PUNTO CRITICO</a:t>
          </a:r>
          <a:r>
            <a:rPr lang="it-IT" sz="2000" baseline="0" dirty="0" smtClean="0"/>
            <a:t>=016°45’E</a:t>
          </a:r>
          <a:endParaRPr lang="it-IT" sz="2000" baseline="0" dirty="0"/>
        </a:p>
      </dgm:t>
    </dgm:pt>
    <dgm:pt modelId="{7803A671-C745-47CD-9E91-6EEFF09B03C2}" type="parTrans" cxnId="{B6FFA7D0-29D8-4816-B567-5A6DE8C5BCCC}">
      <dgm:prSet/>
      <dgm:spPr/>
      <dgm:t>
        <a:bodyPr/>
        <a:lstStyle/>
        <a:p>
          <a:endParaRPr lang="it-IT"/>
        </a:p>
      </dgm:t>
    </dgm:pt>
    <dgm:pt modelId="{56A2DF58-7A45-4BD3-965F-2EA8C0EB8737}" type="sibTrans" cxnId="{B6FFA7D0-29D8-4816-B567-5A6DE8C5BCCC}">
      <dgm:prSet/>
      <dgm:spPr/>
      <dgm:t>
        <a:bodyPr/>
        <a:lstStyle/>
        <a:p>
          <a:endParaRPr lang="it-IT"/>
        </a:p>
      </dgm:t>
    </dgm:pt>
    <dgm:pt modelId="{974FAE5F-DC48-4EC7-ADC6-13E0A51DBA8F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000" dirty="0" smtClean="0"/>
            <a:t>Risultato 2</a:t>
          </a:r>
          <a:endParaRPr lang="it-IT" sz="2000" dirty="0"/>
        </a:p>
      </dgm:t>
    </dgm:pt>
    <dgm:pt modelId="{48A32DEF-DEA9-491A-A43C-19CF3128CA61}" type="parTrans" cxnId="{A556D057-C3B4-4151-A594-5945F9964030}">
      <dgm:prSet/>
      <dgm:spPr/>
      <dgm:t>
        <a:bodyPr/>
        <a:lstStyle/>
        <a:p>
          <a:endParaRPr lang="it-IT"/>
        </a:p>
      </dgm:t>
    </dgm:pt>
    <dgm:pt modelId="{BAFEB473-3591-414A-B385-EAFCAF1FDBF5}" type="sibTrans" cxnId="{A556D057-C3B4-4151-A594-5945F9964030}">
      <dgm:prSet/>
      <dgm:spPr/>
      <dgm:t>
        <a:bodyPr/>
        <a:lstStyle/>
        <a:p>
          <a:endParaRPr lang="it-IT"/>
        </a:p>
      </dgm:t>
    </dgm:pt>
    <dgm:pt modelId="{1C38632A-7651-4F18-9D68-30EE151030B8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000" dirty="0" smtClean="0"/>
            <a:t>TH</a:t>
          </a:r>
          <a:r>
            <a:rPr lang="it-IT" sz="2000" baseline="-25000" dirty="0" smtClean="0"/>
            <a:t>h</a:t>
          </a:r>
          <a:r>
            <a:rPr lang="it-IT" sz="2000" dirty="0" smtClean="0"/>
            <a:t>=032°</a:t>
          </a:r>
          <a:endParaRPr lang="it-IT" sz="2000" dirty="0"/>
        </a:p>
      </dgm:t>
    </dgm:pt>
    <dgm:pt modelId="{D4FA4658-990B-4EFA-AA9D-E54C63F1FBCB}" type="parTrans" cxnId="{0D2CFE24-B67E-42EF-9F4E-112BB4CFF135}">
      <dgm:prSet/>
      <dgm:spPr/>
      <dgm:t>
        <a:bodyPr/>
        <a:lstStyle/>
        <a:p>
          <a:endParaRPr lang="it-IT"/>
        </a:p>
      </dgm:t>
    </dgm:pt>
    <dgm:pt modelId="{77FD92DD-1D3A-4E5F-B894-882866EC8469}" type="sibTrans" cxnId="{0D2CFE24-B67E-42EF-9F4E-112BB4CFF135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5" custLinFactNeighborX="6337" custLinFactNeighborY="-28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920293-B9B9-49F0-8FA4-88D28408A055}" type="pres">
      <dgm:prSet presAssocID="{EDC92140-F8FD-40F7-83BF-D842E29ECB3B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3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3A38CD-4851-4C03-8FC7-AE265524370F}" type="pres">
      <dgm:prSet presAssocID="{7E6F9B80-796C-4979-9930-186DC038E421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BCBA9790-5AA3-423A-9C8E-C05E3344117E}" type="pres">
      <dgm:prSet presAssocID="{974FAE5F-DC48-4EC7-ADC6-13E0A51DBA8F}" presName="linNode" presStyleCnt="0"/>
      <dgm:spPr/>
    </dgm:pt>
    <dgm:pt modelId="{FF8DAC6C-1826-4846-9213-56385C4D27CB}" type="pres">
      <dgm:prSet presAssocID="{974FAE5F-DC48-4EC7-ADC6-13E0A51DBA8F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47B9E12-351F-4E64-87D8-88F9B48C3630}" type="pres">
      <dgm:prSet presAssocID="{974FAE5F-DC48-4EC7-ADC6-13E0A51DBA8F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556D057-C3B4-4151-A594-5945F9964030}" srcId="{18812DFD-6E13-4CD4-91E1-B0FFFB1E38DD}" destId="{974FAE5F-DC48-4EC7-ADC6-13E0A51DBA8F}" srcOrd="4" destOrd="0" parTransId="{48A32DEF-DEA9-491A-A43C-19CF3128CA61}" sibTransId="{BAFEB473-3591-414A-B385-EAFCAF1FDBF5}"/>
    <dgm:cxn modelId="{A39666C0-F346-451A-AE49-31949F405CDB}" type="presOf" srcId="{DE7A202D-AF26-492D-A0AD-03185707AD4C}" destId="{047B9E12-351F-4E64-87D8-88F9B48C3630}" srcOrd="0" destOrd="1" presId="urn:microsoft.com/office/officeart/2005/8/layout/vList5"/>
    <dgm:cxn modelId="{3E43ADD6-EAE4-4EE4-9FD2-ADAC196E3686}" type="presOf" srcId="{4490C5ED-8D78-4E73-90C7-00372EA5238D}" destId="{7E920293-B9B9-49F0-8FA4-88D28408A055}" srcOrd="0" destOrd="0" presId="urn:microsoft.com/office/officeart/2005/8/layout/vList5"/>
    <dgm:cxn modelId="{5D0B0A8F-A965-4B34-81DF-C27038DCB1D9}" srcId="{974FAE5F-DC48-4EC7-ADC6-13E0A51DBA8F}" destId="{493278AD-2DA7-42D4-9A52-9A4C977D3915}" srcOrd="0" destOrd="0" parTransId="{319B5A27-3D1E-4396-BEED-80394714D4C9}" sibTransId="{94BBE747-35BE-42C6-AC82-077F2E2539BA}"/>
    <dgm:cxn modelId="{9D396DFE-BA01-4729-AEF9-8D41103E4223}" type="presOf" srcId="{1C38632A-7651-4F18-9D68-30EE151030B8}" destId="{653A38CD-4851-4C03-8FC7-AE265524370F}" srcOrd="0" destOrd="0" presId="urn:microsoft.com/office/officeart/2005/8/layout/vList5"/>
    <dgm:cxn modelId="{5E13DE26-1309-4482-A452-D64409AFB7CF}" type="presOf" srcId="{8986C736-C011-4FCC-9665-34D96ABB9BB2}" destId="{01E313A1-1D0A-4195-B1CA-C4C9242C8F7F}" srcOrd="0" destOrd="0" presId="urn:microsoft.com/office/officeart/2005/8/layout/vList5"/>
    <dgm:cxn modelId="{7EB74976-65A7-4D3A-919C-18E4746E391B}" srcId="{18812DFD-6E13-4CD4-91E1-B0FFFB1E38DD}" destId="{7E6F9B80-796C-4979-9930-186DC038E421}" srcOrd="3" destOrd="0" parTransId="{E91D8914-EDE2-497D-AB71-E66183138AE0}" sibTransId="{E5D201C1-552D-446D-B447-3CB9D66559A9}"/>
    <dgm:cxn modelId="{0D2CFE24-B67E-42EF-9F4E-112BB4CFF135}" srcId="{7E6F9B80-796C-4979-9930-186DC038E421}" destId="{1C38632A-7651-4F18-9D68-30EE151030B8}" srcOrd="0" destOrd="0" parTransId="{D4FA4658-990B-4EFA-AA9D-E54C63F1FBCB}" sibTransId="{77FD92DD-1D3A-4E5F-B894-882866EC8469}"/>
    <dgm:cxn modelId="{76718C13-7398-4A44-997C-889FC2BAC792}" srcId="{8986C736-C011-4FCC-9665-34D96ABB9BB2}" destId="{C3392C4B-5C98-4FB3-AD66-C571B4FD6907}" srcOrd="0" destOrd="0" parTransId="{13E2E549-A110-4A80-B581-42EFCB3FF948}" sibTransId="{5B76F0B8-3F9D-468B-B349-5F2A01DE4CD6}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E34DE130-4BBC-4448-A8C7-99A7E6D6EC97}" srcId="{EDC92140-F8FD-40F7-83BF-D842E29ECB3B}" destId="{4490C5ED-8D78-4E73-90C7-00372EA5238D}" srcOrd="0" destOrd="0" parTransId="{38B37B3A-4715-47EA-886A-50C43FADFE6E}" sibTransId="{F6B8B8E9-4F2C-4CB0-8996-6057B848C498}"/>
    <dgm:cxn modelId="{3BCB4729-5C41-414B-B157-B6E0C1BD5504}" type="presOf" srcId="{493278AD-2DA7-42D4-9A52-9A4C977D3915}" destId="{047B9E12-351F-4E64-87D8-88F9B48C3630}" srcOrd="0" destOrd="0" presId="urn:microsoft.com/office/officeart/2005/8/layout/vList5"/>
    <dgm:cxn modelId="{388DBCC8-561C-4E81-B6CA-DDF5AEDAAF0F}" type="presOf" srcId="{6AC4354C-D4B9-42FD-ABFF-86E1BDF49F41}" destId="{668F6A58-16E6-4358-87BD-3A4181A3B2C8}" srcOrd="0" destOrd="0" presId="urn:microsoft.com/office/officeart/2005/8/layout/vList5"/>
    <dgm:cxn modelId="{43935622-2E3A-4C61-AD48-1AF108EB22CC}" srcId="{6AC4354C-D4B9-42FD-ABFF-86E1BDF49F41}" destId="{2B8B40EF-4E7A-44F9-86F9-45B4E0084CB3}" srcOrd="0" destOrd="0" parTransId="{F8704C1C-D8EC-43F9-A531-A78D4D7627D1}" sibTransId="{936D72FE-6149-4191-9613-089533F16B13}"/>
    <dgm:cxn modelId="{14B33108-30CC-40FE-A524-6A25DC5222B9}" type="presOf" srcId="{EDC92140-F8FD-40F7-83BF-D842E29ECB3B}" destId="{C95C735F-731B-428D-9989-73B3911F90C6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06F945AA-11C8-4AA3-A4ED-D3DA7E8DA882}" type="presOf" srcId="{974FAE5F-DC48-4EC7-ADC6-13E0A51DBA8F}" destId="{FF8DAC6C-1826-4846-9213-56385C4D27CB}" srcOrd="0" destOrd="0" presId="urn:microsoft.com/office/officeart/2005/8/layout/vList5"/>
    <dgm:cxn modelId="{5C5ABB1A-2D7C-47F6-A7DB-6F34EDA8FC28}" type="presOf" srcId="{7E6F9B80-796C-4979-9930-186DC038E421}" destId="{4539D06C-FC12-4E89-B63D-3B38551F7418}" srcOrd="0" destOrd="0" presId="urn:microsoft.com/office/officeart/2005/8/layout/vList5"/>
    <dgm:cxn modelId="{CCEE8745-0DD3-4593-BF25-2196C6DFE63C}" type="presOf" srcId="{C3392C4B-5C98-4FB3-AD66-C571B4FD6907}" destId="{5624ED40-6962-444E-82CE-50EF20FD14ED}" srcOrd="0" destOrd="0" presId="urn:microsoft.com/office/officeart/2005/8/layout/vList5"/>
    <dgm:cxn modelId="{B6FFA7D0-29D8-4816-B567-5A6DE8C5BCCC}" srcId="{974FAE5F-DC48-4EC7-ADC6-13E0A51DBA8F}" destId="{DE7A202D-AF26-492D-A0AD-03185707AD4C}" srcOrd="1" destOrd="0" parTransId="{7803A671-C745-47CD-9E91-6EEFF09B03C2}" sibTransId="{56A2DF58-7A45-4BD3-965F-2EA8C0EB8737}"/>
    <dgm:cxn modelId="{151DAE15-D022-4104-BCFF-34665995BAD6}" type="presOf" srcId="{18812DFD-6E13-4CD4-91E1-B0FFFB1E38DD}" destId="{431736DF-1099-4F93-99F6-41908D16F927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70D44E58-9E20-4AD9-8C69-5132B9F621AC}" type="presOf" srcId="{2B8B40EF-4E7A-44F9-86F9-45B4E0084CB3}" destId="{E9F8EBC8-F82E-4EF5-9EC1-001F7155B185}" srcOrd="0" destOrd="0" presId="urn:microsoft.com/office/officeart/2005/8/layout/vList5"/>
    <dgm:cxn modelId="{628A9469-B10D-4BAD-BF08-03C232C22E97}" type="presParOf" srcId="{431736DF-1099-4F93-99F6-41908D16F927}" destId="{DFAD5C82-E01A-4E90-A6D2-AAEDBDBF7179}" srcOrd="0" destOrd="0" presId="urn:microsoft.com/office/officeart/2005/8/layout/vList5"/>
    <dgm:cxn modelId="{7C30253C-9923-4E19-A358-49E2FC17DE71}" type="presParOf" srcId="{DFAD5C82-E01A-4E90-A6D2-AAEDBDBF7179}" destId="{668F6A58-16E6-4358-87BD-3A4181A3B2C8}" srcOrd="0" destOrd="0" presId="urn:microsoft.com/office/officeart/2005/8/layout/vList5"/>
    <dgm:cxn modelId="{B48AE896-8070-4791-8B47-AF09645F55A0}" type="presParOf" srcId="{DFAD5C82-E01A-4E90-A6D2-AAEDBDBF7179}" destId="{E9F8EBC8-F82E-4EF5-9EC1-001F7155B185}" srcOrd="1" destOrd="0" presId="urn:microsoft.com/office/officeart/2005/8/layout/vList5"/>
    <dgm:cxn modelId="{E462CF26-9926-4910-8BCC-65DDB5BBEF41}" type="presParOf" srcId="{431736DF-1099-4F93-99F6-41908D16F927}" destId="{4F538DF5-9E29-41A7-8A2F-04465DAC07C8}" srcOrd="1" destOrd="0" presId="urn:microsoft.com/office/officeart/2005/8/layout/vList5"/>
    <dgm:cxn modelId="{9AF6FF34-E976-4F8F-BF5A-C8F0AB1937EC}" type="presParOf" srcId="{431736DF-1099-4F93-99F6-41908D16F927}" destId="{794C66D0-DF69-43D4-B1F9-E72CE3DD0880}" srcOrd="2" destOrd="0" presId="urn:microsoft.com/office/officeart/2005/8/layout/vList5"/>
    <dgm:cxn modelId="{88CE4CCC-91BA-4E36-8E60-B6BBBE3923A1}" type="presParOf" srcId="{794C66D0-DF69-43D4-B1F9-E72CE3DD0880}" destId="{01E313A1-1D0A-4195-B1CA-C4C9242C8F7F}" srcOrd="0" destOrd="0" presId="urn:microsoft.com/office/officeart/2005/8/layout/vList5"/>
    <dgm:cxn modelId="{470EB945-1CDF-4193-BB54-59643D54AB16}" type="presParOf" srcId="{794C66D0-DF69-43D4-B1F9-E72CE3DD0880}" destId="{5624ED40-6962-444E-82CE-50EF20FD14ED}" srcOrd="1" destOrd="0" presId="urn:microsoft.com/office/officeart/2005/8/layout/vList5"/>
    <dgm:cxn modelId="{612D0677-2C6A-4280-ACC6-731D24FEDBBE}" type="presParOf" srcId="{431736DF-1099-4F93-99F6-41908D16F927}" destId="{6CFFD794-A619-42D0-8F44-A50CF35976A7}" srcOrd="3" destOrd="0" presId="urn:microsoft.com/office/officeart/2005/8/layout/vList5"/>
    <dgm:cxn modelId="{5D05FFBB-82E1-46AA-A12A-42D16FC8C6ED}" type="presParOf" srcId="{431736DF-1099-4F93-99F6-41908D16F927}" destId="{B4CE908E-F67B-4AC8-8B91-14BEAC333E1D}" srcOrd="4" destOrd="0" presId="urn:microsoft.com/office/officeart/2005/8/layout/vList5"/>
    <dgm:cxn modelId="{31167D89-AAD9-49A1-B486-222A22ED38EB}" type="presParOf" srcId="{B4CE908E-F67B-4AC8-8B91-14BEAC333E1D}" destId="{C95C735F-731B-428D-9989-73B3911F90C6}" srcOrd="0" destOrd="0" presId="urn:microsoft.com/office/officeart/2005/8/layout/vList5"/>
    <dgm:cxn modelId="{8B493953-CA27-47FE-BFEC-19A3241C790C}" type="presParOf" srcId="{B4CE908E-F67B-4AC8-8B91-14BEAC333E1D}" destId="{7E920293-B9B9-49F0-8FA4-88D28408A055}" srcOrd="1" destOrd="0" presId="urn:microsoft.com/office/officeart/2005/8/layout/vList5"/>
    <dgm:cxn modelId="{60984126-01C6-47C8-9DA3-0D759BBE1D01}" type="presParOf" srcId="{431736DF-1099-4F93-99F6-41908D16F927}" destId="{0F088762-0CDA-4963-B201-0511043619D1}" srcOrd="5" destOrd="0" presId="urn:microsoft.com/office/officeart/2005/8/layout/vList5"/>
    <dgm:cxn modelId="{10929FBD-284C-43F6-BB44-1DDA0E96DD1D}" type="presParOf" srcId="{431736DF-1099-4F93-99F6-41908D16F927}" destId="{52931297-502C-4ECC-BB55-B5AE83329871}" srcOrd="6" destOrd="0" presId="urn:microsoft.com/office/officeart/2005/8/layout/vList5"/>
    <dgm:cxn modelId="{2EB19398-2E02-48E2-8427-CDF8AD58E630}" type="presParOf" srcId="{52931297-502C-4ECC-BB55-B5AE83329871}" destId="{4539D06C-FC12-4E89-B63D-3B38551F7418}" srcOrd="0" destOrd="0" presId="urn:microsoft.com/office/officeart/2005/8/layout/vList5"/>
    <dgm:cxn modelId="{AFE09364-12C8-4AA6-999C-BA5F54B22718}" type="presParOf" srcId="{52931297-502C-4ECC-BB55-B5AE83329871}" destId="{653A38CD-4851-4C03-8FC7-AE265524370F}" srcOrd="1" destOrd="0" presId="urn:microsoft.com/office/officeart/2005/8/layout/vList5"/>
    <dgm:cxn modelId="{26E8E4FB-7CB4-43AF-86ED-C171ABF8D13B}" type="presParOf" srcId="{431736DF-1099-4F93-99F6-41908D16F927}" destId="{A4B8B627-EC8D-42D2-9304-4C27A9409C77}" srcOrd="7" destOrd="0" presId="urn:microsoft.com/office/officeart/2005/8/layout/vList5"/>
    <dgm:cxn modelId="{458CC79A-A49F-4760-BB18-F571A2C3830A}" type="presParOf" srcId="{431736DF-1099-4F93-99F6-41908D16F927}" destId="{BCBA9790-5AA3-423A-9C8E-C05E3344117E}" srcOrd="8" destOrd="0" presId="urn:microsoft.com/office/officeart/2005/8/layout/vList5"/>
    <dgm:cxn modelId="{13EBD6C9-9680-43A8-AA50-580076D3C752}" type="presParOf" srcId="{BCBA9790-5AA3-423A-9C8E-C05E3344117E}" destId="{FF8DAC6C-1826-4846-9213-56385C4D27CB}" srcOrd="0" destOrd="0" presId="urn:microsoft.com/office/officeart/2005/8/layout/vList5"/>
    <dgm:cxn modelId="{30349CD1-7650-4DA4-BF52-6FFEECEF2312}" type="presParOf" srcId="{BCBA9790-5AA3-423A-9C8E-C05E3344117E}" destId="{047B9E12-351F-4E64-87D8-88F9B48C3630}" srcOrd="1" destOrd="0" presId="urn:microsoft.com/office/officeart/2005/8/layout/vList5"/>
  </dgm:cxnLst>
  <dgm:bg/>
  <dgm:whole/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Velocità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5C80F1FF-3EFB-4B64-8B3E-F461C91268A0}">
      <dgm:prSet phldrT="[Testo]" custT="1"/>
      <dgm:spPr/>
      <dgm:t>
        <a:bodyPr/>
        <a:lstStyle/>
        <a:p>
          <a:r>
            <a:rPr lang="it-IT" sz="1600" dirty="0" smtClean="0"/>
            <a:t>Calcolo della SAT e TAS</a:t>
          </a:r>
          <a:endParaRPr lang="it-IT" sz="1600" dirty="0"/>
        </a:p>
      </dgm:t>
    </dgm:pt>
    <dgm:pt modelId="{2C2BF2F6-841A-40AE-8C92-CB918A48395B}" type="parTrans" cxnId="{5D215FDA-B42D-4AF9-971E-E038F48779D5}">
      <dgm:prSet/>
      <dgm:spPr/>
      <dgm:t>
        <a:bodyPr/>
        <a:lstStyle/>
        <a:p>
          <a:endParaRPr lang="it-IT"/>
        </a:p>
      </dgm:t>
    </dgm:pt>
    <dgm:pt modelId="{61583F6A-9A23-4007-B95C-41B7D5489FC7}" type="sibTrans" cxnId="{5D215FDA-B42D-4AF9-971E-E038F48779D5}">
      <dgm:prSet/>
      <dgm:spPr/>
      <dgm:t>
        <a:bodyPr/>
        <a:lstStyle/>
        <a:p>
          <a:endParaRPr lang="it-IT"/>
        </a:p>
      </dgm:t>
    </dgm:pt>
    <dgm:pt modelId="{6A03C1BA-01E7-4294-A751-B68AA2E458FF}">
      <dgm:prSet phldrT="[Testo]" custT="1"/>
      <dgm:spPr/>
      <dgm:t>
        <a:bodyPr/>
        <a:lstStyle/>
        <a:p>
          <a:r>
            <a:rPr lang="it-IT" sz="1600" dirty="0" smtClean="0"/>
            <a:t>Radiogoniometria</a:t>
          </a:r>
          <a:endParaRPr lang="it-IT" sz="1600" dirty="0"/>
        </a:p>
      </dgm:t>
    </dgm:pt>
    <dgm:pt modelId="{CA93E5D2-2869-4DD6-B925-383DA7BD0912}" type="parTrans" cxnId="{37CE4963-5381-45AF-A2A5-3E53D575A0CE}">
      <dgm:prSet/>
      <dgm:spPr/>
      <dgm:t>
        <a:bodyPr/>
        <a:lstStyle/>
        <a:p>
          <a:endParaRPr lang="it-IT"/>
        </a:p>
      </dgm:t>
    </dgm:pt>
    <dgm:pt modelId="{1D09B5DD-E711-46E3-A0FC-6D67441CF716}" type="sibTrans" cxnId="{37CE4963-5381-45AF-A2A5-3E53D575A0CE}">
      <dgm:prSet/>
      <dgm:spPr/>
      <dgm:t>
        <a:bodyPr/>
        <a:lstStyle/>
        <a:p>
          <a:endParaRPr lang="it-IT"/>
        </a:p>
      </dgm:t>
    </dgm:pt>
    <dgm:pt modelId="{CFC8242D-127E-4021-8D19-2DF20A99AF4E}">
      <dgm:prSet phldrT="[Testo]" custT="1"/>
      <dgm:spPr/>
      <dgm:t>
        <a:bodyPr/>
        <a:lstStyle/>
        <a:p>
          <a:r>
            <a:rPr lang="it-IT" sz="1600" baseline="0" dirty="0" smtClean="0"/>
            <a:t>QTE, QUJ, QDR, QDM</a:t>
          </a:r>
          <a:endParaRPr lang="it-IT" sz="1600" baseline="0" dirty="0"/>
        </a:p>
      </dgm:t>
    </dgm:pt>
    <dgm:pt modelId="{8DEF8697-46F5-4190-95CB-BD27EDF8703D}" type="parTrans" cxnId="{49D731AE-B132-45EB-B5A5-B98B5683A728}">
      <dgm:prSet/>
      <dgm:spPr/>
      <dgm:t>
        <a:bodyPr/>
        <a:lstStyle/>
        <a:p>
          <a:endParaRPr lang="it-IT"/>
        </a:p>
      </dgm:t>
    </dgm:pt>
    <dgm:pt modelId="{AA751303-502A-49D6-87D8-8C32D6652DBC}" type="sibTrans" cxnId="{49D731AE-B132-45EB-B5A5-B98B5683A728}">
      <dgm:prSet/>
      <dgm:spPr/>
      <dgm:t>
        <a:bodyPr/>
        <a:lstStyle/>
        <a:p>
          <a:endParaRPr lang="it-IT"/>
        </a:p>
      </dgm:t>
    </dgm:pt>
    <dgm:pt modelId="{7444D858-FAC6-48C0-A391-E554091DD749}">
      <dgm:prSet phldrT="[Testo]" custT="1"/>
      <dgm:spPr/>
      <dgm:t>
        <a:bodyPr/>
        <a:lstStyle/>
        <a:p>
          <a:r>
            <a:rPr lang="it-IT" sz="1600" dirty="0" smtClean="0"/>
            <a:t>Lossodromia</a:t>
          </a:r>
          <a:endParaRPr lang="it-IT" sz="1600" dirty="0"/>
        </a:p>
      </dgm:t>
    </dgm:pt>
    <dgm:pt modelId="{6CDC53EA-6862-4F2D-AA4B-BCDB933A86F3}" type="parTrans" cxnId="{485472CB-27C9-4BE1-AD30-995ADE91D8B6}">
      <dgm:prSet/>
      <dgm:spPr/>
      <dgm:t>
        <a:bodyPr/>
        <a:lstStyle/>
        <a:p>
          <a:endParaRPr lang="it-IT"/>
        </a:p>
      </dgm:t>
    </dgm:pt>
    <dgm:pt modelId="{D90ABDD9-73B6-4B05-96EB-E84599B227AD}" type="sibTrans" cxnId="{485472CB-27C9-4BE1-AD30-995ADE91D8B6}">
      <dgm:prSet/>
      <dgm:spPr/>
      <dgm:t>
        <a:bodyPr/>
        <a:lstStyle/>
        <a:p>
          <a:endParaRPr lang="it-IT"/>
        </a:p>
      </dgm:t>
    </dgm:pt>
    <dgm:pt modelId="{AB671C5A-4DC6-4AC7-AD95-F9F5A2B92C0A}">
      <dgm:prSet phldrT="[Testo]" custT="1"/>
      <dgm:spPr/>
      <dgm:t>
        <a:bodyPr/>
        <a:lstStyle/>
        <a:p>
          <a:r>
            <a:rPr lang="it-IT" sz="1600" dirty="0" smtClean="0"/>
            <a:t>Calcolo LAT e LONG punto di destinazione</a:t>
          </a:r>
          <a:endParaRPr lang="it-IT" sz="1600" dirty="0"/>
        </a:p>
      </dgm:t>
    </dgm:pt>
    <dgm:pt modelId="{9F48FA4A-FF59-49A9-83B6-57AD074BF216}" type="parTrans" cxnId="{E8550A8E-602C-4D78-B978-2CABC9E68331}">
      <dgm:prSet/>
      <dgm:spPr/>
      <dgm:t>
        <a:bodyPr/>
        <a:lstStyle/>
        <a:p>
          <a:endParaRPr lang="it-IT"/>
        </a:p>
      </dgm:t>
    </dgm:pt>
    <dgm:pt modelId="{B5699FBC-0C98-4842-A3BE-3110CCE72F0E}" type="sibTrans" cxnId="{E8550A8E-602C-4D78-B978-2CABC9E68331}">
      <dgm:prSet/>
      <dgm:spPr/>
      <dgm:t>
        <a:bodyPr/>
        <a:lstStyle/>
        <a:p>
          <a:endParaRPr lang="it-IT"/>
        </a:p>
      </dgm:t>
    </dgm:pt>
    <dgm:pt modelId="{D6760F7F-E904-441B-8532-D2905D4E57FB}">
      <dgm:prSet phldrT="[Testo]" custT="1"/>
      <dgm:spPr/>
      <dgm:t>
        <a:bodyPr/>
        <a:lstStyle/>
        <a:p>
          <a:r>
            <a:rPr lang="it-IT" sz="1600" dirty="0" smtClean="0"/>
            <a:t>Problemi del vento</a:t>
          </a:r>
          <a:endParaRPr lang="it-IT" sz="1600" dirty="0"/>
        </a:p>
      </dgm:t>
    </dgm:pt>
    <dgm:pt modelId="{ACE0417D-0DAA-4C8D-BD0A-B2AD2264121F}" type="parTrans" cxnId="{BA64B660-4E09-434B-99AF-137A7E1A3FA6}">
      <dgm:prSet/>
      <dgm:spPr/>
      <dgm:t>
        <a:bodyPr/>
        <a:lstStyle/>
        <a:p>
          <a:endParaRPr lang="it-IT"/>
        </a:p>
      </dgm:t>
    </dgm:pt>
    <dgm:pt modelId="{8FA0E6E4-F787-4EF3-A80E-9D0981ED57D8}" type="sibTrans" cxnId="{BA64B660-4E09-434B-99AF-137A7E1A3FA6}">
      <dgm:prSet/>
      <dgm:spPr/>
      <dgm:t>
        <a:bodyPr/>
        <a:lstStyle/>
        <a:p>
          <a:endParaRPr lang="it-IT"/>
        </a:p>
      </dgm:t>
    </dgm:pt>
    <dgm:pt modelId="{1CA98977-9741-4C4D-9AE1-5A4F95D8C1AE}">
      <dgm:prSet phldrT="[Testo]" custT="1"/>
      <dgm:spPr/>
      <dgm:t>
        <a:bodyPr/>
        <a:lstStyle/>
        <a:p>
          <a:r>
            <a:rPr lang="it-IT" sz="1600" dirty="0" smtClean="0"/>
            <a:t>TC, TAS, W/V</a:t>
          </a:r>
          <a:endParaRPr lang="it-IT" sz="1600" dirty="0"/>
        </a:p>
      </dgm:t>
    </dgm:pt>
    <dgm:pt modelId="{D39BDD45-8140-40F0-81EB-7706468EA82A}" type="parTrans" cxnId="{3051F247-FA29-4F5A-9EE6-BA4AD1693758}">
      <dgm:prSet/>
      <dgm:spPr/>
      <dgm:t>
        <a:bodyPr/>
        <a:lstStyle/>
        <a:p>
          <a:endParaRPr lang="it-IT"/>
        </a:p>
      </dgm:t>
    </dgm:pt>
    <dgm:pt modelId="{F00CE510-874C-4AF1-A90C-19DC6CC0AB73}" type="sibTrans" cxnId="{3051F247-FA29-4F5A-9EE6-BA4AD1693758}">
      <dgm:prSet/>
      <dgm:spPr/>
      <dgm:t>
        <a:bodyPr/>
        <a:lstStyle/>
        <a:p>
          <a:endParaRPr lang="it-IT"/>
        </a:p>
      </dgm:t>
    </dgm:pt>
    <dgm:pt modelId="{02AD7E49-840E-43EC-84D9-B8D921C1938F}">
      <dgm:prSet phldrT="[Testo]" custT="1"/>
      <dgm:spPr/>
      <dgm:t>
        <a:bodyPr/>
        <a:lstStyle/>
        <a:p>
          <a:r>
            <a:rPr lang="it-IT" sz="1600" dirty="0" smtClean="0"/>
            <a:t>TH, TC, TAS, GS</a:t>
          </a:r>
          <a:endParaRPr lang="it-IT" sz="1600" dirty="0"/>
        </a:p>
      </dgm:t>
    </dgm:pt>
    <dgm:pt modelId="{DC603037-DBE0-4512-A097-054E5C5A3674}" type="parTrans" cxnId="{5895A127-E9F4-4383-B160-7D11EC59BC3D}">
      <dgm:prSet/>
      <dgm:spPr/>
      <dgm:t>
        <a:bodyPr/>
        <a:lstStyle/>
        <a:p>
          <a:endParaRPr lang="it-IT"/>
        </a:p>
      </dgm:t>
    </dgm:pt>
    <dgm:pt modelId="{0479744D-BD3B-4313-B46C-B0C1785BCE02}" type="sibTrans" cxnId="{5895A127-E9F4-4383-B160-7D11EC59BC3D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DC334F4-D82E-474F-9709-ACF06D3494D8}" type="pres">
      <dgm:prSet presAssocID="{D6760F7F-E904-441B-8532-D2905D4E57FB}" presName="boxAndChildren" presStyleCnt="0"/>
      <dgm:spPr/>
    </dgm:pt>
    <dgm:pt modelId="{F9410765-A04C-4367-8CAD-0BA12C1FA7B9}" type="pres">
      <dgm:prSet presAssocID="{D6760F7F-E904-441B-8532-D2905D4E57FB}" presName="parentTextBox" presStyleLbl="node1" presStyleIdx="0" presStyleCnt="4"/>
      <dgm:spPr/>
      <dgm:t>
        <a:bodyPr/>
        <a:lstStyle/>
        <a:p>
          <a:endParaRPr lang="it-IT"/>
        </a:p>
      </dgm:t>
    </dgm:pt>
    <dgm:pt modelId="{2EF931C2-79CC-4BA6-A257-40AEB8CC0B5E}" type="pres">
      <dgm:prSet presAssocID="{D6760F7F-E904-441B-8532-D2905D4E57FB}" presName="entireBox" presStyleLbl="node1" presStyleIdx="0" presStyleCnt="4"/>
      <dgm:spPr/>
      <dgm:t>
        <a:bodyPr/>
        <a:lstStyle/>
        <a:p>
          <a:endParaRPr lang="it-IT"/>
        </a:p>
      </dgm:t>
    </dgm:pt>
    <dgm:pt modelId="{13CA4295-79DB-4F21-B37B-20B73267AE04}" type="pres">
      <dgm:prSet presAssocID="{D6760F7F-E904-441B-8532-D2905D4E57FB}" presName="descendantBox" presStyleCnt="0"/>
      <dgm:spPr/>
    </dgm:pt>
    <dgm:pt modelId="{6B5F4717-76ED-4322-9D0B-3803C93396F6}" type="pres">
      <dgm:prSet presAssocID="{1CA98977-9741-4C4D-9AE1-5A4F95D8C1AE}" presName="childTextBox" presStyleLbl="f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D42F2E-3E61-464E-B914-0538F6DEF4E1}" type="pres">
      <dgm:prSet presAssocID="{02AD7E49-840E-43EC-84D9-B8D921C1938F}" presName="childTextBox" presStyleLbl="f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AC256C6-074C-4B5D-A352-145E9C6800C3}" type="pres">
      <dgm:prSet presAssocID="{D90ABDD9-73B6-4B05-96EB-E84599B227AD}" presName="sp" presStyleCnt="0"/>
      <dgm:spPr/>
    </dgm:pt>
    <dgm:pt modelId="{80954050-C9D5-4708-82E0-AF1883581E95}" type="pres">
      <dgm:prSet presAssocID="{7444D858-FAC6-48C0-A391-E554091DD749}" presName="arrowAndChildren" presStyleCnt="0"/>
      <dgm:spPr/>
    </dgm:pt>
    <dgm:pt modelId="{D90187F2-7369-4D24-88D1-D30801300791}" type="pres">
      <dgm:prSet presAssocID="{7444D858-FAC6-48C0-A391-E554091DD749}" presName="parentTextArrow" presStyleLbl="node1" presStyleIdx="0" presStyleCnt="4"/>
      <dgm:spPr/>
      <dgm:t>
        <a:bodyPr/>
        <a:lstStyle/>
        <a:p>
          <a:endParaRPr lang="it-IT"/>
        </a:p>
      </dgm:t>
    </dgm:pt>
    <dgm:pt modelId="{9AF1C6AE-B81B-43E1-AFE0-AFF3DFFAC1DB}" type="pres">
      <dgm:prSet presAssocID="{7444D858-FAC6-48C0-A391-E554091DD749}" presName="arrow" presStyleLbl="node1" presStyleIdx="1" presStyleCnt="4"/>
      <dgm:spPr/>
      <dgm:t>
        <a:bodyPr/>
        <a:lstStyle/>
        <a:p>
          <a:endParaRPr lang="it-IT"/>
        </a:p>
      </dgm:t>
    </dgm:pt>
    <dgm:pt modelId="{112F5669-F697-4438-B819-B8719573388B}" type="pres">
      <dgm:prSet presAssocID="{7444D858-FAC6-48C0-A391-E554091DD749}" presName="descendantArrow" presStyleCnt="0"/>
      <dgm:spPr/>
    </dgm:pt>
    <dgm:pt modelId="{3E804035-10A4-4E82-80AF-2FFDDE38A9F1}" type="pres">
      <dgm:prSet presAssocID="{AB671C5A-4DC6-4AC7-AD95-F9F5A2B92C0A}" presName="childTextArrow" presStyleLbl="f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D6A605E-1B96-4AE9-B771-F2CC46A6EE3F}" type="pres">
      <dgm:prSet presAssocID="{1D09B5DD-E711-46E3-A0FC-6D67441CF716}" presName="sp" presStyleCnt="0"/>
      <dgm:spPr/>
    </dgm:pt>
    <dgm:pt modelId="{BCD7B661-AB26-4253-9101-F3927A939EA1}" type="pres">
      <dgm:prSet presAssocID="{6A03C1BA-01E7-4294-A751-B68AA2E458FF}" presName="arrowAndChildren" presStyleCnt="0"/>
      <dgm:spPr/>
    </dgm:pt>
    <dgm:pt modelId="{C8D303A0-1A00-491D-9C1A-D43FC84D65A0}" type="pres">
      <dgm:prSet presAssocID="{6A03C1BA-01E7-4294-A751-B68AA2E458FF}" presName="parentTextArrow" presStyleLbl="node1" presStyleIdx="1" presStyleCnt="4"/>
      <dgm:spPr/>
      <dgm:t>
        <a:bodyPr/>
        <a:lstStyle/>
        <a:p>
          <a:endParaRPr lang="it-IT"/>
        </a:p>
      </dgm:t>
    </dgm:pt>
    <dgm:pt modelId="{A851FDC3-C712-4310-8BDC-9C29C9D4ECB1}" type="pres">
      <dgm:prSet presAssocID="{6A03C1BA-01E7-4294-A751-B68AA2E458FF}" presName="arrow" presStyleLbl="node1" presStyleIdx="2" presStyleCnt="4"/>
      <dgm:spPr/>
      <dgm:t>
        <a:bodyPr/>
        <a:lstStyle/>
        <a:p>
          <a:endParaRPr lang="it-IT"/>
        </a:p>
      </dgm:t>
    </dgm:pt>
    <dgm:pt modelId="{6D1E0D55-7C8C-4394-A30F-2503B4FA1551}" type="pres">
      <dgm:prSet presAssocID="{6A03C1BA-01E7-4294-A751-B68AA2E458FF}" presName="descendantArrow" presStyleCnt="0"/>
      <dgm:spPr/>
    </dgm:pt>
    <dgm:pt modelId="{85BAD8C5-F2B3-47FF-9238-7CEBEAECC1BD}" type="pres">
      <dgm:prSet presAssocID="{CFC8242D-127E-4021-8D19-2DF20A99AF4E}" presName="childTextArrow" presStyleLbl="f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40BDF9-5984-468F-BFA4-1071807C271D}" type="pres">
      <dgm:prSet presAssocID="{70B038A9-5CE7-4A0C-952C-331955CCF74B}" presName="sp" presStyleCnt="0"/>
      <dgm:spPr/>
    </dgm:pt>
    <dgm:pt modelId="{B89298D4-2F6A-4252-90C1-274047B3EDC9}" type="pres">
      <dgm:prSet presAssocID="{A9B269A0-9580-4592-BC29-670CF40D47F8}" presName="arrowAndChildren" presStyleCnt="0"/>
      <dgm:spPr/>
    </dgm:pt>
    <dgm:pt modelId="{98F5B337-493B-4888-BC2C-21BACEC9E1BB}" type="pres">
      <dgm:prSet presAssocID="{A9B269A0-9580-4592-BC29-670CF40D47F8}" presName="parentTextArrow" presStyleLbl="node1" presStyleIdx="2" presStyleCnt="4"/>
      <dgm:spPr/>
      <dgm:t>
        <a:bodyPr/>
        <a:lstStyle/>
        <a:p>
          <a:endParaRPr lang="it-IT"/>
        </a:p>
      </dgm:t>
    </dgm:pt>
    <dgm:pt modelId="{1620D11D-98A3-49C9-BE9B-94AB2012F6A7}" type="pres">
      <dgm:prSet presAssocID="{A9B269A0-9580-4592-BC29-670CF40D47F8}" presName="arrow" presStyleLbl="node1" presStyleIdx="3" presStyleCnt="4"/>
      <dgm:spPr/>
      <dgm:t>
        <a:bodyPr/>
        <a:lstStyle/>
        <a:p>
          <a:endParaRPr lang="it-IT"/>
        </a:p>
      </dgm:t>
    </dgm:pt>
    <dgm:pt modelId="{0D8D7A87-4D92-43BE-98CE-152C53931C8E}" type="pres">
      <dgm:prSet presAssocID="{A9B269A0-9580-4592-BC29-670CF40D47F8}" presName="descendantArrow" presStyleCnt="0"/>
      <dgm:spPr/>
    </dgm:pt>
    <dgm:pt modelId="{F33356FE-FF38-4E06-A7B7-7D720FB23DAF}" type="pres">
      <dgm:prSet presAssocID="{5C80F1FF-3EFB-4B64-8B3E-F461C91268A0}" presName="childTextArrow" presStyleLbl="f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90E0687-F2EF-4A89-9A30-3DEEC2C5ABAA}" type="presOf" srcId="{D6760F7F-E904-441B-8532-D2905D4E57FB}" destId="{F9410765-A04C-4367-8CAD-0BA12C1FA7B9}" srcOrd="0" destOrd="0" presId="urn:microsoft.com/office/officeart/2005/8/layout/process4"/>
    <dgm:cxn modelId="{573E387B-8996-4417-88B0-B5A069947565}" type="presOf" srcId="{6A03C1BA-01E7-4294-A751-B68AA2E458FF}" destId="{A851FDC3-C712-4310-8BDC-9C29C9D4ECB1}" srcOrd="1" destOrd="0" presId="urn:microsoft.com/office/officeart/2005/8/layout/process4"/>
    <dgm:cxn modelId="{3054FE02-CB00-4D99-9A15-15EEC523DD0D}" type="presOf" srcId="{5C80F1FF-3EFB-4B64-8B3E-F461C91268A0}" destId="{F33356FE-FF38-4E06-A7B7-7D720FB23DAF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485472CB-27C9-4BE1-AD30-995ADE91D8B6}" srcId="{4BC4DA22-8CF1-4A31-8AB7-292E7733B0D2}" destId="{7444D858-FAC6-48C0-A391-E554091DD749}" srcOrd="2" destOrd="0" parTransId="{6CDC53EA-6862-4F2D-AA4B-BCDB933A86F3}" sibTransId="{D90ABDD9-73B6-4B05-96EB-E84599B227AD}"/>
    <dgm:cxn modelId="{5FC309E6-6314-4587-B0B3-809E958185BA}" type="presOf" srcId="{7444D858-FAC6-48C0-A391-E554091DD749}" destId="{D90187F2-7369-4D24-88D1-D30801300791}" srcOrd="0" destOrd="0" presId="urn:microsoft.com/office/officeart/2005/8/layout/process4"/>
    <dgm:cxn modelId="{A753CC1C-70E3-4E63-9E14-9F7BFD9A5317}" type="presOf" srcId="{A9B269A0-9580-4592-BC29-670CF40D47F8}" destId="{98F5B337-493B-4888-BC2C-21BACEC9E1BB}" srcOrd="0" destOrd="0" presId="urn:microsoft.com/office/officeart/2005/8/layout/process4"/>
    <dgm:cxn modelId="{372C8E8C-ABDB-4BEB-A72C-304FE7BF6B62}" type="presOf" srcId="{7444D858-FAC6-48C0-A391-E554091DD749}" destId="{9AF1C6AE-B81B-43E1-AFE0-AFF3DFFAC1DB}" srcOrd="1" destOrd="0" presId="urn:microsoft.com/office/officeart/2005/8/layout/process4"/>
    <dgm:cxn modelId="{49D731AE-B132-45EB-B5A5-B98B5683A728}" srcId="{6A03C1BA-01E7-4294-A751-B68AA2E458FF}" destId="{CFC8242D-127E-4021-8D19-2DF20A99AF4E}" srcOrd="0" destOrd="0" parTransId="{8DEF8697-46F5-4190-95CB-BD27EDF8703D}" sibTransId="{AA751303-502A-49D6-87D8-8C32D6652DBC}"/>
    <dgm:cxn modelId="{305C7B5E-13DC-4AB8-BF85-3A61043CEDBC}" type="presOf" srcId="{02AD7E49-840E-43EC-84D9-B8D921C1938F}" destId="{92D42F2E-3E61-464E-B914-0538F6DEF4E1}" srcOrd="0" destOrd="0" presId="urn:microsoft.com/office/officeart/2005/8/layout/process4"/>
    <dgm:cxn modelId="{7993139D-0D8E-42A0-8F97-A71A93AEEE79}" type="presOf" srcId="{AB671C5A-4DC6-4AC7-AD95-F9F5A2B92C0A}" destId="{3E804035-10A4-4E82-80AF-2FFDDE38A9F1}" srcOrd="0" destOrd="0" presId="urn:microsoft.com/office/officeart/2005/8/layout/process4"/>
    <dgm:cxn modelId="{67E44337-5E7A-41C5-8300-ED300B9C508B}" type="presOf" srcId="{1CA98977-9741-4C4D-9AE1-5A4F95D8C1AE}" destId="{6B5F4717-76ED-4322-9D0B-3803C93396F6}" srcOrd="0" destOrd="0" presId="urn:microsoft.com/office/officeart/2005/8/layout/process4"/>
    <dgm:cxn modelId="{990E0036-9ACD-45FC-8668-01FCDD23EF94}" type="presOf" srcId="{6A03C1BA-01E7-4294-A751-B68AA2E458FF}" destId="{C8D303A0-1A00-491D-9C1A-D43FC84D65A0}" srcOrd="0" destOrd="0" presId="urn:microsoft.com/office/officeart/2005/8/layout/process4"/>
    <dgm:cxn modelId="{5895A127-E9F4-4383-B160-7D11EC59BC3D}" srcId="{D6760F7F-E904-441B-8532-D2905D4E57FB}" destId="{02AD7E49-840E-43EC-84D9-B8D921C1938F}" srcOrd="1" destOrd="0" parTransId="{DC603037-DBE0-4512-A097-054E5C5A3674}" sibTransId="{0479744D-BD3B-4313-B46C-B0C1785BCE02}"/>
    <dgm:cxn modelId="{BA64B660-4E09-434B-99AF-137A7E1A3FA6}" srcId="{4BC4DA22-8CF1-4A31-8AB7-292E7733B0D2}" destId="{D6760F7F-E904-441B-8532-D2905D4E57FB}" srcOrd="3" destOrd="0" parTransId="{ACE0417D-0DAA-4C8D-BD0A-B2AD2264121F}" sibTransId="{8FA0E6E4-F787-4EF3-A80E-9D0981ED57D8}"/>
    <dgm:cxn modelId="{BA125D66-C0B0-48D1-AA75-90F17BF70EE9}" type="presOf" srcId="{4BC4DA22-8CF1-4A31-8AB7-292E7733B0D2}" destId="{F0E07B57-4EBD-4673-A78E-AF8A8469B304}" srcOrd="0" destOrd="0" presId="urn:microsoft.com/office/officeart/2005/8/layout/process4"/>
    <dgm:cxn modelId="{37CE4963-5381-45AF-A2A5-3E53D575A0CE}" srcId="{4BC4DA22-8CF1-4A31-8AB7-292E7733B0D2}" destId="{6A03C1BA-01E7-4294-A751-B68AA2E458FF}" srcOrd="1" destOrd="0" parTransId="{CA93E5D2-2869-4DD6-B925-383DA7BD0912}" sibTransId="{1D09B5DD-E711-46E3-A0FC-6D67441CF716}"/>
    <dgm:cxn modelId="{CAB8C738-6D2B-481A-88A6-01661C035F55}" type="presOf" srcId="{CFC8242D-127E-4021-8D19-2DF20A99AF4E}" destId="{85BAD8C5-F2B3-47FF-9238-7CEBEAECC1BD}" srcOrd="0" destOrd="0" presId="urn:microsoft.com/office/officeart/2005/8/layout/process4"/>
    <dgm:cxn modelId="{E8550A8E-602C-4D78-B978-2CABC9E68331}" srcId="{7444D858-FAC6-48C0-A391-E554091DD749}" destId="{AB671C5A-4DC6-4AC7-AD95-F9F5A2B92C0A}" srcOrd="0" destOrd="0" parTransId="{9F48FA4A-FF59-49A9-83B6-57AD074BF216}" sibTransId="{B5699FBC-0C98-4842-A3BE-3110CCE72F0E}"/>
    <dgm:cxn modelId="{7A4EFC46-1EDD-44FC-BA9B-691D3E542F10}" type="presOf" srcId="{A9B269A0-9580-4592-BC29-670CF40D47F8}" destId="{1620D11D-98A3-49C9-BE9B-94AB2012F6A7}" srcOrd="1" destOrd="0" presId="urn:microsoft.com/office/officeart/2005/8/layout/process4"/>
    <dgm:cxn modelId="{5D215FDA-B42D-4AF9-971E-E038F48779D5}" srcId="{A9B269A0-9580-4592-BC29-670CF40D47F8}" destId="{5C80F1FF-3EFB-4B64-8B3E-F461C91268A0}" srcOrd="0" destOrd="0" parTransId="{2C2BF2F6-841A-40AE-8C92-CB918A48395B}" sibTransId="{61583F6A-9A23-4007-B95C-41B7D5489FC7}"/>
    <dgm:cxn modelId="{3051F247-FA29-4F5A-9EE6-BA4AD1693758}" srcId="{D6760F7F-E904-441B-8532-D2905D4E57FB}" destId="{1CA98977-9741-4C4D-9AE1-5A4F95D8C1AE}" srcOrd="0" destOrd="0" parTransId="{D39BDD45-8140-40F0-81EB-7706468EA82A}" sibTransId="{F00CE510-874C-4AF1-A90C-19DC6CC0AB73}"/>
    <dgm:cxn modelId="{070B7FBC-D49C-46CD-BC4B-C36449A7271D}" type="presOf" srcId="{D6760F7F-E904-441B-8532-D2905D4E57FB}" destId="{2EF931C2-79CC-4BA6-A257-40AEB8CC0B5E}" srcOrd="1" destOrd="0" presId="urn:microsoft.com/office/officeart/2005/8/layout/process4"/>
    <dgm:cxn modelId="{2D8A7617-610B-4601-BE38-BBF3EC5DFE86}" type="presParOf" srcId="{F0E07B57-4EBD-4673-A78E-AF8A8469B304}" destId="{2DC334F4-D82E-474F-9709-ACF06D3494D8}" srcOrd="0" destOrd="0" presId="urn:microsoft.com/office/officeart/2005/8/layout/process4"/>
    <dgm:cxn modelId="{1D159649-78C7-45E4-87B3-A97ED8CA3E04}" type="presParOf" srcId="{2DC334F4-D82E-474F-9709-ACF06D3494D8}" destId="{F9410765-A04C-4367-8CAD-0BA12C1FA7B9}" srcOrd="0" destOrd="0" presId="urn:microsoft.com/office/officeart/2005/8/layout/process4"/>
    <dgm:cxn modelId="{DB3EAAD8-9CF5-4401-A2AF-9E87D141569D}" type="presParOf" srcId="{2DC334F4-D82E-474F-9709-ACF06D3494D8}" destId="{2EF931C2-79CC-4BA6-A257-40AEB8CC0B5E}" srcOrd="1" destOrd="0" presId="urn:microsoft.com/office/officeart/2005/8/layout/process4"/>
    <dgm:cxn modelId="{52D742B6-5070-4506-963E-BE6C2B6B70D0}" type="presParOf" srcId="{2DC334F4-D82E-474F-9709-ACF06D3494D8}" destId="{13CA4295-79DB-4F21-B37B-20B73267AE04}" srcOrd="2" destOrd="0" presId="urn:microsoft.com/office/officeart/2005/8/layout/process4"/>
    <dgm:cxn modelId="{75FA74B1-DF3C-4089-BFC1-F753FB5EECF0}" type="presParOf" srcId="{13CA4295-79DB-4F21-B37B-20B73267AE04}" destId="{6B5F4717-76ED-4322-9D0B-3803C93396F6}" srcOrd="0" destOrd="0" presId="urn:microsoft.com/office/officeart/2005/8/layout/process4"/>
    <dgm:cxn modelId="{568631A9-5FFD-4490-A9D4-70B5A6EE3BFF}" type="presParOf" srcId="{13CA4295-79DB-4F21-B37B-20B73267AE04}" destId="{92D42F2E-3E61-464E-B914-0538F6DEF4E1}" srcOrd="1" destOrd="0" presId="urn:microsoft.com/office/officeart/2005/8/layout/process4"/>
    <dgm:cxn modelId="{C21F7170-44BE-4483-8B20-98099EAE54A0}" type="presParOf" srcId="{F0E07B57-4EBD-4673-A78E-AF8A8469B304}" destId="{9AC256C6-074C-4B5D-A352-145E9C6800C3}" srcOrd="1" destOrd="0" presId="urn:microsoft.com/office/officeart/2005/8/layout/process4"/>
    <dgm:cxn modelId="{C53C6606-DAE6-4745-A0C7-F66BFEF1275D}" type="presParOf" srcId="{F0E07B57-4EBD-4673-A78E-AF8A8469B304}" destId="{80954050-C9D5-4708-82E0-AF1883581E95}" srcOrd="2" destOrd="0" presId="urn:microsoft.com/office/officeart/2005/8/layout/process4"/>
    <dgm:cxn modelId="{D25E34E1-6ED0-4C3B-B97C-5C1BBB3C3E7F}" type="presParOf" srcId="{80954050-C9D5-4708-82E0-AF1883581E95}" destId="{D90187F2-7369-4D24-88D1-D30801300791}" srcOrd="0" destOrd="0" presId="urn:microsoft.com/office/officeart/2005/8/layout/process4"/>
    <dgm:cxn modelId="{0FD98637-9AC1-405C-A58B-D95AA734B8DF}" type="presParOf" srcId="{80954050-C9D5-4708-82E0-AF1883581E95}" destId="{9AF1C6AE-B81B-43E1-AFE0-AFF3DFFAC1DB}" srcOrd="1" destOrd="0" presId="urn:microsoft.com/office/officeart/2005/8/layout/process4"/>
    <dgm:cxn modelId="{5E06E880-5463-4D9E-A29B-99FB80EDF815}" type="presParOf" srcId="{80954050-C9D5-4708-82E0-AF1883581E95}" destId="{112F5669-F697-4438-B819-B8719573388B}" srcOrd="2" destOrd="0" presId="urn:microsoft.com/office/officeart/2005/8/layout/process4"/>
    <dgm:cxn modelId="{C0873D40-4715-41EA-ADC7-30B921D020AC}" type="presParOf" srcId="{112F5669-F697-4438-B819-B8719573388B}" destId="{3E804035-10A4-4E82-80AF-2FFDDE38A9F1}" srcOrd="0" destOrd="0" presId="urn:microsoft.com/office/officeart/2005/8/layout/process4"/>
    <dgm:cxn modelId="{122867A4-11FB-490A-8825-F550795AFB30}" type="presParOf" srcId="{F0E07B57-4EBD-4673-A78E-AF8A8469B304}" destId="{FD6A605E-1B96-4AE9-B771-F2CC46A6EE3F}" srcOrd="3" destOrd="0" presId="urn:microsoft.com/office/officeart/2005/8/layout/process4"/>
    <dgm:cxn modelId="{5F32BBA3-BD92-41F2-B1EB-7F2593D2770D}" type="presParOf" srcId="{F0E07B57-4EBD-4673-A78E-AF8A8469B304}" destId="{BCD7B661-AB26-4253-9101-F3927A939EA1}" srcOrd="4" destOrd="0" presId="urn:microsoft.com/office/officeart/2005/8/layout/process4"/>
    <dgm:cxn modelId="{1B6BB650-DFEA-4287-810E-5BE333B55E8B}" type="presParOf" srcId="{BCD7B661-AB26-4253-9101-F3927A939EA1}" destId="{C8D303A0-1A00-491D-9C1A-D43FC84D65A0}" srcOrd="0" destOrd="0" presId="urn:microsoft.com/office/officeart/2005/8/layout/process4"/>
    <dgm:cxn modelId="{9CF3B192-2E72-4105-9876-791027C8AFAC}" type="presParOf" srcId="{BCD7B661-AB26-4253-9101-F3927A939EA1}" destId="{A851FDC3-C712-4310-8BDC-9C29C9D4ECB1}" srcOrd="1" destOrd="0" presId="urn:microsoft.com/office/officeart/2005/8/layout/process4"/>
    <dgm:cxn modelId="{30FCA94D-09B5-4629-9134-B7CE772D11FB}" type="presParOf" srcId="{BCD7B661-AB26-4253-9101-F3927A939EA1}" destId="{6D1E0D55-7C8C-4394-A30F-2503B4FA1551}" srcOrd="2" destOrd="0" presId="urn:microsoft.com/office/officeart/2005/8/layout/process4"/>
    <dgm:cxn modelId="{3325BF7F-DF34-4877-A19E-1D7BEB6B8029}" type="presParOf" srcId="{6D1E0D55-7C8C-4394-A30F-2503B4FA1551}" destId="{85BAD8C5-F2B3-47FF-9238-7CEBEAECC1BD}" srcOrd="0" destOrd="0" presId="urn:microsoft.com/office/officeart/2005/8/layout/process4"/>
    <dgm:cxn modelId="{F9989D31-7658-478F-9C26-E9BDD49C4AA5}" type="presParOf" srcId="{F0E07B57-4EBD-4673-A78E-AF8A8469B304}" destId="{3C40BDF9-5984-468F-BFA4-1071807C271D}" srcOrd="5" destOrd="0" presId="urn:microsoft.com/office/officeart/2005/8/layout/process4"/>
    <dgm:cxn modelId="{B3F850E7-5ED2-47F1-B2FE-FC5825E0C64B}" type="presParOf" srcId="{F0E07B57-4EBD-4673-A78E-AF8A8469B304}" destId="{B89298D4-2F6A-4252-90C1-274047B3EDC9}" srcOrd="6" destOrd="0" presId="urn:microsoft.com/office/officeart/2005/8/layout/process4"/>
    <dgm:cxn modelId="{551A140C-22B0-4F84-8285-7A5E48500025}" type="presParOf" srcId="{B89298D4-2F6A-4252-90C1-274047B3EDC9}" destId="{98F5B337-493B-4888-BC2C-21BACEC9E1BB}" srcOrd="0" destOrd="0" presId="urn:microsoft.com/office/officeart/2005/8/layout/process4"/>
    <dgm:cxn modelId="{C725BAC7-5D29-459C-9F71-99B1C4553A17}" type="presParOf" srcId="{B89298D4-2F6A-4252-90C1-274047B3EDC9}" destId="{1620D11D-98A3-49C9-BE9B-94AB2012F6A7}" srcOrd="1" destOrd="0" presId="urn:microsoft.com/office/officeart/2005/8/layout/process4"/>
    <dgm:cxn modelId="{B66B0D3D-88F6-420A-BCC4-1BB0FFE1D776}" type="presParOf" srcId="{B89298D4-2F6A-4252-90C1-274047B3EDC9}" destId="{0D8D7A87-4D92-43BE-98CE-152C53931C8E}" srcOrd="2" destOrd="0" presId="urn:microsoft.com/office/officeart/2005/8/layout/process4"/>
    <dgm:cxn modelId="{14DD042B-3161-4781-85BD-D5D4E864943C}" type="presParOf" srcId="{0D8D7A87-4D92-43BE-98CE-152C53931C8E}" destId="{F33356FE-FF38-4E06-A7B7-7D720FB23DAF}" srcOrd="0" destOrd="0" presId="urn:microsoft.com/office/officeart/2005/8/layout/process4"/>
  </dgm:cxnLst>
  <dgm:bg/>
  <dgm:whole/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della TAS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B42AE8A7-3FA2-4A5A-A93A-F46C479A4F02}">
      <dgm:prSet/>
      <dgm:spPr/>
      <dgm:t>
        <a:bodyPr/>
        <a:lstStyle/>
        <a:p>
          <a:r>
            <a:rPr lang="it-IT" dirty="0" smtClean="0"/>
            <a:t>Calcolo QTE</a:t>
          </a:r>
          <a:endParaRPr lang="it-IT" dirty="0"/>
        </a:p>
      </dgm:t>
    </dgm:pt>
    <dgm:pt modelId="{F3EB7C07-95B2-46A0-B70A-05F2F9A3B603}" type="parTrans" cxnId="{CB4FBF5B-B8CF-4E22-9033-2305C60908F8}">
      <dgm:prSet/>
      <dgm:spPr/>
      <dgm:t>
        <a:bodyPr/>
        <a:lstStyle/>
        <a:p>
          <a:endParaRPr lang="it-IT"/>
        </a:p>
      </dgm:t>
    </dgm:pt>
    <dgm:pt modelId="{0A147E91-0E4D-47EE-84E5-C16DAEB83785}" type="sibTrans" cxnId="{CB4FBF5B-B8CF-4E22-9033-2305C60908F8}">
      <dgm:prSet/>
      <dgm:spPr/>
      <dgm:t>
        <a:bodyPr/>
        <a:lstStyle/>
        <a:p>
          <a:endParaRPr lang="it-IT"/>
        </a:p>
      </dgm:t>
    </dgm:pt>
    <dgm:pt modelId="{684C4EB3-7814-4C19-83C4-E81F6A614933}">
      <dgm:prSet/>
      <dgm:spPr/>
      <dgm:t>
        <a:bodyPr/>
        <a:lstStyle/>
        <a:p>
          <a:r>
            <a:rPr lang="it-IT" dirty="0" smtClean="0"/>
            <a:t>Lossodromia</a:t>
          </a:r>
          <a:endParaRPr lang="it-IT" dirty="0"/>
        </a:p>
      </dgm:t>
    </dgm:pt>
    <dgm:pt modelId="{D250981A-3151-4B31-B3CC-D264D5469DD2}" type="parTrans" cxnId="{21008ECB-50F4-4BD4-AAAC-B0804C045786}">
      <dgm:prSet/>
      <dgm:spPr/>
      <dgm:t>
        <a:bodyPr/>
        <a:lstStyle/>
        <a:p>
          <a:endParaRPr lang="it-IT"/>
        </a:p>
      </dgm:t>
    </dgm:pt>
    <dgm:pt modelId="{FBD2E73D-559F-48C9-9E6A-99969F51787B}" type="sibTrans" cxnId="{21008ECB-50F4-4BD4-AAAC-B0804C045786}">
      <dgm:prSet/>
      <dgm:spPr/>
      <dgm:t>
        <a:bodyPr/>
        <a:lstStyle/>
        <a:p>
          <a:endParaRPr lang="it-IT"/>
        </a:p>
      </dgm:t>
    </dgm:pt>
    <dgm:pt modelId="{B10F10B6-5CDF-4CA2-A5EB-9D6118BCC227}">
      <dgm:prSet/>
      <dgm:spPr/>
      <dgm:t>
        <a:bodyPr/>
        <a:lstStyle/>
        <a:p>
          <a:r>
            <a:rPr lang="it-IT" dirty="0" smtClean="0"/>
            <a:t>Calcolo W/V</a:t>
          </a:r>
          <a:endParaRPr lang="it-IT" dirty="0"/>
        </a:p>
      </dgm:t>
    </dgm:pt>
    <dgm:pt modelId="{C0DA3D05-1544-48A4-BE14-D0226FF0E8E9}" type="parTrans" cxnId="{68398143-4E87-480C-8851-24BF878F3EE6}">
      <dgm:prSet/>
      <dgm:spPr/>
      <dgm:t>
        <a:bodyPr/>
        <a:lstStyle/>
        <a:p>
          <a:endParaRPr lang="it-IT"/>
        </a:p>
      </dgm:t>
    </dgm:pt>
    <dgm:pt modelId="{80776FF6-E1A3-405A-AD15-647DBED49516}" type="sibTrans" cxnId="{68398143-4E87-480C-8851-24BF878F3EE6}">
      <dgm:prSet/>
      <dgm:spPr/>
      <dgm:t>
        <a:bodyPr/>
        <a:lstStyle/>
        <a:p>
          <a:endParaRPr lang="it-IT"/>
        </a:p>
      </dgm:t>
    </dgm:pt>
    <dgm:pt modelId="{B547F263-E7C4-4C36-9408-88D344BB59A8}">
      <dgm:prSet/>
      <dgm:spPr/>
      <dgm:t>
        <a:bodyPr/>
        <a:lstStyle/>
        <a:p>
          <a:r>
            <a:rPr lang="it-IT" dirty="0" smtClean="0"/>
            <a:t>Calcolo RDL ed ETO</a:t>
          </a:r>
          <a:endParaRPr lang="it-IT" dirty="0"/>
        </a:p>
      </dgm:t>
    </dgm:pt>
    <dgm:pt modelId="{B2651442-A5B6-45D8-9D53-A8DEA3F14098}" type="parTrans" cxnId="{844CFCD0-BEA5-48EB-AC6B-61FCFBCCC0AC}">
      <dgm:prSet/>
      <dgm:spPr/>
    </dgm:pt>
    <dgm:pt modelId="{B0CBC37B-1152-4583-B7CA-6C7325DEE067}" type="sibTrans" cxnId="{844CFCD0-BEA5-48EB-AC6B-61FCFBCCC0AC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C0BCDB69-59E3-4406-8DD6-4E182D1FBD81}" type="pres">
      <dgm:prSet presAssocID="{E19F41FF-CA4F-4296-B8E0-340C53272823}" presName="arrowDiagram5" presStyleCnt="0"/>
      <dgm:spPr/>
    </dgm:pt>
    <dgm:pt modelId="{368192B4-4B63-4AC7-8313-7A124D273DC0}" type="pres">
      <dgm:prSet presAssocID="{A7C2AE8E-690F-4EC4-9BDA-90FDB49BBD57}" presName="bullet5a" presStyleLbl="node1" presStyleIdx="0" presStyleCnt="5"/>
      <dgm:spPr/>
    </dgm:pt>
    <dgm:pt modelId="{067D0570-4FFE-45C0-A675-6F708406B44C}" type="pres">
      <dgm:prSet presAssocID="{A7C2AE8E-690F-4EC4-9BDA-90FDB49BBD57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6E26C90-B286-47D4-AB6D-634E8A7A926E}" type="pres">
      <dgm:prSet presAssocID="{B42AE8A7-3FA2-4A5A-A93A-F46C479A4F02}" presName="bullet5b" presStyleLbl="node1" presStyleIdx="1" presStyleCnt="5"/>
      <dgm:spPr/>
    </dgm:pt>
    <dgm:pt modelId="{8330A7F3-E8C5-43D9-86D4-75CA73703B50}" type="pres">
      <dgm:prSet presAssocID="{B42AE8A7-3FA2-4A5A-A93A-F46C479A4F02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184EAB5-6528-4872-9DEB-967565853179}" type="pres">
      <dgm:prSet presAssocID="{684C4EB3-7814-4C19-83C4-E81F6A614933}" presName="bullet5c" presStyleLbl="node1" presStyleIdx="2" presStyleCnt="5"/>
      <dgm:spPr/>
    </dgm:pt>
    <dgm:pt modelId="{E1F3217E-F150-4306-9FC0-E14EB44E94BD}" type="pres">
      <dgm:prSet presAssocID="{684C4EB3-7814-4C19-83C4-E81F6A61493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C43CFA-4035-47DC-9E59-03B2FA60CC0F}" type="pres">
      <dgm:prSet presAssocID="{B10F10B6-5CDF-4CA2-A5EB-9D6118BCC227}" presName="bullet5d" presStyleLbl="node1" presStyleIdx="3" presStyleCnt="5"/>
      <dgm:spPr/>
    </dgm:pt>
    <dgm:pt modelId="{4039CA07-E650-40F6-8D1D-C047ED2AB5FB}" type="pres">
      <dgm:prSet presAssocID="{B10F10B6-5CDF-4CA2-A5EB-9D6118BCC227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6DD38-7466-4CD3-BA48-CB5A4312D1BA}" type="pres">
      <dgm:prSet presAssocID="{B547F263-E7C4-4C36-9408-88D344BB59A8}" presName="bullet5e" presStyleLbl="node1" presStyleIdx="4" presStyleCnt="5"/>
      <dgm:spPr/>
    </dgm:pt>
    <dgm:pt modelId="{04381B20-456F-42AA-820F-93323FD8EE1A}" type="pres">
      <dgm:prSet presAssocID="{B547F263-E7C4-4C36-9408-88D344BB59A8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3C9CC88-7FBF-4F45-9847-9241A0A0B3C3}" type="presOf" srcId="{B42AE8A7-3FA2-4A5A-A93A-F46C479A4F02}" destId="{8330A7F3-E8C5-43D9-86D4-75CA73703B50}" srcOrd="0" destOrd="0" presId="urn:microsoft.com/office/officeart/2005/8/layout/arrow2"/>
    <dgm:cxn modelId="{9CB40684-CB62-4E72-A7FA-F3DBD9FC9063}" type="presOf" srcId="{684C4EB3-7814-4C19-83C4-E81F6A614933}" destId="{E1F3217E-F150-4306-9FC0-E14EB44E94BD}" srcOrd="0" destOrd="0" presId="urn:microsoft.com/office/officeart/2005/8/layout/arrow2"/>
    <dgm:cxn modelId="{21008ECB-50F4-4BD4-AAAC-B0804C045786}" srcId="{E19F41FF-CA4F-4296-B8E0-340C53272823}" destId="{684C4EB3-7814-4C19-83C4-E81F6A614933}" srcOrd="2" destOrd="0" parTransId="{D250981A-3151-4B31-B3CC-D264D5469DD2}" sibTransId="{FBD2E73D-559F-48C9-9E6A-99969F51787B}"/>
    <dgm:cxn modelId="{CB4FBF5B-B8CF-4E22-9033-2305C60908F8}" srcId="{E19F41FF-CA4F-4296-B8E0-340C53272823}" destId="{B42AE8A7-3FA2-4A5A-A93A-F46C479A4F02}" srcOrd="1" destOrd="0" parTransId="{F3EB7C07-95B2-46A0-B70A-05F2F9A3B603}" sibTransId="{0A147E91-0E4D-47EE-84E5-C16DAEB83785}"/>
    <dgm:cxn modelId="{68398143-4E87-480C-8851-24BF878F3EE6}" srcId="{E19F41FF-CA4F-4296-B8E0-340C53272823}" destId="{B10F10B6-5CDF-4CA2-A5EB-9D6118BCC227}" srcOrd="3" destOrd="0" parTransId="{C0DA3D05-1544-48A4-BE14-D0226FF0E8E9}" sibTransId="{80776FF6-E1A3-405A-AD15-647DBED49516}"/>
    <dgm:cxn modelId="{E496961E-AFF1-4B46-8B7C-D7FC0ACB75E6}" type="presOf" srcId="{B547F263-E7C4-4C36-9408-88D344BB59A8}" destId="{04381B20-456F-42AA-820F-93323FD8EE1A}" srcOrd="0" destOrd="0" presId="urn:microsoft.com/office/officeart/2005/8/layout/arrow2"/>
    <dgm:cxn modelId="{844CFCD0-BEA5-48EB-AC6B-61FCFBCCC0AC}" srcId="{E19F41FF-CA4F-4296-B8E0-340C53272823}" destId="{B547F263-E7C4-4C36-9408-88D344BB59A8}" srcOrd="4" destOrd="0" parTransId="{B2651442-A5B6-45D8-9D53-A8DEA3F14098}" sibTransId="{B0CBC37B-1152-4583-B7CA-6C7325DEE067}"/>
    <dgm:cxn modelId="{7BE9C05D-147E-4390-B1A0-C285031A8524}" type="presOf" srcId="{E19F41FF-CA4F-4296-B8E0-340C53272823}" destId="{6555694C-60F4-48FD-B317-3722FF98FBB9}" srcOrd="0" destOrd="0" presId="urn:microsoft.com/office/officeart/2005/8/layout/arrow2"/>
    <dgm:cxn modelId="{BBDAA0A0-EB08-45F6-8AEF-CDA0A84D4297}" type="presOf" srcId="{A7C2AE8E-690F-4EC4-9BDA-90FDB49BBD57}" destId="{067D0570-4FFE-45C0-A675-6F708406B44C}" srcOrd="0" destOrd="0" presId="urn:microsoft.com/office/officeart/2005/8/layout/arrow2"/>
    <dgm:cxn modelId="{DDEF8498-0C0B-452A-9FE0-31A618C79916}" type="presOf" srcId="{B10F10B6-5CDF-4CA2-A5EB-9D6118BCC227}" destId="{4039CA07-E650-40F6-8D1D-C047ED2AB5FB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8AB7B91F-64EA-4AF1-B4FA-FD47B7F192EE}" type="presParOf" srcId="{6555694C-60F4-48FD-B317-3722FF98FBB9}" destId="{E8E17464-8E84-40F9-8AE2-1E89CEC3D5FA}" srcOrd="0" destOrd="0" presId="urn:microsoft.com/office/officeart/2005/8/layout/arrow2"/>
    <dgm:cxn modelId="{1E8132C8-624F-4A50-898A-401838597CFF}" type="presParOf" srcId="{6555694C-60F4-48FD-B317-3722FF98FBB9}" destId="{C0BCDB69-59E3-4406-8DD6-4E182D1FBD81}" srcOrd="1" destOrd="0" presId="urn:microsoft.com/office/officeart/2005/8/layout/arrow2"/>
    <dgm:cxn modelId="{25B4D9FA-F119-4C3E-8949-9F994EA182EB}" type="presParOf" srcId="{C0BCDB69-59E3-4406-8DD6-4E182D1FBD81}" destId="{368192B4-4B63-4AC7-8313-7A124D273DC0}" srcOrd="0" destOrd="0" presId="urn:microsoft.com/office/officeart/2005/8/layout/arrow2"/>
    <dgm:cxn modelId="{01DB9CE2-16C9-48D8-AD6D-FF7224DC1CD7}" type="presParOf" srcId="{C0BCDB69-59E3-4406-8DD6-4E182D1FBD81}" destId="{067D0570-4FFE-45C0-A675-6F708406B44C}" srcOrd="1" destOrd="0" presId="urn:microsoft.com/office/officeart/2005/8/layout/arrow2"/>
    <dgm:cxn modelId="{FDBCBFA6-BBB5-4BB8-906F-CE0C5D4B2091}" type="presParOf" srcId="{C0BCDB69-59E3-4406-8DD6-4E182D1FBD81}" destId="{16E26C90-B286-47D4-AB6D-634E8A7A926E}" srcOrd="2" destOrd="0" presId="urn:microsoft.com/office/officeart/2005/8/layout/arrow2"/>
    <dgm:cxn modelId="{4AD29536-EB9A-45E7-878D-F65C4B3C709E}" type="presParOf" srcId="{C0BCDB69-59E3-4406-8DD6-4E182D1FBD81}" destId="{8330A7F3-E8C5-43D9-86D4-75CA73703B50}" srcOrd="3" destOrd="0" presId="urn:microsoft.com/office/officeart/2005/8/layout/arrow2"/>
    <dgm:cxn modelId="{40E24EE9-8964-4193-8BBF-58306BBB1112}" type="presParOf" srcId="{C0BCDB69-59E3-4406-8DD6-4E182D1FBD81}" destId="{E184EAB5-6528-4872-9DEB-967565853179}" srcOrd="4" destOrd="0" presId="urn:microsoft.com/office/officeart/2005/8/layout/arrow2"/>
    <dgm:cxn modelId="{6255C621-0C74-4AAE-86E7-F49A50C5D275}" type="presParOf" srcId="{C0BCDB69-59E3-4406-8DD6-4E182D1FBD81}" destId="{E1F3217E-F150-4306-9FC0-E14EB44E94BD}" srcOrd="5" destOrd="0" presId="urn:microsoft.com/office/officeart/2005/8/layout/arrow2"/>
    <dgm:cxn modelId="{ECB43AA1-8ACA-41CC-9C05-9286B309D39B}" type="presParOf" srcId="{C0BCDB69-59E3-4406-8DD6-4E182D1FBD81}" destId="{99C43CFA-4035-47DC-9E59-03B2FA60CC0F}" srcOrd="6" destOrd="0" presId="urn:microsoft.com/office/officeart/2005/8/layout/arrow2"/>
    <dgm:cxn modelId="{3964BE44-C679-40C0-81A4-2CEE91C8E726}" type="presParOf" srcId="{C0BCDB69-59E3-4406-8DD6-4E182D1FBD81}" destId="{4039CA07-E650-40F6-8D1D-C047ED2AB5FB}" srcOrd="7" destOrd="0" presId="urn:microsoft.com/office/officeart/2005/8/layout/arrow2"/>
    <dgm:cxn modelId="{8D5B955A-E3B7-4BDA-82E2-CFC49B203CD3}" type="presParOf" srcId="{C0BCDB69-59E3-4406-8DD6-4E182D1FBD81}" destId="{9276DD38-7466-4CD3-BA48-CB5A4312D1BA}" srcOrd="8" destOrd="0" presId="urn:microsoft.com/office/officeart/2005/8/layout/arrow2"/>
    <dgm:cxn modelId="{A34B6D19-3139-431F-9088-000D2172E039}" type="presParOf" srcId="{C0BCDB69-59E3-4406-8DD6-4E182D1FBD81}" destId="{04381B20-456F-42AA-820F-93323FD8EE1A}" srcOrd="9" destOrd="0" presId="urn:microsoft.com/office/officeart/2005/8/layout/arrow2"/>
  </dgm:cxnLst>
  <dgm:bg/>
  <dgm:whole/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1</a:t>
          </a:r>
          <a:endParaRPr lang="it-IT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2B8B40EF-4E7A-44F9-86F9-45B4E0084CB3}">
      <dgm:prSet phldrT="[Testo]" custT="1"/>
      <dgm:spPr/>
      <dgm:t>
        <a:bodyPr/>
        <a:lstStyle/>
        <a:p>
          <a:r>
            <a:rPr lang="it-IT" sz="2800" dirty="0" smtClean="0"/>
            <a:t>TAS=169</a:t>
          </a:r>
          <a:r>
            <a:rPr lang="it-IT" sz="2800" baseline="30000" dirty="0" smtClean="0"/>
            <a:t>k</a:t>
          </a:r>
          <a:endParaRPr lang="it-IT" sz="2800" baseline="30000" dirty="0"/>
        </a:p>
      </dgm:t>
    </dgm:pt>
    <dgm:pt modelId="{F8704C1C-D8EC-43F9-A531-A78D4D7627D1}" type="parTrans" cxnId="{43935622-2E3A-4C61-AD48-1AF108EB22CC}">
      <dgm:prSet/>
      <dgm:spPr/>
      <dgm:t>
        <a:bodyPr/>
        <a:lstStyle/>
        <a:p>
          <a:endParaRPr lang="it-IT"/>
        </a:p>
      </dgm:t>
    </dgm:pt>
    <dgm:pt modelId="{936D72FE-6149-4191-9613-089533F16B13}" type="sibTrans" cxnId="{43935622-2E3A-4C61-AD48-1AF108EB22CC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2</a:t>
          </a:r>
          <a:endParaRPr lang="it-IT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C3392C4B-5C98-4FB3-AD66-C571B4FD6907}">
      <dgm:prSet phldrT="[Testo]" custT="1"/>
      <dgm:spPr/>
      <dgm:t>
        <a:bodyPr/>
        <a:lstStyle/>
        <a:p>
          <a:r>
            <a:rPr lang="it-IT" sz="2700" dirty="0" smtClean="0"/>
            <a:t>QTE=277°</a:t>
          </a:r>
          <a:endParaRPr lang="it-IT" sz="2700" dirty="0"/>
        </a:p>
      </dgm:t>
    </dgm:pt>
    <dgm:pt modelId="{13E2E549-A110-4A80-B581-42EFCB3FF948}" type="parTrans" cxnId="{76718C13-7398-4A44-997C-889FC2BAC792}">
      <dgm:prSet/>
      <dgm:spPr/>
      <dgm:t>
        <a:bodyPr/>
        <a:lstStyle/>
        <a:p>
          <a:endParaRPr lang="it-IT"/>
        </a:p>
      </dgm:t>
    </dgm:pt>
    <dgm:pt modelId="{5B76F0B8-3F9D-468B-B349-5F2A01DE4CD6}" type="sibTrans" cxnId="{76718C13-7398-4A44-997C-889FC2BAC792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3</a:t>
          </a:r>
          <a:endParaRPr lang="it-IT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4490C5ED-8D78-4E73-90C7-00372EA5238D}">
      <dgm:prSet phldrT="[Testo]" custT="1"/>
      <dgm:spPr/>
      <dgm:t>
        <a:bodyPr/>
        <a:lstStyle/>
        <a:p>
          <a:r>
            <a:rPr lang="it-IT" sz="2700" baseline="0" dirty="0" smtClean="0"/>
            <a:t>TB=133°/D=72,6 NM</a:t>
          </a:r>
          <a:endParaRPr lang="it-IT" sz="2700" baseline="0" dirty="0"/>
        </a:p>
      </dgm:t>
    </dgm:pt>
    <dgm:pt modelId="{38B37B3A-4715-47EA-886A-50C43FADFE6E}" type="parTrans" cxnId="{E34DE130-4BBC-4448-A8C7-99A7E6D6EC97}">
      <dgm:prSet/>
      <dgm:spPr/>
      <dgm:t>
        <a:bodyPr/>
        <a:lstStyle/>
        <a:p>
          <a:endParaRPr lang="it-IT"/>
        </a:p>
      </dgm:t>
    </dgm:pt>
    <dgm:pt modelId="{F6B8B8E9-4F2C-4CB0-8996-6057B848C498}" type="sibTrans" cxnId="{E34DE130-4BBC-4448-A8C7-99A7E6D6EC97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2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493278AD-2DA7-42D4-9A52-9A4C977D3915}">
      <dgm:prSet phldrT="[Testo]" custT="1"/>
      <dgm:spPr/>
      <dgm:t>
        <a:bodyPr/>
        <a:lstStyle/>
        <a:p>
          <a:r>
            <a:rPr lang="it-IT" sz="3200" baseline="0" dirty="0" smtClean="0"/>
            <a:t>RDL 134 TO</a:t>
          </a:r>
          <a:endParaRPr lang="it-IT" sz="3200" baseline="0" dirty="0"/>
        </a:p>
      </dgm:t>
    </dgm:pt>
    <dgm:pt modelId="{319B5A27-3D1E-4396-BEED-80394714D4C9}" type="parTrans" cxnId="{5D0B0A8F-A965-4B34-81DF-C27038DCB1D9}">
      <dgm:prSet/>
      <dgm:spPr/>
      <dgm:t>
        <a:bodyPr/>
        <a:lstStyle/>
        <a:p>
          <a:endParaRPr lang="it-IT"/>
        </a:p>
      </dgm:t>
    </dgm:pt>
    <dgm:pt modelId="{94BBE747-35BE-42C6-AC82-077F2E2539BA}" type="sibTrans" cxnId="{5D0B0A8F-A965-4B34-81DF-C27038DCB1D9}">
      <dgm:prSet/>
      <dgm:spPr/>
      <dgm:t>
        <a:bodyPr/>
        <a:lstStyle/>
        <a:p>
          <a:endParaRPr lang="it-IT"/>
        </a:p>
      </dgm:t>
    </dgm:pt>
    <dgm:pt modelId="{974FAE5F-DC48-4EC7-ADC6-13E0A51DBA8F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3</a:t>
          </a:r>
          <a:endParaRPr lang="it-IT" sz="3200" dirty="0"/>
        </a:p>
      </dgm:t>
    </dgm:pt>
    <dgm:pt modelId="{48A32DEF-DEA9-491A-A43C-19CF3128CA61}" type="parTrans" cxnId="{A556D057-C3B4-4151-A594-5945F9964030}">
      <dgm:prSet/>
      <dgm:spPr/>
      <dgm:t>
        <a:bodyPr/>
        <a:lstStyle/>
        <a:p>
          <a:endParaRPr lang="it-IT"/>
        </a:p>
      </dgm:t>
    </dgm:pt>
    <dgm:pt modelId="{BAFEB473-3591-414A-B385-EAFCAF1FDBF5}" type="sibTrans" cxnId="{A556D057-C3B4-4151-A594-5945F9964030}">
      <dgm:prSet/>
      <dgm:spPr/>
      <dgm:t>
        <a:bodyPr/>
        <a:lstStyle/>
        <a:p>
          <a:endParaRPr lang="it-IT"/>
        </a:p>
      </dgm:t>
    </dgm:pt>
    <dgm:pt modelId="{1C38632A-7651-4F18-9D68-30EE151030B8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ETO=17</a:t>
          </a:r>
          <a:r>
            <a:rPr lang="it-IT" sz="3200" baseline="30000" dirty="0" smtClean="0"/>
            <a:t>h</a:t>
          </a:r>
          <a:r>
            <a:rPr lang="it-IT" sz="3200" dirty="0" smtClean="0"/>
            <a:t>01</a:t>
          </a:r>
          <a:r>
            <a:rPr lang="it-IT" sz="3200" baseline="30000" dirty="0" smtClean="0"/>
            <a:t>m</a:t>
          </a:r>
          <a:endParaRPr lang="it-IT" sz="3200" baseline="30000" dirty="0"/>
        </a:p>
      </dgm:t>
    </dgm:pt>
    <dgm:pt modelId="{D4FA4658-990B-4EFA-AA9D-E54C63F1FBCB}" type="parTrans" cxnId="{0D2CFE24-B67E-42EF-9F4E-112BB4CFF135}">
      <dgm:prSet/>
      <dgm:spPr/>
      <dgm:t>
        <a:bodyPr/>
        <a:lstStyle/>
        <a:p>
          <a:endParaRPr lang="it-IT"/>
        </a:p>
      </dgm:t>
    </dgm:pt>
    <dgm:pt modelId="{77FD92DD-1D3A-4E5F-B894-882866EC8469}" type="sibTrans" cxnId="{0D2CFE24-B67E-42EF-9F4E-112BB4CFF135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2700" baseline="0" dirty="0" err="1" smtClean="0"/>
            <a:t>Step</a:t>
          </a:r>
          <a:r>
            <a:rPr lang="it-IT" sz="2700" baseline="0" dirty="0" smtClean="0"/>
            <a:t> 4</a:t>
          </a:r>
          <a:endParaRPr lang="it-IT" sz="2700" baseline="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E6BE3848-6CBF-4196-8D08-424A0599C703}">
      <dgm:prSet phldrT="[Testo]" custT="1"/>
      <dgm:spPr/>
      <dgm:t>
        <a:bodyPr/>
        <a:lstStyle/>
        <a:p>
          <a:r>
            <a:rPr lang="it-IT" sz="2700" baseline="0" dirty="0" smtClean="0"/>
            <a:t>TH=105°</a:t>
          </a:r>
          <a:endParaRPr lang="it-IT" sz="2700" baseline="0" dirty="0"/>
        </a:p>
      </dgm:t>
    </dgm:pt>
    <dgm:pt modelId="{CDFD5470-36B5-4DD2-9B62-F17930F4B8ED}" type="parTrans" cxnId="{67AE89E6-E448-4D44-A9D4-BFE581B5D1E9}">
      <dgm:prSet/>
      <dgm:spPr/>
      <dgm:t>
        <a:bodyPr/>
        <a:lstStyle/>
        <a:p>
          <a:endParaRPr lang="it-IT"/>
        </a:p>
      </dgm:t>
    </dgm:pt>
    <dgm:pt modelId="{4C9CD120-470A-47C2-853E-F4F0851D381F}" type="sibTrans" cxnId="{67AE89E6-E448-4D44-A9D4-BFE581B5D1E9}">
      <dgm:prSet/>
      <dgm:spPr/>
      <dgm:t>
        <a:bodyPr/>
        <a:lstStyle/>
        <a:p>
          <a:endParaRPr lang="it-IT"/>
        </a:p>
      </dgm:t>
    </dgm:pt>
    <dgm:pt modelId="{694DF4AD-FCF0-4E4F-AFEB-4B33CBC0BB3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FDD1D1CB-BFE6-44BD-A41D-671054CDA604}" type="parTrans" cxnId="{CE33801B-DCFB-4953-A14A-E309E671A9EF}">
      <dgm:prSet/>
      <dgm:spPr/>
      <dgm:t>
        <a:bodyPr/>
        <a:lstStyle/>
        <a:p>
          <a:endParaRPr lang="it-IT"/>
        </a:p>
      </dgm:t>
    </dgm:pt>
    <dgm:pt modelId="{3799E223-0FEC-4A65-BBAC-68D5BD404FB2}" type="sibTrans" cxnId="{CE33801B-DCFB-4953-A14A-E309E671A9EF}">
      <dgm:prSet/>
      <dgm:spPr/>
      <dgm:t>
        <a:bodyPr/>
        <a:lstStyle/>
        <a:p>
          <a:endParaRPr lang="it-IT"/>
        </a:p>
      </dgm:t>
    </dgm:pt>
    <dgm:pt modelId="{6756F8A3-0A96-41F7-A8E6-6F0A2442B6BF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W/V=149°31</a:t>
          </a:r>
          <a:r>
            <a:rPr lang="it-IT" sz="3200" baseline="30000" dirty="0" smtClean="0"/>
            <a:t>k</a:t>
          </a:r>
          <a:endParaRPr lang="it-IT" sz="3200" baseline="30000" dirty="0"/>
        </a:p>
      </dgm:t>
    </dgm:pt>
    <dgm:pt modelId="{9F31B15C-E001-4AD6-81C7-9A107AD0CE5A}" type="parTrans" cxnId="{3655AE2F-93C2-43B1-BDF4-7A579E4CFA2D}">
      <dgm:prSet/>
      <dgm:spPr/>
      <dgm:t>
        <a:bodyPr/>
        <a:lstStyle/>
        <a:p>
          <a:endParaRPr lang="it-IT"/>
        </a:p>
      </dgm:t>
    </dgm:pt>
    <dgm:pt modelId="{F2CEF8D6-9AED-40B6-9D3D-EA9AE8199933}" type="sibTrans" cxnId="{3655AE2F-93C2-43B1-BDF4-7A579E4CFA2D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7" custLinFactNeighborX="6337" custLinFactNeighborY="-28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920293-B9B9-49F0-8FA4-88D28408A055}" type="pres">
      <dgm:prSet presAssocID="{EDC92140-F8FD-40F7-83BF-D842E29ECB3B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5A8BFD6-DBEC-4770-B010-E3C739EBE87A}" type="pres">
      <dgm:prSet presAssocID="{FCED0921-9F4B-42E3-8234-70F2E57CDBEC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B5C1AFF0-286B-4785-B671-3A83FBE39562}" type="pres">
      <dgm:prSet presAssocID="{694DF4AD-FCF0-4E4F-AFEB-4B33CBC0BB31}" presName="linNode" presStyleCnt="0"/>
      <dgm:spPr/>
    </dgm:pt>
    <dgm:pt modelId="{0BBCD016-28C3-4EF9-85CE-51228EA4E69A}" type="pres">
      <dgm:prSet presAssocID="{694DF4AD-FCF0-4E4F-AFEB-4B33CBC0BB31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70812A9-FDA8-4B2B-9858-71E8692371F1}" type="pres">
      <dgm:prSet presAssocID="{694DF4AD-FCF0-4E4F-AFEB-4B33CBC0BB31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7833FA-D6CF-4088-95A1-88F682B5685B}" type="pres">
      <dgm:prSet presAssocID="{3799E223-0FEC-4A65-BBAC-68D5BD404FB2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5" presStyleCnt="7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3A38CD-4851-4C03-8FC7-AE265524370F}" type="pres">
      <dgm:prSet presAssocID="{7E6F9B80-796C-4979-9930-186DC038E421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BCBA9790-5AA3-423A-9C8E-C05E3344117E}" type="pres">
      <dgm:prSet presAssocID="{974FAE5F-DC48-4EC7-ADC6-13E0A51DBA8F}" presName="linNode" presStyleCnt="0"/>
      <dgm:spPr/>
    </dgm:pt>
    <dgm:pt modelId="{FF8DAC6C-1826-4846-9213-56385C4D27CB}" type="pres">
      <dgm:prSet presAssocID="{974FAE5F-DC48-4EC7-ADC6-13E0A51DBA8F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47B9E12-351F-4E64-87D8-88F9B48C3630}" type="pres">
      <dgm:prSet presAssocID="{974FAE5F-DC48-4EC7-ADC6-13E0A51DBA8F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C58B578-0915-4097-BE8D-4860B85822B3}" type="presOf" srcId="{18812DFD-6E13-4CD4-91E1-B0FFFB1E38DD}" destId="{431736DF-1099-4F93-99F6-41908D16F927}" srcOrd="0" destOrd="0" presId="urn:microsoft.com/office/officeart/2005/8/layout/vList5"/>
    <dgm:cxn modelId="{5247814C-55FF-40AF-B756-56406F80468E}" type="presOf" srcId="{4490C5ED-8D78-4E73-90C7-00372EA5238D}" destId="{7E920293-B9B9-49F0-8FA4-88D28408A055}" srcOrd="0" destOrd="0" presId="urn:microsoft.com/office/officeart/2005/8/layout/vList5"/>
    <dgm:cxn modelId="{2428BD91-132A-4E2D-BA9E-31D85B7BEFAC}" type="presOf" srcId="{974FAE5F-DC48-4EC7-ADC6-13E0A51DBA8F}" destId="{FF8DAC6C-1826-4846-9213-56385C4D27CB}" srcOrd="0" destOrd="0" presId="urn:microsoft.com/office/officeart/2005/8/layout/vList5"/>
    <dgm:cxn modelId="{43935622-2E3A-4C61-AD48-1AF108EB22CC}" srcId="{6AC4354C-D4B9-42FD-ABFF-86E1BDF49F41}" destId="{2B8B40EF-4E7A-44F9-86F9-45B4E0084CB3}" srcOrd="0" destOrd="0" parTransId="{F8704C1C-D8EC-43F9-A531-A78D4D7627D1}" sibTransId="{936D72FE-6149-4191-9613-089533F16B13}"/>
    <dgm:cxn modelId="{3655AE2F-93C2-43B1-BDF4-7A579E4CFA2D}" srcId="{694DF4AD-FCF0-4E4F-AFEB-4B33CBC0BB31}" destId="{6756F8A3-0A96-41F7-A8E6-6F0A2442B6BF}" srcOrd="0" destOrd="0" parTransId="{9F31B15C-E001-4AD6-81C7-9A107AD0CE5A}" sibTransId="{F2CEF8D6-9AED-40B6-9D3D-EA9AE8199933}"/>
    <dgm:cxn modelId="{67AE89E6-E448-4D44-A9D4-BFE581B5D1E9}" srcId="{FCED0921-9F4B-42E3-8234-70F2E57CDBEC}" destId="{E6BE3848-6CBF-4196-8D08-424A0599C703}" srcOrd="0" destOrd="0" parTransId="{CDFD5470-36B5-4DD2-9B62-F17930F4B8ED}" sibTransId="{4C9CD120-470A-47C2-853E-F4F0851D381F}"/>
    <dgm:cxn modelId="{25F72B3E-DF4E-4C53-88E3-D6D5DC236A6D}" type="presOf" srcId="{493278AD-2DA7-42D4-9A52-9A4C977D3915}" destId="{047B9E12-351F-4E64-87D8-88F9B48C3630}" srcOrd="0" destOrd="0" presId="urn:microsoft.com/office/officeart/2005/8/layout/vList5"/>
    <dgm:cxn modelId="{7EB74976-65A7-4D3A-919C-18E4746E391B}" srcId="{18812DFD-6E13-4CD4-91E1-B0FFFB1E38DD}" destId="{7E6F9B80-796C-4979-9930-186DC038E421}" srcOrd="5" destOrd="0" parTransId="{E91D8914-EDE2-497D-AB71-E66183138AE0}" sibTransId="{E5D201C1-552D-446D-B447-3CB9D66559A9}"/>
    <dgm:cxn modelId="{7F11F684-B6F6-4A63-816B-483548184865}" type="presOf" srcId="{2B8B40EF-4E7A-44F9-86F9-45B4E0084CB3}" destId="{E9F8EBC8-F82E-4EF5-9EC1-001F7155B185}" srcOrd="0" destOrd="0" presId="urn:microsoft.com/office/officeart/2005/8/layout/vList5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A21C0652-FA77-4895-B2D2-761E7395225D}" type="presOf" srcId="{6AC4354C-D4B9-42FD-ABFF-86E1BDF49F41}" destId="{668F6A58-16E6-4358-87BD-3A4181A3B2C8}" srcOrd="0" destOrd="0" presId="urn:microsoft.com/office/officeart/2005/8/layout/vList5"/>
    <dgm:cxn modelId="{8689A9DF-2100-4654-A515-6E241CE73CAB}" type="presOf" srcId="{C3392C4B-5C98-4FB3-AD66-C571B4FD6907}" destId="{5624ED40-6962-444E-82CE-50EF20FD14ED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78A663FC-5BC2-466A-8EC1-CCB9C1199FE7}" type="presOf" srcId="{6756F8A3-0A96-41F7-A8E6-6F0A2442B6BF}" destId="{670812A9-FDA8-4B2B-9858-71E8692371F1}" srcOrd="0" destOrd="0" presId="urn:microsoft.com/office/officeart/2005/8/layout/vList5"/>
    <dgm:cxn modelId="{5D0B0A8F-A965-4B34-81DF-C27038DCB1D9}" srcId="{974FAE5F-DC48-4EC7-ADC6-13E0A51DBA8F}" destId="{493278AD-2DA7-42D4-9A52-9A4C977D3915}" srcOrd="0" destOrd="0" parTransId="{319B5A27-3D1E-4396-BEED-80394714D4C9}" sibTransId="{94BBE747-35BE-42C6-AC82-077F2E2539BA}"/>
    <dgm:cxn modelId="{EB6663F3-A224-4352-BE80-EF9DAA626C48}" type="presOf" srcId="{7E6F9B80-796C-4979-9930-186DC038E421}" destId="{4539D06C-FC12-4E89-B63D-3B38551F7418}" srcOrd="0" destOrd="0" presId="urn:microsoft.com/office/officeart/2005/8/layout/vList5"/>
    <dgm:cxn modelId="{B30B1866-B900-4516-AA2F-CB68FBF80627}" type="presOf" srcId="{FCED0921-9F4B-42E3-8234-70F2E57CDBEC}" destId="{5BB9EB2B-0637-4B0F-91F0-78DDA36134BC}" srcOrd="0" destOrd="0" presId="urn:microsoft.com/office/officeart/2005/8/layout/vList5"/>
    <dgm:cxn modelId="{97EF5111-70C0-4A0A-88D0-F8B998F5DEC2}" type="presOf" srcId="{EDC92140-F8FD-40F7-83BF-D842E29ECB3B}" destId="{C95C735F-731B-428D-9989-73B3911F90C6}" srcOrd="0" destOrd="0" presId="urn:microsoft.com/office/officeart/2005/8/layout/vList5"/>
    <dgm:cxn modelId="{9EA62AFC-29CE-42EA-9600-DC582ECD0059}" type="presOf" srcId="{1C38632A-7651-4F18-9D68-30EE151030B8}" destId="{653A38CD-4851-4C03-8FC7-AE265524370F}" srcOrd="0" destOrd="0" presId="urn:microsoft.com/office/officeart/2005/8/layout/vList5"/>
    <dgm:cxn modelId="{0EDC1FC4-304F-4695-A489-1B0406084664}" type="presOf" srcId="{8986C736-C011-4FCC-9665-34D96ABB9BB2}" destId="{01E313A1-1D0A-4195-B1CA-C4C9242C8F7F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0D2CFE24-B67E-42EF-9F4E-112BB4CFF135}" srcId="{7E6F9B80-796C-4979-9930-186DC038E421}" destId="{1C38632A-7651-4F18-9D68-30EE151030B8}" srcOrd="0" destOrd="0" parTransId="{D4FA4658-990B-4EFA-AA9D-E54C63F1FBCB}" sibTransId="{77FD92DD-1D3A-4E5F-B894-882866EC8469}"/>
    <dgm:cxn modelId="{E34DE130-4BBC-4448-A8C7-99A7E6D6EC97}" srcId="{EDC92140-F8FD-40F7-83BF-D842E29ECB3B}" destId="{4490C5ED-8D78-4E73-90C7-00372EA5238D}" srcOrd="0" destOrd="0" parTransId="{38B37B3A-4715-47EA-886A-50C43FADFE6E}" sibTransId="{F6B8B8E9-4F2C-4CB0-8996-6057B848C498}"/>
    <dgm:cxn modelId="{636C0CA4-29EA-4840-A87F-BD0AF4A4AA8F}" type="presOf" srcId="{E6BE3848-6CBF-4196-8D08-424A0599C703}" destId="{75A8BFD6-DBEC-4770-B010-E3C739EBE87A}" srcOrd="0" destOrd="0" presId="urn:microsoft.com/office/officeart/2005/8/layout/vList5"/>
    <dgm:cxn modelId="{CE33801B-DCFB-4953-A14A-E309E671A9EF}" srcId="{18812DFD-6E13-4CD4-91E1-B0FFFB1E38DD}" destId="{694DF4AD-FCF0-4E4F-AFEB-4B33CBC0BB31}" srcOrd="4" destOrd="0" parTransId="{FDD1D1CB-BFE6-44BD-A41D-671054CDA604}" sibTransId="{3799E223-0FEC-4A65-BBAC-68D5BD404FB2}"/>
    <dgm:cxn modelId="{DAAFECB4-B51F-45EA-8B49-E5F98DA8C3C7}" type="presOf" srcId="{694DF4AD-FCF0-4E4F-AFEB-4B33CBC0BB31}" destId="{0BBCD016-28C3-4EF9-85CE-51228EA4E69A}" srcOrd="0" destOrd="0" presId="urn:microsoft.com/office/officeart/2005/8/layout/vList5"/>
    <dgm:cxn modelId="{76718C13-7398-4A44-997C-889FC2BAC792}" srcId="{8986C736-C011-4FCC-9665-34D96ABB9BB2}" destId="{C3392C4B-5C98-4FB3-AD66-C571B4FD6907}" srcOrd="0" destOrd="0" parTransId="{13E2E549-A110-4A80-B581-42EFCB3FF948}" sibTransId="{5B76F0B8-3F9D-468B-B349-5F2A01DE4CD6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A556D057-C3B4-4151-A594-5945F9964030}" srcId="{18812DFD-6E13-4CD4-91E1-B0FFFB1E38DD}" destId="{974FAE5F-DC48-4EC7-ADC6-13E0A51DBA8F}" srcOrd="6" destOrd="0" parTransId="{48A32DEF-DEA9-491A-A43C-19CF3128CA61}" sibTransId="{BAFEB473-3591-414A-B385-EAFCAF1FDBF5}"/>
    <dgm:cxn modelId="{B1079035-155F-447B-ABFC-FCF9B00C7706}" type="presParOf" srcId="{431736DF-1099-4F93-99F6-41908D16F927}" destId="{DFAD5C82-E01A-4E90-A6D2-AAEDBDBF7179}" srcOrd="0" destOrd="0" presId="urn:microsoft.com/office/officeart/2005/8/layout/vList5"/>
    <dgm:cxn modelId="{1878DA34-7433-45FF-9446-4F3D8688A4DE}" type="presParOf" srcId="{DFAD5C82-E01A-4E90-A6D2-AAEDBDBF7179}" destId="{668F6A58-16E6-4358-87BD-3A4181A3B2C8}" srcOrd="0" destOrd="0" presId="urn:microsoft.com/office/officeart/2005/8/layout/vList5"/>
    <dgm:cxn modelId="{AFF2C2CE-48EF-449F-847D-C5C095AC8550}" type="presParOf" srcId="{DFAD5C82-E01A-4E90-A6D2-AAEDBDBF7179}" destId="{E9F8EBC8-F82E-4EF5-9EC1-001F7155B185}" srcOrd="1" destOrd="0" presId="urn:microsoft.com/office/officeart/2005/8/layout/vList5"/>
    <dgm:cxn modelId="{D2B09FBD-656B-42EC-BFAC-98D79DB16CE0}" type="presParOf" srcId="{431736DF-1099-4F93-99F6-41908D16F927}" destId="{4F538DF5-9E29-41A7-8A2F-04465DAC07C8}" srcOrd="1" destOrd="0" presId="urn:microsoft.com/office/officeart/2005/8/layout/vList5"/>
    <dgm:cxn modelId="{1EEA0389-7EC6-4713-9E62-32B4D7CB7075}" type="presParOf" srcId="{431736DF-1099-4F93-99F6-41908D16F927}" destId="{794C66D0-DF69-43D4-B1F9-E72CE3DD0880}" srcOrd="2" destOrd="0" presId="urn:microsoft.com/office/officeart/2005/8/layout/vList5"/>
    <dgm:cxn modelId="{025C3D44-EB55-4594-BE75-568163DFD828}" type="presParOf" srcId="{794C66D0-DF69-43D4-B1F9-E72CE3DD0880}" destId="{01E313A1-1D0A-4195-B1CA-C4C9242C8F7F}" srcOrd="0" destOrd="0" presId="urn:microsoft.com/office/officeart/2005/8/layout/vList5"/>
    <dgm:cxn modelId="{CD6735A7-551E-4368-9665-153ABE2EB480}" type="presParOf" srcId="{794C66D0-DF69-43D4-B1F9-E72CE3DD0880}" destId="{5624ED40-6962-444E-82CE-50EF20FD14ED}" srcOrd="1" destOrd="0" presId="urn:microsoft.com/office/officeart/2005/8/layout/vList5"/>
    <dgm:cxn modelId="{7F30DDE2-E5B2-4471-886B-E9F081121EF9}" type="presParOf" srcId="{431736DF-1099-4F93-99F6-41908D16F927}" destId="{6CFFD794-A619-42D0-8F44-A50CF35976A7}" srcOrd="3" destOrd="0" presId="urn:microsoft.com/office/officeart/2005/8/layout/vList5"/>
    <dgm:cxn modelId="{27153BFD-16EE-4972-84DF-84D578D3F06B}" type="presParOf" srcId="{431736DF-1099-4F93-99F6-41908D16F927}" destId="{B4CE908E-F67B-4AC8-8B91-14BEAC333E1D}" srcOrd="4" destOrd="0" presId="urn:microsoft.com/office/officeart/2005/8/layout/vList5"/>
    <dgm:cxn modelId="{9AC75714-C2B6-4E16-8A86-2F71CDDC4D80}" type="presParOf" srcId="{B4CE908E-F67B-4AC8-8B91-14BEAC333E1D}" destId="{C95C735F-731B-428D-9989-73B3911F90C6}" srcOrd="0" destOrd="0" presId="urn:microsoft.com/office/officeart/2005/8/layout/vList5"/>
    <dgm:cxn modelId="{5284DCAD-2532-4DEB-AAAF-835B75443795}" type="presParOf" srcId="{B4CE908E-F67B-4AC8-8B91-14BEAC333E1D}" destId="{7E920293-B9B9-49F0-8FA4-88D28408A055}" srcOrd="1" destOrd="0" presId="urn:microsoft.com/office/officeart/2005/8/layout/vList5"/>
    <dgm:cxn modelId="{E41360F6-D9E1-40C3-875B-CAAF6B98782C}" type="presParOf" srcId="{431736DF-1099-4F93-99F6-41908D16F927}" destId="{0F088762-0CDA-4963-B201-0511043619D1}" srcOrd="5" destOrd="0" presId="urn:microsoft.com/office/officeart/2005/8/layout/vList5"/>
    <dgm:cxn modelId="{5C48D5DE-E11B-4C71-A609-5BD6B083E323}" type="presParOf" srcId="{431736DF-1099-4F93-99F6-41908D16F927}" destId="{E010C163-8D68-430D-AD2E-51F84AFF1464}" srcOrd="6" destOrd="0" presId="urn:microsoft.com/office/officeart/2005/8/layout/vList5"/>
    <dgm:cxn modelId="{CF62388C-6006-4F97-9420-60E87498B4F4}" type="presParOf" srcId="{E010C163-8D68-430D-AD2E-51F84AFF1464}" destId="{5BB9EB2B-0637-4B0F-91F0-78DDA36134BC}" srcOrd="0" destOrd="0" presId="urn:microsoft.com/office/officeart/2005/8/layout/vList5"/>
    <dgm:cxn modelId="{4BC790E1-18FC-4707-AC76-2ABBD294E4B4}" type="presParOf" srcId="{E010C163-8D68-430D-AD2E-51F84AFF1464}" destId="{75A8BFD6-DBEC-4770-B010-E3C739EBE87A}" srcOrd="1" destOrd="0" presId="urn:microsoft.com/office/officeart/2005/8/layout/vList5"/>
    <dgm:cxn modelId="{04A17CF2-69F3-4846-A7EA-EA131D6DAA78}" type="presParOf" srcId="{431736DF-1099-4F93-99F6-41908D16F927}" destId="{345EA5BB-4C9E-4D6F-A08D-64AAF07E11AE}" srcOrd="7" destOrd="0" presId="urn:microsoft.com/office/officeart/2005/8/layout/vList5"/>
    <dgm:cxn modelId="{5072C275-89CD-4D4F-A6D7-B863C020F5C6}" type="presParOf" srcId="{431736DF-1099-4F93-99F6-41908D16F927}" destId="{B5C1AFF0-286B-4785-B671-3A83FBE39562}" srcOrd="8" destOrd="0" presId="urn:microsoft.com/office/officeart/2005/8/layout/vList5"/>
    <dgm:cxn modelId="{11768478-9D3E-45F7-8277-1A4E0971B61B}" type="presParOf" srcId="{B5C1AFF0-286B-4785-B671-3A83FBE39562}" destId="{0BBCD016-28C3-4EF9-85CE-51228EA4E69A}" srcOrd="0" destOrd="0" presId="urn:microsoft.com/office/officeart/2005/8/layout/vList5"/>
    <dgm:cxn modelId="{529D3F6B-CB4F-477C-973A-21BC6219F9A9}" type="presParOf" srcId="{B5C1AFF0-286B-4785-B671-3A83FBE39562}" destId="{670812A9-FDA8-4B2B-9858-71E8692371F1}" srcOrd="1" destOrd="0" presId="urn:microsoft.com/office/officeart/2005/8/layout/vList5"/>
    <dgm:cxn modelId="{B462BED6-C697-4702-B1E7-DC1E3C1AE414}" type="presParOf" srcId="{431736DF-1099-4F93-99F6-41908D16F927}" destId="{B67833FA-D6CF-4088-95A1-88F682B5685B}" srcOrd="9" destOrd="0" presId="urn:microsoft.com/office/officeart/2005/8/layout/vList5"/>
    <dgm:cxn modelId="{9A0A4499-D79D-43FC-ADD3-48FBDE55590D}" type="presParOf" srcId="{431736DF-1099-4F93-99F6-41908D16F927}" destId="{52931297-502C-4ECC-BB55-B5AE83329871}" srcOrd="10" destOrd="0" presId="urn:microsoft.com/office/officeart/2005/8/layout/vList5"/>
    <dgm:cxn modelId="{EB1BA6E0-AE29-46E6-A3B9-7B67F156C0CA}" type="presParOf" srcId="{52931297-502C-4ECC-BB55-B5AE83329871}" destId="{4539D06C-FC12-4E89-B63D-3B38551F7418}" srcOrd="0" destOrd="0" presId="urn:microsoft.com/office/officeart/2005/8/layout/vList5"/>
    <dgm:cxn modelId="{28F3F888-C798-4018-8F08-A45E340BFDD8}" type="presParOf" srcId="{52931297-502C-4ECC-BB55-B5AE83329871}" destId="{653A38CD-4851-4C03-8FC7-AE265524370F}" srcOrd="1" destOrd="0" presId="urn:microsoft.com/office/officeart/2005/8/layout/vList5"/>
    <dgm:cxn modelId="{4B8D0FB4-B1D5-4579-88BE-0CABB772882D}" type="presParOf" srcId="{431736DF-1099-4F93-99F6-41908D16F927}" destId="{A4B8B627-EC8D-42D2-9304-4C27A9409C77}" srcOrd="11" destOrd="0" presId="urn:microsoft.com/office/officeart/2005/8/layout/vList5"/>
    <dgm:cxn modelId="{627A8791-65EE-4235-B0E2-BA52262C8374}" type="presParOf" srcId="{431736DF-1099-4F93-99F6-41908D16F927}" destId="{BCBA9790-5AA3-423A-9C8E-C05E3344117E}" srcOrd="12" destOrd="0" presId="urn:microsoft.com/office/officeart/2005/8/layout/vList5"/>
    <dgm:cxn modelId="{FEC3FD67-A087-4CA2-9CCF-76F01F7F6268}" type="presParOf" srcId="{BCBA9790-5AA3-423A-9C8E-C05E3344117E}" destId="{FF8DAC6C-1826-4846-9213-56385C4D27CB}" srcOrd="0" destOrd="0" presId="urn:microsoft.com/office/officeart/2005/8/layout/vList5"/>
    <dgm:cxn modelId="{98F5761C-CA25-45A0-A355-C5F37FDB4490}" type="presParOf" srcId="{BCBA9790-5AA3-423A-9C8E-C05E3344117E}" destId="{047B9E12-351F-4E64-87D8-88F9B48C3630}" srcOrd="1" destOrd="0" presId="urn:microsoft.com/office/officeart/2005/8/layout/vList5"/>
  </dgm:cxnLst>
  <dgm:bg/>
  <dgm:whole/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GPS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5C80F1FF-3EFB-4B64-8B3E-F461C91268A0}">
      <dgm:prSet phldrT="[Testo]" custT="1"/>
      <dgm:spPr/>
      <dgm:t>
        <a:bodyPr/>
        <a:lstStyle/>
        <a:p>
          <a:r>
            <a:rPr lang="it-IT" sz="1600" dirty="0" smtClean="0"/>
            <a:t>TIME BIAS</a:t>
          </a:r>
          <a:endParaRPr lang="it-IT" sz="1600" dirty="0"/>
        </a:p>
      </dgm:t>
    </dgm:pt>
    <dgm:pt modelId="{2C2BF2F6-841A-40AE-8C92-CB918A48395B}" type="parTrans" cxnId="{5D215FDA-B42D-4AF9-971E-E038F48779D5}">
      <dgm:prSet/>
      <dgm:spPr/>
      <dgm:t>
        <a:bodyPr/>
        <a:lstStyle/>
        <a:p>
          <a:endParaRPr lang="it-IT"/>
        </a:p>
      </dgm:t>
    </dgm:pt>
    <dgm:pt modelId="{61583F6A-9A23-4007-B95C-41B7D5489FC7}" type="sibTrans" cxnId="{5D215FDA-B42D-4AF9-971E-E038F48779D5}">
      <dgm:prSet/>
      <dgm:spPr/>
      <dgm:t>
        <a:bodyPr/>
        <a:lstStyle/>
        <a:p>
          <a:endParaRPr lang="it-IT"/>
        </a:p>
      </dgm:t>
    </dgm:pt>
    <dgm:pt modelId="{A2075F55-6061-474C-80B9-92D6B6545C8A}">
      <dgm:prSet phldrT="[Testo]" custT="1"/>
      <dgm:spPr/>
      <dgm:t>
        <a:bodyPr/>
        <a:lstStyle/>
        <a:p>
          <a:r>
            <a:rPr lang="it-IT" sz="1600" dirty="0" smtClean="0"/>
            <a:t>Principio di funzionamento </a:t>
          </a:r>
          <a:endParaRPr lang="it-IT" sz="1600" dirty="0"/>
        </a:p>
      </dgm:t>
    </dgm:pt>
    <dgm:pt modelId="{A004F875-5CC2-47B2-9513-EC74920D26BB}" type="parTrans" cxnId="{B439528B-AF33-4B44-BA79-EDE69346BD50}">
      <dgm:prSet/>
      <dgm:spPr/>
    </dgm:pt>
    <dgm:pt modelId="{96BFA263-C76F-4051-9221-A6298ED56C07}" type="sibTrans" cxnId="{B439528B-AF33-4B44-BA79-EDE69346BD50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F276E77-AC33-4834-8838-E3455A390316}" type="pres">
      <dgm:prSet presAssocID="{A9B269A0-9580-4592-BC29-670CF40D47F8}" presName="boxAndChildren" presStyleCnt="0"/>
      <dgm:spPr/>
    </dgm:pt>
    <dgm:pt modelId="{51694870-034F-4540-BC1A-5E566FB5DF6D}" type="pres">
      <dgm:prSet presAssocID="{A9B269A0-9580-4592-BC29-670CF40D47F8}" presName="parentTextBox" presStyleLbl="node1" presStyleIdx="0" presStyleCnt="1"/>
      <dgm:spPr/>
      <dgm:t>
        <a:bodyPr/>
        <a:lstStyle/>
        <a:p>
          <a:endParaRPr lang="it-IT"/>
        </a:p>
      </dgm:t>
    </dgm:pt>
    <dgm:pt modelId="{DC0F9A15-1E79-41CD-8287-7B4D7360C20F}" type="pres">
      <dgm:prSet presAssocID="{A9B269A0-9580-4592-BC29-670CF40D47F8}" presName="entireBox" presStyleLbl="node1" presStyleIdx="0" presStyleCnt="1"/>
      <dgm:spPr/>
      <dgm:t>
        <a:bodyPr/>
        <a:lstStyle/>
        <a:p>
          <a:endParaRPr lang="it-IT"/>
        </a:p>
      </dgm:t>
    </dgm:pt>
    <dgm:pt modelId="{813C7A36-0783-4568-8D0C-EE77FDDEA877}" type="pres">
      <dgm:prSet presAssocID="{A9B269A0-9580-4592-BC29-670CF40D47F8}" presName="descendantBox" presStyleCnt="0"/>
      <dgm:spPr/>
    </dgm:pt>
    <dgm:pt modelId="{01EB5079-9A30-485C-8CE5-33F696A88CAD}" type="pres">
      <dgm:prSet presAssocID="{5C80F1FF-3EFB-4B64-8B3E-F461C91268A0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8B9CC1D-1F22-463B-BB01-AF9B7B42EB67}" type="pres">
      <dgm:prSet presAssocID="{A2075F55-6061-474C-80B9-92D6B6545C8A}" presName="childTextBox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3ED95520-3A3E-49DB-8DAC-D5B353DFEB09}" type="presOf" srcId="{5C80F1FF-3EFB-4B64-8B3E-F461C91268A0}" destId="{01EB5079-9A30-485C-8CE5-33F696A88CAD}" srcOrd="0" destOrd="0" presId="urn:microsoft.com/office/officeart/2005/8/layout/process4"/>
    <dgm:cxn modelId="{B439528B-AF33-4B44-BA79-EDE69346BD50}" srcId="{A9B269A0-9580-4592-BC29-670CF40D47F8}" destId="{A2075F55-6061-474C-80B9-92D6B6545C8A}" srcOrd="1" destOrd="0" parTransId="{A004F875-5CC2-47B2-9513-EC74920D26BB}" sibTransId="{96BFA263-C76F-4051-9221-A6298ED56C07}"/>
    <dgm:cxn modelId="{D0B2AAF1-943E-4E12-99F2-C4EF566C2349}" type="presOf" srcId="{A2075F55-6061-474C-80B9-92D6B6545C8A}" destId="{E8B9CC1D-1F22-463B-BB01-AF9B7B42EB67}" srcOrd="0" destOrd="0" presId="urn:microsoft.com/office/officeart/2005/8/layout/process4"/>
    <dgm:cxn modelId="{9A85A44B-C7B0-43D3-9642-79AA91E23ECF}" type="presOf" srcId="{A9B269A0-9580-4592-BC29-670CF40D47F8}" destId="{DC0F9A15-1E79-41CD-8287-7B4D7360C20F}" srcOrd="1" destOrd="0" presId="urn:microsoft.com/office/officeart/2005/8/layout/process4"/>
    <dgm:cxn modelId="{EBF5065E-241D-4CE2-B280-7E298AEB3871}" type="presOf" srcId="{A9B269A0-9580-4592-BC29-670CF40D47F8}" destId="{51694870-034F-4540-BC1A-5E566FB5DF6D}" srcOrd="0" destOrd="0" presId="urn:microsoft.com/office/officeart/2005/8/layout/process4"/>
    <dgm:cxn modelId="{B640BDF2-CC07-41F0-A52B-96CD42780925}" type="presOf" srcId="{4BC4DA22-8CF1-4A31-8AB7-292E7733B0D2}" destId="{F0E07B57-4EBD-4673-A78E-AF8A8469B304}" srcOrd="0" destOrd="0" presId="urn:microsoft.com/office/officeart/2005/8/layout/process4"/>
    <dgm:cxn modelId="{5D215FDA-B42D-4AF9-971E-E038F48779D5}" srcId="{A9B269A0-9580-4592-BC29-670CF40D47F8}" destId="{5C80F1FF-3EFB-4B64-8B3E-F461C91268A0}" srcOrd="0" destOrd="0" parTransId="{2C2BF2F6-841A-40AE-8C92-CB918A48395B}" sibTransId="{61583F6A-9A23-4007-B95C-41B7D5489FC7}"/>
    <dgm:cxn modelId="{9DF09441-03B0-430A-A804-ECB0AD84A82F}" type="presParOf" srcId="{F0E07B57-4EBD-4673-A78E-AF8A8469B304}" destId="{6F276E77-AC33-4834-8838-E3455A390316}" srcOrd="0" destOrd="0" presId="urn:microsoft.com/office/officeart/2005/8/layout/process4"/>
    <dgm:cxn modelId="{36831965-DBF1-4466-A3EE-B77F1D88CBCF}" type="presParOf" srcId="{6F276E77-AC33-4834-8838-E3455A390316}" destId="{51694870-034F-4540-BC1A-5E566FB5DF6D}" srcOrd="0" destOrd="0" presId="urn:microsoft.com/office/officeart/2005/8/layout/process4"/>
    <dgm:cxn modelId="{267104A0-6879-471B-B6CF-8F7346454217}" type="presParOf" srcId="{6F276E77-AC33-4834-8838-E3455A390316}" destId="{DC0F9A15-1E79-41CD-8287-7B4D7360C20F}" srcOrd="1" destOrd="0" presId="urn:microsoft.com/office/officeart/2005/8/layout/process4"/>
    <dgm:cxn modelId="{EF06F52E-F35C-41F1-A420-5628AF937A40}" type="presParOf" srcId="{6F276E77-AC33-4834-8838-E3455A390316}" destId="{813C7A36-0783-4568-8D0C-EE77FDDEA877}" srcOrd="2" destOrd="0" presId="urn:microsoft.com/office/officeart/2005/8/layout/process4"/>
    <dgm:cxn modelId="{ED5399B5-29EB-40EA-8979-BA8242EA33D6}" type="presParOf" srcId="{813C7A36-0783-4568-8D0C-EE77FDDEA877}" destId="{01EB5079-9A30-485C-8CE5-33F696A88CAD}" srcOrd="0" destOrd="0" presId="urn:microsoft.com/office/officeart/2005/8/layout/process4"/>
    <dgm:cxn modelId="{E4DD9826-C041-4153-9660-E31EE72E68BD}" type="presParOf" srcId="{813C7A36-0783-4568-8D0C-EE77FDDEA877}" destId="{E8B9CC1D-1F22-463B-BB01-AF9B7B42EB67}" srcOrd="1" destOrd="0" presId="urn:microsoft.com/office/officeart/2005/8/layout/process4"/>
  </dgm:cxnLst>
  <dgm:bg/>
  <dgm:whole/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95EE494-6E55-473E-A747-B7FE7AEA217D}">
      <dgm:prSet/>
      <dgm:spPr/>
      <dgm:t>
        <a:bodyPr/>
        <a:lstStyle/>
        <a:p>
          <a:r>
            <a:rPr lang="it-IT" dirty="0" smtClean="0"/>
            <a:t>Ortodromia</a:t>
          </a:r>
          <a:endParaRPr lang="it-IT" dirty="0"/>
        </a:p>
      </dgm:t>
    </dgm:pt>
    <dgm:pt modelId="{71BF84AB-29BD-47B9-8887-D84C4083B97E}" type="parTrans" cxnId="{1EB901A9-A524-4354-9E5D-EB624BA8858E}">
      <dgm:prSet/>
      <dgm:spPr/>
      <dgm:t>
        <a:bodyPr/>
        <a:lstStyle/>
        <a:p>
          <a:endParaRPr lang="it-IT"/>
        </a:p>
      </dgm:t>
    </dgm:pt>
    <dgm:pt modelId="{6604D07A-5C92-426C-BDF9-FD167CB11690}" type="sibTrans" cxnId="{1EB901A9-A524-4354-9E5D-EB624BA8858E}">
      <dgm:prSet/>
      <dgm:spPr/>
      <dgm:t>
        <a:bodyPr/>
        <a:lstStyle/>
        <a:p>
          <a:endParaRPr lang="it-IT"/>
        </a:p>
      </dgm:t>
    </dgm:pt>
    <dgm:pt modelId="{B26FD578-7ED0-4FDD-AC58-84BD90EAEC07}">
      <dgm:prSet/>
      <dgm:spPr/>
      <dgm:t>
        <a:bodyPr/>
        <a:lstStyle/>
        <a:p>
          <a:r>
            <a:rPr lang="it-IT" dirty="0" smtClean="0"/>
            <a:t>Vertice dell’ortodromia</a:t>
          </a:r>
          <a:endParaRPr lang="it-IT" dirty="0"/>
        </a:p>
      </dgm:t>
    </dgm:pt>
    <dgm:pt modelId="{9D5FCE35-3836-4F2D-82BC-9E6CD9CDC978}" type="parTrans" cxnId="{DF9A55A0-DEA6-4831-A4C6-513E640EF6DE}">
      <dgm:prSet/>
      <dgm:spPr/>
      <dgm:t>
        <a:bodyPr/>
        <a:lstStyle/>
        <a:p>
          <a:endParaRPr lang="it-IT"/>
        </a:p>
      </dgm:t>
    </dgm:pt>
    <dgm:pt modelId="{F7897E63-59B2-4955-A469-813EFB1E89F2}" type="sibTrans" cxnId="{DF9A55A0-DEA6-4831-A4C6-513E640EF6DE}">
      <dgm:prSet/>
      <dgm:spPr/>
      <dgm:t>
        <a:bodyPr/>
        <a:lstStyle/>
        <a:p>
          <a:endParaRPr lang="it-IT"/>
        </a:p>
      </dgm:t>
    </dgm:pt>
    <dgm:pt modelId="{8E184F57-04A7-478D-9305-58A62FF45DDB}">
      <dgm:prSet/>
      <dgm:spPr/>
      <dgm:t>
        <a:bodyPr/>
        <a:lstStyle/>
        <a:p>
          <a:r>
            <a:rPr lang="it-IT" dirty="0" smtClean="0"/>
            <a:t>Volo per parallelo</a:t>
          </a:r>
          <a:endParaRPr lang="it-IT" dirty="0"/>
        </a:p>
      </dgm:t>
    </dgm:pt>
    <dgm:pt modelId="{E87AEE63-89FA-4704-A36B-3EB99D037179}" type="parTrans" cxnId="{2812355A-8CBA-48CA-B4BA-7F02D563FA36}">
      <dgm:prSet/>
      <dgm:spPr/>
      <dgm:t>
        <a:bodyPr/>
        <a:lstStyle/>
        <a:p>
          <a:endParaRPr lang="it-IT"/>
        </a:p>
      </dgm:t>
    </dgm:pt>
    <dgm:pt modelId="{D7CE4FA8-9642-4358-8450-A7F5EBC8954E}" type="sibTrans" cxnId="{2812355A-8CBA-48CA-B4BA-7F02D563FA36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239F612-16C9-4213-91BE-D600F4E25056}" type="pres">
      <dgm:prSet presAssocID="{8E184F57-04A7-478D-9305-58A62FF45DDB}" presName="boxAndChildren" presStyleCnt="0"/>
      <dgm:spPr/>
    </dgm:pt>
    <dgm:pt modelId="{C565AAB0-3038-4582-82AA-AFD5220CFA82}" type="pres">
      <dgm:prSet presAssocID="{8E184F57-04A7-478D-9305-58A62FF45DDB}" presName="parentTextBox" presStyleLbl="node1" presStyleIdx="0" presStyleCnt="2"/>
      <dgm:spPr/>
      <dgm:t>
        <a:bodyPr/>
        <a:lstStyle/>
        <a:p>
          <a:endParaRPr lang="it-IT"/>
        </a:p>
      </dgm:t>
    </dgm:pt>
    <dgm:pt modelId="{0C6390AA-4435-4912-8FFF-D1DACB2A474C}" type="pres">
      <dgm:prSet presAssocID="{6604D07A-5C92-426C-BDF9-FD167CB11690}" presName="sp" presStyleCnt="0"/>
      <dgm:spPr/>
    </dgm:pt>
    <dgm:pt modelId="{B8CFB9FA-1566-4327-96A1-2E310EDFE7A7}" type="pres">
      <dgm:prSet presAssocID="{195EE494-6E55-473E-A747-B7FE7AEA217D}" presName="arrowAndChildren" presStyleCnt="0"/>
      <dgm:spPr/>
    </dgm:pt>
    <dgm:pt modelId="{C3A48449-B672-48DA-8657-04FB7ABD5154}" type="pres">
      <dgm:prSet presAssocID="{195EE494-6E55-473E-A747-B7FE7AEA217D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B90C4893-1DF6-4A99-A676-60D1599ACAFC}" type="pres">
      <dgm:prSet presAssocID="{195EE494-6E55-473E-A747-B7FE7AEA217D}" presName="arrow" presStyleLbl="node1" presStyleIdx="1" presStyleCnt="2"/>
      <dgm:spPr/>
      <dgm:t>
        <a:bodyPr/>
        <a:lstStyle/>
        <a:p>
          <a:endParaRPr lang="it-IT"/>
        </a:p>
      </dgm:t>
    </dgm:pt>
    <dgm:pt modelId="{5586C552-FDF1-4F87-A67F-D06725473663}" type="pres">
      <dgm:prSet presAssocID="{195EE494-6E55-473E-A747-B7FE7AEA217D}" presName="descendantArrow" presStyleCnt="0"/>
      <dgm:spPr/>
    </dgm:pt>
    <dgm:pt modelId="{9BDB0A90-EDF2-4BF5-ADE4-21BD12E0921C}" type="pres">
      <dgm:prSet presAssocID="{B26FD578-7ED0-4FDD-AC58-84BD90EAEC07}" presName="childTextArrow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84AB088-C8FB-4104-9DA5-16220D68E001}" type="presOf" srcId="{4BC4DA22-8CF1-4A31-8AB7-292E7733B0D2}" destId="{F0E07B57-4EBD-4673-A78E-AF8A8469B304}" srcOrd="0" destOrd="0" presId="urn:microsoft.com/office/officeart/2005/8/layout/process4"/>
    <dgm:cxn modelId="{DF9A55A0-DEA6-4831-A4C6-513E640EF6DE}" srcId="{195EE494-6E55-473E-A747-B7FE7AEA217D}" destId="{B26FD578-7ED0-4FDD-AC58-84BD90EAEC07}" srcOrd="0" destOrd="0" parTransId="{9D5FCE35-3836-4F2D-82BC-9E6CD9CDC978}" sibTransId="{F7897E63-59B2-4955-A469-813EFB1E89F2}"/>
    <dgm:cxn modelId="{1EB901A9-A524-4354-9E5D-EB624BA8858E}" srcId="{4BC4DA22-8CF1-4A31-8AB7-292E7733B0D2}" destId="{195EE494-6E55-473E-A747-B7FE7AEA217D}" srcOrd="0" destOrd="0" parTransId="{71BF84AB-29BD-47B9-8887-D84C4083B97E}" sibTransId="{6604D07A-5C92-426C-BDF9-FD167CB11690}"/>
    <dgm:cxn modelId="{B1C10E17-CFA3-4771-93EE-945FBC372B64}" type="presOf" srcId="{B26FD578-7ED0-4FDD-AC58-84BD90EAEC07}" destId="{9BDB0A90-EDF2-4BF5-ADE4-21BD12E0921C}" srcOrd="0" destOrd="0" presId="urn:microsoft.com/office/officeart/2005/8/layout/process4"/>
    <dgm:cxn modelId="{52B40E85-245F-4B70-8BBA-5C47A85A6295}" type="presOf" srcId="{195EE494-6E55-473E-A747-B7FE7AEA217D}" destId="{B90C4893-1DF6-4A99-A676-60D1599ACAFC}" srcOrd="1" destOrd="0" presId="urn:microsoft.com/office/officeart/2005/8/layout/process4"/>
    <dgm:cxn modelId="{CB85FA0B-B0C4-4D31-9CEF-2E21B8B7AD49}" type="presOf" srcId="{195EE494-6E55-473E-A747-B7FE7AEA217D}" destId="{C3A48449-B672-48DA-8657-04FB7ABD5154}" srcOrd="0" destOrd="0" presId="urn:microsoft.com/office/officeart/2005/8/layout/process4"/>
    <dgm:cxn modelId="{2812355A-8CBA-48CA-B4BA-7F02D563FA36}" srcId="{4BC4DA22-8CF1-4A31-8AB7-292E7733B0D2}" destId="{8E184F57-04A7-478D-9305-58A62FF45DDB}" srcOrd="1" destOrd="0" parTransId="{E87AEE63-89FA-4704-A36B-3EB99D037179}" sibTransId="{D7CE4FA8-9642-4358-8450-A7F5EBC8954E}"/>
    <dgm:cxn modelId="{74D9F4E6-CAB9-48F8-B30C-31421CBA1F47}" type="presOf" srcId="{8E184F57-04A7-478D-9305-58A62FF45DDB}" destId="{C565AAB0-3038-4582-82AA-AFD5220CFA82}" srcOrd="0" destOrd="0" presId="urn:microsoft.com/office/officeart/2005/8/layout/process4"/>
    <dgm:cxn modelId="{E50086A8-55D4-4519-B770-0735EFD0A40E}" type="presParOf" srcId="{F0E07B57-4EBD-4673-A78E-AF8A8469B304}" destId="{8239F612-16C9-4213-91BE-D600F4E25056}" srcOrd="0" destOrd="0" presId="urn:microsoft.com/office/officeart/2005/8/layout/process4"/>
    <dgm:cxn modelId="{66F04F1F-852A-4784-A8A1-C29030C10299}" type="presParOf" srcId="{8239F612-16C9-4213-91BE-D600F4E25056}" destId="{C565AAB0-3038-4582-82AA-AFD5220CFA82}" srcOrd="0" destOrd="0" presId="urn:microsoft.com/office/officeart/2005/8/layout/process4"/>
    <dgm:cxn modelId="{183844EF-4613-461D-A4BA-3CD3BA86DC61}" type="presParOf" srcId="{F0E07B57-4EBD-4673-A78E-AF8A8469B304}" destId="{0C6390AA-4435-4912-8FFF-D1DACB2A474C}" srcOrd="1" destOrd="0" presId="urn:microsoft.com/office/officeart/2005/8/layout/process4"/>
    <dgm:cxn modelId="{2739F428-8F4F-4E8F-B0F1-3C7EB406DEA8}" type="presParOf" srcId="{F0E07B57-4EBD-4673-A78E-AF8A8469B304}" destId="{B8CFB9FA-1566-4327-96A1-2E310EDFE7A7}" srcOrd="2" destOrd="0" presId="urn:microsoft.com/office/officeart/2005/8/layout/process4"/>
    <dgm:cxn modelId="{AEE728AB-9B64-4BB4-B730-B77B520D9E11}" type="presParOf" srcId="{B8CFB9FA-1566-4327-96A1-2E310EDFE7A7}" destId="{C3A48449-B672-48DA-8657-04FB7ABD5154}" srcOrd="0" destOrd="0" presId="urn:microsoft.com/office/officeart/2005/8/layout/process4"/>
    <dgm:cxn modelId="{D967593E-0A57-4948-AF2D-C8ED7694A4A6}" type="presParOf" srcId="{B8CFB9FA-1566-4327-96A1-2E310EDFE7A7}" destId="{B90C4893-1DF6-4A99-A676-60D1599ACAFC}" srcOrd="1" destOrd="0" presId="urn:microsoft.com/office/officeart/2005/8/layout/process4"/>
    <dgm:cxn modelId="{DEAC95ED-15AE-4AC4-B6B4-EB2C462FA7BC}" type="presParOf" srcId="{B8CFB9FA-1566-4327-96A1-2E310EDFE7A7}" destId="{5586C552-FDF1-4F87-A67F-D06725473663}" srcOrd="2" destOrd="0" presId="urn:microsoft.com/office/officeart/2005/8/layout/process4"/>
    <dgm:cxn modelId="{77B88241-9FA9-4D07-A673-02B841804353}" type="presParOf" srcId="{5586C552-FDF1-4F87-A67F-D06725473663}" destId="{9BDB0A90-EDF2-4BF5-ADE4-21BD12E0921C}" srcOrd="0" destOrd="0" presId="urn:microsoft.com/office/officeart/2005/8/layout/process4"/>
  </dgm:cxnLst>
  <dgm:bg/>
  <dgm:whole/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della d, </a:t>
          </a:r>
          <a:r>
            <a:rPr lang="it-IT" dirty="0" err="1" smtClean="0"/>
            <a:t>TCi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2F577850-4286-4DA0-8844-C04DFDF7E4A3}">
      <dgm:prSet/>
      <dgm:spPr/>
      <dgm:t>
        <a:bodyPr/>
        <a:lstStyle/>
        <a:p>
          <a:r>
            <a:rPr lang="it-IT" dirty="0" smtClean="0"/>
            <a:t>Calcolo coordinate del vertice</a:t>
          </a:r>
          <a:endParaRPr lang="it-IT" dirty="0"/>
        </a:p>
      </dgm:t>
    </dgm:pt>
    <dgm:pt modelId="{A06EB09D-D8D9-4535-A91D-0C6AEF7598DC}" type="parTrans" cxnId="{0EEEF8C6-77DE-4C8E-8F19-A7AA81A7AA06}">
      <dgm:prSet/>
      <dgm:spPr/>
      <dgm:t>
        <a:bodyPr/>
        <a:lstStyle/>
        <a:p>
          <a:endParaRPr lang="it-IT"/>
        </a:p>
      </dgm:t>
    </dgm:pt>
    <dgm:pt modelId="{AF8F7D63-7F88-45A8-B49D-206465ACD008}" type="sibTrans" cxnId="{0EEEF8C6-77DE-4C8E-8F19-A7AA81A7AA06}">
      <dgm:prSet/>
      <dgm:spPr/>
      <dgm:t>
        <a:bodyPr/>
        <a:lstStyle/>
        <a:p>
          <a:endParaRPr lang="it-IT"/>
        </a:p>
      </dgm:t>
    </dgm:pt>
    <dgm:pt modelId="{22D8A1A0-5C9C-4883-BF1F-1414A4BB0ABA}">
      <dgm:prSet/>
      <dgm:spPr/>
      <dgm:t>
        <a:bodyPr/>
        <a:lstStyle/>
        <a:p>
          <a:r>
            <a:rPr lang="it-IT" dirty="0" smtClean="0"/>
            <a:t>Calcolo coordinate punto C</a:t>
          </a:r>
          <a:endParaRPr lang="it-IT" dirty="0"/>
        </a:p>
      </dgm:t>
    </dgm:pt>
    <dgm:pt modelId="{A09A5A86-D1AC-4928-875F-BC991EDEF1DE}" type="parTrans" cxnId="{21FBC10A-03EA-442D-8DE2-80D5602F5B17}">
      <dgm:prSet/>
      <dgm:spPr/>
      <dgm:t>
        <a:bodyPr/>
        <a:lstStyle/>
        <a:p>
          <a:endParaRPr lang="it-IT"/>
        </a:p>
      </dgm:t>
    </dgm:pt>
    <dgm:pt modelId="{0F04787C-1C6F-48C4-8B6E-BC3A04B45DBC}" type="sibTrans" cxnId="{21FBC10A-03EA-442D-8DE2-80D5602F5B17}">
      <dgm:prSet/>
      <dgm:spPr/>
      <dgm:t>
        <a:bodyPr/>
        <a:lstStyle/>
        <a:p>
          <a:endParaRPr lang="it-IT"/>
        </a:p>
      </dgm:t>
    </dgm:pt>
    <dgm:pt modelId="{D3F6402E-E8E4-41AC-8360-E2EC0D3F0946}">
      <dgm:prSet/>
      <dgm:spPr/>
      <dgm:t>
        <a:bodyPr/>
        <a:lstStyle/>
        <a:p>
          <a:r>
            <a:rPr lang="it-IT" dirty="0" smtClean="0"/>
            <a:t>Calcolo percorso per parallelo</a:t>
          </a:r>
          <a:endParaRPr lang="it-IT" dirty="0"/>
        </a:p>
      </dgm:t>
    </dgm:pt>
    <dgm:pt modelId="{D0841239-AEED-4688-B6F7-0C729C98DC32}" type="parTrans" cxnId="{26D87C44-FC14-4492-82DC-C42322983946}">
      <dgm:prSet/>
      <dgm:spPr/>
      <dgm:t>
        <a:bodyPr/>
        <a:lstStyle/>
        <a:p>
          <a:endParaRPr lang="it-IT"/>
        </a:p>
      </dgm:t>
    </dgm:pt>
    <dgm:pt modelId="{3440AEAF-43C9-4AF5-875B-04E0ED491F91}" type="sibTrans" cxnId="{26D87C44-FC14-4492-82DC-C42322983946}">
      <dgm:prSet/>
      <dgm:spPr/>
      <dgm:t>
        <a:bodyPr/>
        <a:lstStyle/>
        <a:p>
          <a:endParaRPr lang="it-IT"/>
        </a:p>
      </dgm:t>
    </dgm:pt>
    <dgm:pt modelId="{4E9666E7-535F-4E0E-8F59-595DC8F56E26}">
      <dgm:prSet/>
      <dgm:spPr/>
      <dgm:t>
        <a:bodyPr/>
        <a:lstStyle/>
        <a:p>
          <a:r>
            <a:rPr lang="it-IT" dirty="0" smtClean="0"/>
            <a:t>Calcolo distanza totale</a:t>
          </a:r>
          <a:endParaRPr lang="it-IT" dirty="0"/>
        </a:p>
      </dgm:t>
    </dgm:pt>
    <dgm:pt modelId="{1892AC30-CED5-4DFD-974D-E6ADA2BAAD95}" type="parTrans" cxnId="{0F33659E-EF99-49D5-9276-86008BCB8EE3}">
      <dgm:prSet/>
      <dgm:spPr/>
      <dgm:t>
        <a:bodyPr/>
        <a:lstStyle/>
        <a:p>
          <a:endParaRPr lang="it-IT"/>
        </a:p>
      </dgm:t>
    </dgm:pt>
    <dgm:pt modelId="{9B8439A2-72EE-41A5-975B-5DB44BD50C5C}" type="sibTrans" cxnId="{0F33659E-EF99-49D5-9276-86008BCB8EE3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F801B34C-7C25-4C7E-A94A-0EF508F74C90}" type="pres">
      <dgm:prSet presAssocID="{E19F41FF-CA4F-4296-B8E0-340C53272823}" presName="arrowDiagram5" presStyleCnt="0"/>
      <dgm:spPr/>
    </dgm:pt>
    <dgm:pt modelId="{D0370070-BCEF-4C6B-8F5F-3CAC48C83411}" type="pres">
      <dgm:prSet presAssocID="{A7C2AE8E-690F-4EC4-9BDA-90FDB49BBD57}" presName="bullet5a" presStyleLbl="node1" presStyleIdx="0" presStyleCnt="5"/>
      <dgm:spPr/>
    </dgm:pt>
    <dgm:pt modelId="{5789EC10-2D56-4351-92EA-F6FA337C52EE}" type="pres">
      <dgm:prSet presAssocID="{A7C2AE8E-690F-4EC4-9BDA-90FDB49BBD57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A1316A5-8C18-4B81-A9A0-13816A43D3AA}" type="pres">
      <dgm:prSet presAssocID="{2F577850-4286-4DA0-8844-C04DFDF7E4A3}" presName="bullet5b" presStyleLbl="node1" presStyleIdx="1" presStyleCnt="5"/>
      <dgm:spPr/>
    </dgm:pt>
    <dgm:pt modelId="{248D242C-4FD3-4021-AAC9-589520145E7B}" type="pres">
      <dgm:prSet presAssocID="{2F577850-4286-4DA0-8844-C04DFDF7E4A3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24ABC35-0CB8-4048-9FA8-CA4257E46280}" type="pres">
      <dgm:prSet presAssocID="{22D8A1A0-5C9C-4883-BF1F-1414A4BB0ABA}" presName="bullet5c" presStyleLbl="node1" presStyleIdx="2" presStyleCnt="5"/>
      <dgm:spPr/>
    </dgm:pt>
    <dgm:pt modelId="{9E4AFE6B-35E0-48D9-B0D4-2A04D31666C7}" type="pres">
      <dgm:prSet presAssocID="{22D8A1A0-5C9C-4883-BF1F-1414A4BB0ABA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5E3C2E7-EAE6-4F92-852C-5439C36BA2A7}" type="pres">
      <dgm:prSet presAssocID="{D3F6402E-E8E4-41AC-8360-E2EC0D3F0946}" presName="bullet5d" presStyleLbl="node1" presStyleIdx="3" presStyleCnt="5"/>
      <dgm:spPr/>
    </dgm:pt>
    <dgm:pt modelId="{E20C31C4-A87A-47D7-B1D9-49444505C939}" type="pres">
      <dgm:prSet presAssocID="{D3F6402E-E8E4-41AC-8360-E2EC0D3F0946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26D721-5C6B-4916-82C1-69D4CBD56068}" type="pres">
      <dgm:prSet presAssocID="{4E9666E7-535F-4E0E-8F59-595DC8F56E26}" presName="bullet5e" presStyleLbl="node1" presStyleIdx="4" presStyleCnt="5"/>
      <dgm:spPr/>
    </dgm:pt>
    <dgm:pt modelId="{63E1B48E-44BE-4B96-A192-694309CB0E79}" type="pres">
      <dgm:prSet presAssocID="{4E9666E7-535F-4E0E-8F59-595DC8F56E26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38A5D6A-BFC4-41CE-8B6C-32FEF268513E}" type="presOf" srcId="{A7C2AE8E-690F-4EC4-9BDA-90FDB49BBD57}" destId="{5789EC10-2D56-4351-92EA-F6FA337C52EE}" srcOrd="0" destOrd="0" presId="urn:microsoft.com/office/officeart/2005/8/layout/arrow2"/>
    <dgm:cxn modelId="{8C10702E-CEC8-4110-A1EA-4E1F0F2089DA}" type="presOf" srcId="{2F577850-4286-4DA0-8844-C04DFDF7E4A3}" destId="{248D242C-4FD3-4021-AAC9-589520145E7B}" srcOrd="0" destOrd="0" presId="urn:microsoft.com/office/officeart/2005/8/layout/arrow2"/>
    <dgm:cxn modelId="{70E8C68D-D430-4158-A96E-1193743879AB}" type="presOf" srcId="{4E9666E7-535F-4E0E-8F59-595DC8F56E26}" destId="{63E1B48E-44BE-4B96-A192-694309CB0E79}" srcOrd="0" destOrd="0" presId="urn:microsoft.com/office/officeart/2005/8/layout/arrow2"/>
    <dgm:cxn modelId="{26D87C44-FC14-4492-82DC-C42322983946}" srcId="{E19F41FF-CA4F-4296-B8E0-340C53272823}" destId="{D3F6402E-E8E4-41AC-8360-E2EC0D3F0946}" srcOrd="3" destOrd="0" parTransId="{D0841239-AEED-4688-B6F7-0C729C98DC32}" sibTransId="{3440AEAF-43C9-4AF5-875B-04E0ED491F91}"/>
    <dgm:cxn modelId="{0EEEF8C6-77DE-4C8E-8F19-A7AA81A7AA06}" srcId="{E19F41FF-CA4F-4296-B8E0-340C53272823}" destId="{2F577850-4286-4DA0-8844-C04DFDF7E4A3}" srcOrd="1" destOrd="0" parTransId="{A06EB09D-D8D9-4535-A91D-0C6AEF7598DC}" sibTransId="{AF8F7D63-7F88-45A8-B49D-206465ACD008}"/>
    <dgm:cxn modelId="{21FBC10A-03EA-442D-8DE2-80D5602F5B17}" srcId="{E19F41FF-CA4F-4296-B8E0-340C53272823}" destId="{22D8A1A0-5C9C-4883-BF1F-1414A4BB0ABA}" srcOrd="2" destOrd="0" parTransId="{A09A5A86-D1AC-4928-875F-BC991EDEF1DE}" sibTransId="{0F04787C-1C6F-48C4-8B6E-BC3A04B45DBC}"/>
    <dgm:cxn modelId="{0F33659E-EF99-49D5-9276-86008BCB8EE3}" srcId="{E19F41FF-CA4F-4296-B8E0-340C53272823}" destId="{4E9666E7-535F-4E0E-8F59-595DC8F56E26}" srcOrd="4" destOrd="0" parTransId="{1892AC30-CED5-4DFD-974D-E6ADA2BAAD95}" sibTransId="{9B8439A2-72EE-41A5-975B-5DB44BD50C5C}"/>
    <dgm:cxn modelId="{89813FEA-69D3-4E6D-ACC8-2A3AF4275418}" type="presOf" srcId="{22D8A1A0-5C9C-4883-BF1F-1414A4BB0ABA}" destId="{9E4AFE6B-35E0-48D9-B0D4-2A04D31666C7}" srcOrd="0" destOrd="0" presId="urn:microsoft.com/office/officeart/2005/8/layout/arrow2"/>
    <dgm:cxn modelId="{33E41AEC-E5C3-4C4A-A248-0ADF5566001B}" type="presOf" srcId="{D3F6402E-E8E4-41AC-8360-E2EC0D3F0946}" destId="{E20C31C4-A87A-47D7-B1D9-49444505C939}" srcOrd="0" destOrd="0" presId="urn:microsoft.com/office/officeart/2005/8/layout/arrow2"/>
    <dgm:cxn modelId="{6DAAB1EC-23AB-4224-92A5-E38922A14EB6}" type="presOf" srcId="{E19F41FF-CA4F-4296-B8E0-340C53272823}" destId="{6555694C-60F4-48FD-B317-3722FF98FBB9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671B6173-0E77-4392-9898-9004031405E1}" type="presParOf" srcId="{6555694C-60F4-48FD-B317-3722FF98FBB9}" destId="{E8E17464-8E84-40F9-8AE2-1E89CEC3D5FA}" srcOrd="0" destOrd="0" presId="urn:microsoft.com/office/officeart/2005/8/layout/arrow2"/>
    <dgm:cxn modelId="{9B54A645-6CB3-4320-908E-DCAEAE84D507}" type="presParOf" srcId="{6555694C-60F4-48FD-B317-3722FF98FBB9}" destId="{F801B34C-7C25-4C7E-A94A-0EF508F74C90}" srcOrd="1" destOrd="0" presId="urn:microsoft.com/office/officeart/2005/8/layout/arrow2"/>
    <dgm:cxn modelId="{332EA7AD-5E76-427B-A256-E5E797D122C6}" type="presParOf" srcId="{F801B34C-7C25-4C7E-A94A-0EF508F74C90}" destId="{D0370070-BCEF-4C6B-8F5F-3CAC48C83411}" srcOrd="0" destOrd="0" presId="urn:microsoft.com/office/officeart/2005/8/layout/arrow2"/>
    <dgm:cxn modelId="{4D3CA1F5-2B5A-4001-A8FC-CF229E906926}" type="presParOf" srcId="{F801B34C-7C25-4C7E-A94A-0EF508F74C90}" destId="{5789EC10-2D56-4351-92EA-F6FA337C52EE}" srcOrd="1" destOrd="0" presId="urn:microsoft.com/office/officeart/2005/8/layout/arrow2"/>
    <dgm:cxn modelId="{971C5089-B706-487F-A8D2-C50154612DCA}" type="presParOf" srcId="{F801B34C-7C25-4C7E-A94A-0EF508F74C90}" destId="{AA1316A5-8C18-4B81-A9A0-13816A43D3AA}" srcOrd="2" destOrd="0" presId="urn:microsoft.com/office/officeart/2005/8/layout/arrow2"/>
    <dgm:cxn modelId="{51502553-BD9F-4AFD-9057-1A9A47933EE8}" type="presParOf" srcId="{F801B34C-7C25-4C7E-A94A-0EF508F74C90}" destId="{248D242C-4FD3-4021-AAC9-589520145E7B}" srcOrd="3" destOrd="0" presId="urn:microsoft.com/office/officeart/2005/8/layout/arrow2"/>
    <dgm:cxn modelId="{753330D8-F8C9-4A7E-9108-36D2D538E025}" type="presParOf" srcId="{F801B34C-7C25-4C7E-A94A-0EF508F74C90}" destId="{124ABC35-0CB8-4048-9FA8-CA4257E46280}" srcOrd="4" destOrd="0" presId="urn:microsoft.com/office/officeart/2005/8/layout/arrow2"/>
    <dgm:cxn modelId="{BF25EA66-9451-491E-A9FE-9581D484B08F}" type="presParOf" srcId="{F801B34C-7C25-4C7E-A94A-0EF508F74C90}" destId="{9E4AFE6B-35E0-48D9-B0D4-2A04D31666C7}" srcOrd="5" destOrd="0" presId="urn:microsoft.com/office/officeart/2005/8/layout/arrow2"/>
    <dgm:cxn modelId="{00681E8A-8599-4562-BE43-5CFA6A3E7716}" type="presParOf" srcId="{F801B34C-7C25-4C7E-A94A-0EF508F74C90}" destId="{A5E3C2E7-EAE6-4F92-852C-5439C36BA2A7}" srcOrd="6" destOrd="0" presId="urn:microsoft.com/office/officeart/2005/8/layout/arrow2"/>
    <dgm:cxn modelId="{FAE7C2CB-03B2-4133-8E60-8FE8A1499653}" type="presParOf" srcId="{F801B34C-7C25-4C7E-A94A-0EF508F74C90}" destId="{E20C31C4-A87A-47D7-B1D9-49444505C939}" srcOrd="7" destOrd="0" presId="urn:microsoft.com/office/officeart/2005/8/layout/arrow2"/>
    <dgm:cxn modelId="{1FE0E0EA-5EA7-4C59-A96F-B993D6B5D361}" type="presParOf" srcId="{F801B34C-7C25-4C7E-A94A-0EF508F74C90}" destId="{DE26D721-5C6B-4916-82C1-69D4CBD56068}" srcOrd="8" destOrd="0" presId="urn:microsoft.com/office/officeart/2005/8/layout/arrow2"/>
    <dgm:cxn modelId="{E75A84FC-9CC2-4E4C-924F-304DAD221DC9}" type="presParOf" srcId="{F801B34C-7C25-4C7E-A94A-0EF508F74C90}" destId="{63E1B48E-44BE-4B96-A192-694309CB0E79}" srcOrd="9" destOrd="0" presId="urn:microsoft.com/office/officeart/2005/8/layout/arrow2"/>
  </dgm:cxnLst>
  <dgm:bg/>
  <dgm:whole/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1</a:t>
          </a:r>
          <a:endParaRPr lang="it-IT" sz="32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2</a:t>
          </a:r>
          <a:endParaRPr lang="it-IT" sz="32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3</a:t>
          </a:r>
          <a:endParaRPr lang="it-IT" sz="32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4</a:t>
          </a:r>
          <a:endParaRPr lang="it-IT" sz="32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2</a:t>
          </a:r>
          <a:endParaRPr lang="it-IT" sz="32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A3F9AD5D-9CF4-4908-B40F-87163E735147}">
      <dgm:prSet phldrT="[Testo]" custT="1"/>
      <dgm:spPr/>
      <dgm:t>
        <a:bodyPr/>
        <a:lstStyle/>
        <a:p>
          <a:r>
            <a:rPr lang="it-IT" sz="3200" dirty="0" smtClean="0"/>
            <a:t>d=3591 NM; TCi=42°30’</a:t>
          </a:r>
          <a:endParaRPr lang="it-IT" sz="3200" dirty="0"/>
        </a:p>
      </dgm:t>
    </dgm:pt>
    <dgm:pt modelId="{2C924E49-EE5C-4D18-88CC-2BEEF8ED2996}" type="parTrans" cxnId="{7C40D6C3-0755-4640-A05C-790B13EDF3FA}">
      <dgm:prSet/>
      <dgm:spPr/>
      <dgm:t>
        <a:bodyPr/>
        <a:lstStyle/>
        <a:p>
          <a:endParaRPr lang="it-IT"/>
        </a:p>
      </dgm:t>
    </dgm:pt>
    <dgm:pt modelId="{CA1E2C93-5DFA-43C4-9A4F-9B8D4CC93E2B}" type="sibTrans" cxnId="{7C40D6C3-0755-4640-A05C-790B13EDF3FA}">
      <dgm:prSet/>
      <dgm:spPr/>
      <dgm:t>
        <a:bodyPr/>
        <a:lstStyle/>
        <a:p>
          <a:endParaRPr lang="it-IT"/>
        </a:p>
      </dgm:t>
    </dgm:pt>
    <dgm:pt modelId="{74E52E24-A3EC-4543-A615-BB6B1972CBC5}">
      <dgm:prSet phldrT="[Testo]" custT="1"/>
      <dgm:spPr/>
      <dgm:t>
        <a:bodyPr/>
        <a:lstStyle/>
        <a:p>
          <a:r>
            <a:rPr lang="it-IT" sz="3200" baseline="0" dirty="0" smtClean="0"/>
            <a:t>V (62°54’N, 003°19’E)</a:t>
          </a:r>
          <a:endParaRPr lang="it-IT" sz="3200" baseline="0" dirty="0"/>
        </a:p>
      </dgm:t>
    </dgm:pt>
    <dgm:pt modelId="{ADF93D1E-23F2-435C-A75F-E74546A3FF94}" type="parTrans" cxnId="{5E7F238A-AB4C-4B0B-A05D-CF6DB0D9D70D}">
      <dgm:prSet/>
      <dgm:spPr/>
      <dgm:t>
        <a:bodyPr/>
        <a:lstStyle/>
        <a:p>
          <a:endParaRPr lang="it-IT"/>
        </a:p>
      </dgm:t>
    </dgm:pt>
    <dgm:pt modelId="{CE6BE36C-949D-44E3-8E64-85A0E06E99E0}" type="sibTrans" cxnId="{5E7F238A-AB4C-4B0B-A05D-CF6DB0D9D70D}">
      <dgm:prSet/>
      <dgm:spPr/>
      <dgm:t>
        <a:bodyPr/>
        <a:lstStyle/>
        <a:p>
          <a:endParaRPr lang="it-IT"/>
        </a:p>
      </dgm:t>
    </dgm:pt>
    <dgm:pt modelId="{1D950288-FE58-47D4-AD6F-0E9019BF81B2}">
      <dgm:prSet phldrT="[Testo]" custT="1"/>
      <dgm:spPr/>
      <dgm:t>
        <a:bodyPr/>
        <a:lstStyle/>
        <a:p>
          <a:r>
            <a:rPr lang="it-IT" sz="3200" dirty="0" smtClean="0"/>
            <a:t>C(61°13’N, 17°49’W)</a:t>
          </a:r>
          <a:endParaRPr lang="it-IT" sz="3200" dirty="0"/>
        </a:p>
      </dgm:t>
    </dgm:pt>
    <dgm:pt modelId="{CEE621C7-F978-4E80-965E-F5A8478A1421}" type="parTrans" cxnId="{E891EB09-C997-4962-8DC2-93D552D95591}">
      <dgm:prSet/>
      <dgm:spPr/>
      <dgm:t>
        <a:bodyPr/>
        <a:lstStyle/>
        <a:p>
          <a:endParaRPr lang="it-IT"/>
        </a:p>
      </dgm:t>
    </dgm:pt>
    <dgm:pt modelId="{C1E7C536-5833-4271-8D88-D8A30054F659}" type="sibTrans" cxnId="{E891EB09-C997-4962-8DC2-93D552D95591}">
      <dgm:prSet/>
      <dgm:spPr/>
      <dgm:t>
        <a:bodyPr/>
        <a:lstStyle/>
        <a:p>
          <a:endParaRPr lang="it-IT"/>
        </a:p>
      </dgm:t>
    </dgm:pt>
    <dgm:pt modelId="{F7596BA3-E712-41FC-A56D-12D796F2FA65}">
      <dgm:prSet phldrT="[Testo]" custT="1"/>
      <dgm:spPr/>
      <dgm:t>
        <a:bodyPr/>
        <a:lstStyle/>
        <a:p>
          <a:r>
            <a:rPr lang="it-IT" sz="3200" baseline="0" dirty="0" err="1" smtClean="0"/>
            <a:t>Dcc</a:t>
          </a:r>
          <a:r>
            <a:rPr lang="it-IT" sz="3200" baseline="0" dirty="0" smtClean="0"/>
            <a:t>’=1228NM</a:t>
          </a:r>
          <a:endParaRPr lang="it-IT" sz="3200" baseline="0" dirty="0"/>
        </a:p>
      </dgm:t>
    </dgm:pt>
    <dgm:pt modelId="{29063D1F-35FD-42D5-B065-1DAF7083FAA6}" type="parTrans" cxnId="{13ABDD1F-0C5B-4A6A-B1A2-E1CB08E35FD3}">
      <dgm:prSet/>
      <dgm:spPr/>
      <dgm:t>
        <a:bodyPr/>
        <a:lstStyle/>
        <a:p>
          <a:endParaRPr lang="it-IT"/>
        </a:p>
      </dgm:t>
    </dgm:pt>
    <dgm:pt modelId="{154CF4A2-9DB3-4480-BE12-CB44FC0CF40E}" type="sibTrans" cxnId="{13ABDD1F-0C5B-4A6A-B1A2-E1CB08E35FD3}">
      <dgm:prSet/>
      <dgm:spPr/>
      <dgm:t>
        <a:bodyPr/>
        <a:lstStyle/>
        <a:p>
          <a:endParaRPr lang="it-IT"/>
        </a:p>
      </dgm:t>
    </dgm:pt>
    <dgm:pt modelId="{6E0437F0-BCAB-486A-B143-6061B8F80B7D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D</a:t>
          </a:r>
          <a:r>
            <a:rPr lang="it-IT" sz="3200" baseline="-25000" dirty="0" smtClean="0"/>
            <a:t>tot</a:t>
          </a:r>
          <a:r>
            <a:rPr lang="it-IT" sz="3200" dirty="0" smtClean="0"/>
            <a:t>=3613 NM</a:t>
          </a:r>
          <a:endParaRPr lang="it-IT" sz="3200" dirty="0"/>
        </a:p>
      </dgm:t>
    </dgm:pt>
    <dgm:pt modelId="{E6143746-2ACE-4ECF-B345-20489A76C7E6}" type="parTrans" cxnId="{638BD053-24B6-4B0F-9762-A17565A9C774}">
      <dgm:prSet/>
      <dgm:spPr/>
      <dgm:t>
        <a:bodyPr/>
        <a:lstStyle/>
        <a:p>
          <a:endParaRPr lang="it-IT"/>
        </a:p>
      </dgm:t>
    </dgm:pt>
    <dgm:pt modelId="{71A2213B-3184-47C4-91E8-A183D53377F3}" type="sibTrans" cxnId="{638BD053-24B6-4B0F-9762-A17565A9C774}">
      <dgm:prSet/>
      <dgm:spPr/>
      <dgm:t>
        <a:bodyPr/>
        <a:lstStyle/>
        <a:p>
          <a:endParaRPr lang="it-IT"/>
        </a:p>
      </dgm:t>
    </dgm:pt>
    <dgm:pt modelId="{9ABB91BD-76F0-437C-8CBF-F9568C14A88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d</a:t>
          </a:r>
          <a:r>
            <a:rPr lang="it-IT" sz="3200" baseline="-25000" dirty="0" smtClean="0"/>
            <a:t>ort</a:t>
          </a:r>
          <a:r>
            <a:rPr lang="it-IT" sz="3200" dirty="0" smtClean="0"/>
            <a:t>=3591 NM</a:t>
          </a:r>
          <a:endParaRPr lang="it-IT" sz="3200" dirty="0"/>
        </a:p>
      </dgm:t>
    </dgm:pt>
    <dgm:pt modelId="{F46F0C6B-0002-4AA1-8535-3DC1819654F1}" type="parTrans" cxnId="{DC2E4E0C-6154-4057-AF75-51679FCFFC2A}">
      <dgm:prSet/>
      <dgm:spPr/>
      <dgm:t>
        <a:bodyPr/>
        <a:lstStyle/>
        <a:p>
          <a:endParaRPr lang="it-IT"/>
        </a:p>
      </dgm:t>
    </dgm:pt>
    <dgm:pt modelId="{CEAF42C8-04E6-44D4-8F55-A54358F8A7D4}" type="sibTrans" cxnId="{DC2E4E0C-6154-4057-AF75-51679FCFFC2A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F8EBC8-F82E-4EF5-9EC1-001F7155B185}" type="pres">
      <dgm:prSet presAssocID="{6AC4354C-D4B9-42FD-ABFF-86E1BDF49F41}" presName="descendantText" presStyleLbl="alignAccFollowNode1" presStyleIdx="0" presStyleCnt="6" custLinFactNeighborX="6337" custLinFactNeighborY="-28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24ED40-6962-444E-82CE-50EF20FD14ED}" type="pres">
      <dgm:prSet presAssocID="{8986C736-C011-4FCC-9665-34D96ABB9BB2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920293-B9B9-49F0-8FA4-88D28408A055}" type="pres">
      <dgm:prSet presAssocID="{EDC92140-F8FD-40F7-83BF-D842E29ECB3B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6" custLinFactNeighborX="0" custLinFactNeighborY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5A8BFD6-DBEC-4770-B010-E3C739EBE87A}" type="pres">
      <dgm:prSet presAssocID="{FCED0921-9F4B-42E3-8234-70F2E57CDBEC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6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3A38CD-4851-4C03-8FC7-AE265524370F}" type="pres">
      <dgm:prSet presAssocID="{7E6F9B80-796C-4979-9930-186DC038E421}" presName="descendantText" presStyleLbl="alignAccFollowNode1" presStyleIdx="4" presStyleCnt="6" custLinFactNeighborX="267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16E7973-AF9D-47AB-BC51-2E07CF975F98}" type="pres">
      <dgm:prSet presAssocID="{9B8A609B-AC5F-4218-BC52-A10BA7FB9D4E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38BD053-24B6-4B0F-9762-A17565A9C774}" srcId="{7E6F9B80-796C-4979-9930-186DC038E421}" destId="{6E0437F0-BCAB-486A-B143-6061B8F80B7D}" srcOrd="0" destOrd="0" parTransId="{E6143746-2ACE-4ECF-B345-20489A76C7E6}" sibTransId="{71A2213B-3184-47C4-91E8-A183D53377F3}"/>
    <dgm:cxn modelId="{DC2E4E0C-6154-4057-AF75-51679FCFFC2A}" srcId="{9B8A609B-AC5F-4218-BC52-A10BA7FB9D4E}" destId="{9ABB91BD-76F0-437C-8CBF-F9568C14A88E}" srcOrd="0" destOrd="0" parTransId="{F46F0C6B-0002-4AA1-8535-3DC1819654F1}" sibTransId="{CEAF42C8-04E6-44D4-8F55-A54358F8A7D4}"/>
    <dgm:cxn modelId="{13ABDD1F-0C5B-4A6A-B1A2-E1CB08E35FD3}" srcId="{FCED0921-9F4B-42E3-8234-70F2E57CDBEC}" destId="{F7596BA3-E712-41FC-A56D-12D796F2FA65}" srcOrd="0" destOrd="0" parTransId="{29063D1F-35FD-42D5-B065-1DAF7083FAA6}" sibTransId="{154CF4A2-9DB3-4480-BE12-CB44FC0CF40E}"/>
    <dgm:cxn modelId="{EF853E98-86AE-45A7-80E2-D8D7E6D94BD6}" type="presOf" srcId="{A3F9AD5D-9CF4-4908-B40F-87163E735147}" destId="{E9F8EBC8-F82E-4EF5-9EC1-001F7155B185}" srcOrd="0" destOrd="0" presId="urn:microsoft.com/office/officeart/2005/8/layout/vList5"/>
    <dgm:cxn modelId="{4DCF4D71-68DA-4F8C-A07E-D3DBFA48DF85}" type="presOf" srcId="{EDC92140-F8FD-40F7-83BF-D842E29ECB3B}" destId="{C95C735F-731B-428D-9989-73B3911F90C6}" srcOrd="0" destOrd="0" presId="urn:microsoft.com/office/officeart/2005/8/layout/vList5"/>
    <dgm:cxn modelId="{FD90F17A-2519-4DF1-9C42-9C906AE30E0C}" type="presOf" srcId="{1D950288-FE58-47D4-AD6F-0E9019BF81B2}" destId="{7E920293-B9B9-49F0-8FA4-88D28408A055}" srcOrd="0" destOrd="0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E820C8A8-0D0B-4E4E-B2B4-17C1A63F9398}" type="presOf" srcId="{7E6F9B80-796C-4979-9930-186DC038E421}" destId="{4539D06C-FC12-4E89-B63D-3B38551F7418}" srcOrd="0" destOrd="0" presId="urn:microsoft.com/office/officeart/2005/8/layout/vList5"/>
    <dgm:cxn modelId="{5ACB9C2A-4FA4-4933-94A0-592D2749C9EC}" type="presOf" srcId="{8986C736-C011-4FCC-9665-34D96ABB9BB2}" destId="{01E313A1-1D0A-4195-B1CA-C4C9242C8F7F}" srcOrd="0" destOrd="0" presId="urn:microsoft.com/office/officeart/2005/8/layout/vList5"/>
    <dgm:cxn modelId="{97A0CD1C-1A71-419D-A28A-44CD2BD091B7}" type="presOf" srcId="{FCED0921-9F4B-42E3-8234-70F2E57CDBEC}" destId="{5BB9EB2B-0637-4B0F-91F0-78DDA36134BC}" srcOrd="0" destOrd="0" presId="urn:microsoft.com/office/officeart/2005/8/layout/vList5"/>
    <dgm:cxn modelId="{7C40D6C3-0755-4640-A05C-790B13EDF3FA}" srcId="{6AC4354C-D4B9-42FD-ABFF-86E1BDF49F41}" destId="{A3F9AD5D-9CF4-4908-B40F-87163E735147}" srcOrd="0" destOrd="0" parTransId="{2C924E49-EE5C-4D18-88CC-2BEEF8ED2996}" sibTransId="{CA1E2C93-5DFA-43C4-9A4F-9B8D4CC93E2B}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45708C9C-1C5B-4A45-877C-3E739F4036BB}" type="presOf" srcId="{9B8A609B-AC5F-4218-BC52-A10BA7FB9D4E}" destId="{3DA1B736-55DA-4DD6-ACEA-729E9F869A52}" srcOrd="0" destOrd="0" presId="urn:microsoft.com/office/officeart/2005/8/layout/vList5"/>
    <dgm:cxn modelId="{8B8B9B75-6C86-4D8B-AA5F-792995710D6D}" type="presOf" srcId="{F7596BA3-E712-41FC-A56D-12D796F2FA65}" destId="{75A8BFD6-DBEC-4770-B010-E3C739EBE87A}" srcOrd="0" destOrd="0" presId="urn:microsoft.com/office/officeart/2005/8/layout/vList5"/>
    <dgm:cxn modelId="{1BDF8604-5D05-4712-9515-036F57747C0E}" type="presOf" srcId="{9ABB91BD-76F0-437C-8CBF-F9568C14A88E}" destId="{016E7973-AF9D-47AB-BC51-2E07CF975F98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5349E775-22C4-472A-BC9A-83B168B1FB6E}" type="presOf" srcId="{6AC4354C-D4B9-42FD-ABFF-86E1BDF49F41}" destId="{668F6A58-16E6-4358-87BD-3A4181A3B2C8}" srcOrd="0" destOrd="0" presId="urn:microsoft.com/office/officeart/2005/8/layout/vList5"/>
    <dgm:cxn modelId="{E891EB09-C997-4962-8DC2-93D552D95591}" srcId="{EDC92140-F8FD-40F7-83BF-D842E29ECB3B}" destId="{1D950288-FE58-47D4-AD6F-0E9019BF81B2}" srcOrd="0" destOrd="0" parTransId="{CEE621C7-F978-4E80-965E-F5A8478A1421}" sibTransId="{C1E7C536-5833-4271-8D88-D8A30054F659}"/>
    <dgm:cxn modelId="{A4D7EC29-1E04-4AEA-9628-CC66C27D9EA6}" type="presOf" srcId="{6E0437F0-BCAB-486A-B143-6061B8F80B7D}" destId="{653A38CD-4851-4C03-8FC7-AE265524370F}" srcOrd="0" destOrd="0" presId="urn:microsoft.com/office/officeart/2005/8/layout/vList5"/>
    <dgm:cxn modelId="{8647CDC4-F5BC-4F61-B5FC-0981F5DE6DD4}" type="presOf" srcId="{74E52E24-A3EC-4543-A615-BB6B1972CBC5}" destId="{5624ED40-6962-444E-82CE-50EF20FD14ED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23186D8C-D6FF-47BE-8719-3A752DFA183B}" type="presOf" srcId="{18812DFD-6E13-4CD4-91E1-B0FFFB1E38DD}" destId="{431736DF-1099-4F93-99F6-41908D16F927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5E7F238A-AB4C-4B0B-A05D-CF6DB0D9D70D}" srcId="{8986C736-C011-4FCC-9665-34D96ABB9BB2}" destId="{74E52E24-A3EC-4543-A615-BB6B1972CBC5}" srcOrd="0" destOrd="0" parTransId="{ADF93D1E-23F2-435C-A75F-E74546A3FF94}" sibTransId="{CE6BE36C-949D-44E3-8E64-85A0E06E99E0}"/>
    <dgm:cxn modelId="{1D28D3F0-5F8D-47EE-AF91-43FDCCB81A06}" srcId="{18812DFD-6E13-4CD4-91E1-B0FFFB1E38DD}" destId="{9B8A609B-AC5F-4218-BC52-A10BA7FB9D4E}" srcOrd="5" destOrd="0" parTransId="{97E9BC50-11E9-4053-A382-075258B9215D}" sibTransId="{7B8E5879-E990-458E-9332-5B6C8CE1F567}"/>
    <dgm:cxn modelId="{83EB881A-A844-4345-9B32-E67D60C81709}" type="presParOf" srcId="{431736DF-1099-4F93-99F6-41908D16F927}" destId="{DFAD5C82-E01A-4E90-A6D2-AAEDBDBF7179}" srcOrd="0" destOrd="0" presId="urn:microsoft.com/office/officeart/2005/8/layout/vList5"/>
    <dgm:cxn modelId="{E94FFA8F-E9CF-450B-B709-DA00287FB806}" type="presParOf" srcId="{DFAD5C82-E01A-4E90-A6D2-AAEDBDBF7179}" destId="{668F6A58-16E6-4358-87BD-3A4181A3B2C8}" srcOrd="0" destOrd="0" presId="urn:microsoft.com/office/officeart/2005/8/layout/vList5"/>
    <dgm:cxn modelId="{13D6DAD4-A36C-4AFB-8000-54C1BA85E723}" type="presParOf" srcId="{DFAD5C82-E01A-4E90-A6D2-AAEDBDBF7179}" destId="{E9F8EBC8-F82E-4EF5-9EC1-001F7155B185}" srcOrd="1" destOrd="0" presId="urn:microsoft.com/office/officeart/2005/8/layout/vList5"/>
    <dgm:cxn modelId="{CE89CE1C-E7DF-459A-B5FF-7CABEDFA99B6}" type="presParOf" srcId="{431736DF-1099-4F93-99F6-41908D16F927}" destId="{4F538DF5-9E29-41A7-8A2F-04465DAC07C8}" srcOrd="1" destOrd="0" presId="urn:microsoft.com/office/officeart/2005/8/layout/vList5"/>
    <dgm:cxn modelId="{138E5F9A-CCE3-44CE-A4A5-D4C1CB93E68B}" type="presParOf" srcId="{431736DF-1099-4F93-99F6-41908D16F927}" destId="{794C66D0-DF69-43D4-B1F9-E72CE3DD0880}" srcOrd="2" destOrd="0" presId="urn:microsoft.com/office/officeart/2005/8/layout/vList5"/>
    <dgm:cxn modelId="{51C085F7-3C0F-40B9-94CC-ECD318D89C18}" type="presParOf" srcId="{794C66D0-DF69-43D4-B1F9-E72CE3DD0880}" destId="{01E313A1-1D0A-4195-B1CA-C4C9242C8F7F}" srcOrd="0" destOrd="0" presId="urn:microsoft.com/office/officeart/2005/8/layout/vList5"/>
    <dgm:cxn modelId="{35F42450-6E23-4835-9DF1-FBD823657BFA}" type="presParOf" srcId="{794C66D0-DF69-43D4-B1F9-E72CE3DD0880}" destId="{5624ED40-6962-444E-82CE-50EF20FD14ED}" srcOrd="1" destOrd="0" presId="urn:microsoft.com/office/officeart/2005/8/layout/vList5"/>
    <dgm:cxn modelId="{A4542780-BF43-42C1-AD2A-2EB6CE12FAC6}" type="presParOf" srcId="{431736DF-1099-4F93-99F6-41908D16F927}" destId="{6CFFD794-A619-42D0-8F44-A50CF35976A7}" srcOrd="3" destOrd="0" presId="urn:microsoft.com/office/officeart/2005/8/layout/vList5"/>
    <dgm:cxn modelId="{97703A58-41E0-472C-8CCC-DB1512099D47}" type="presParOf" srcId="{431736DF-1099-4F93-99F6-41908D16F927}" destId="{B4CE908E-F67B-4AC8-8B91-14BEAC333E1D}" srcOrd="4" destOrd="0" presId="urn:microsoft.com/office/officeart/2005/8/layout/vList5"/>
    <dgm:cxn modelId="{B18E2B72-97DD-4F57-A41D-5200E5205B74}" type="presParOf" srcId="{B4CE908E-F67B-4AC8-8B91-14BEAC333E1D}" destId="{C95C735F-731B-428D-9989-73B3911F90C6}" srcOrd="0" destOrd="0" presId="urn:microsoft.com/office/officeart/2005/8/layout/vList5"/>
    <dgm:cxn modelId="{7FDC4E54-2DCB-446F-8459-C1EE70E93E5D}" type="presParOf" srcId="{B4CE908E-F67B-4AC8-8B91-14BEAC333E1D}" destId="{7E920293-B9B9-49F0-8FA4-88D28408A055}" srcOrd="1" destOrd="0" presId="urn:microsoft.com/office/officeart/2005/8/layout/vList5"/>
    <dgm:cxn modelId="{CEC08465-F769-4C25-A0A6-09696274E334}" type="presParOf" srcId="{431736DF-1099-4F93-99F6-41908D16F927}" destId="{0F088762-0CDA-4963-B201-0511043619D1}" srcOrd="5" destOrd="0" presId="urn:microsoft.com/office/officeart/2005/8/layout/vList5"/>
    <dgm:cxn modelId="{9F0E5720-583F-45C3-BB51-797E12ABFFB9}" type="presParOf" srcId="{431736DF-1099-4F93-99F6-41908D16F927}" destId="{E010C163-8D68-430D-AD2E-51F84AFF1464}" srcOrd="6" destOrd="0" presId="urn:microsoft.com/office/officeart/2005/8/layout/vList5"/>
    <dgm:cxn modelId="{645FCCC0-D53F-4D16-9FC5-05456D186013}" type="presParOf" srcId="{E010C163-8D68-430D-AD2E-51F84AFF1464}" destId="{5BB9EB2B-0637-4B0F-91F0-78DDA36134BC}" srcOrd="0" destOrd="0" presId="urn:microsoft.com/office/officeart/2005/8/layout/vList5"/>
    <dgm:cxn modelId="{F7E45089-0436-4B8C-BA1A-D25A7375F22D}" type="presParOf" srcId="{E010C163-8D68-430D-AD2E-51F84AFF1464}" destId="{75A8BFD6-DBEC-4770-B010-E3C739EBE87A}" srcOrd="1" destOrd="0" presId="urn:microsoft.com/office/officeart/2005/8/layout/vList5"/>
    <dgm:cxn modelId="{3FE007AF-7C8A-4020-97E3-F8AB0455042E}" type="presParOf" srcId="{431736DF-1099-4F93-99F6-41908D16F927}" destId="{345EA5BB-4C9E-4D6F-A08D-64AAF07E11AE}" srcOrd="7" destOrd="0" presId="urn:microsoft.com/office/officeart/2005/8/layout/vList5"/>
    <dgm:cxn modelId="{C0EED1D8-E66D-4A5A-A387-8C7F984FD390}" type="presParOf" srcId="{431736DF-1099-4F93-99F6-41908D16F927}" destId="{52931297-502C-4ECC-BB55-B5AE83329871}" srcOrd="8" destOrd="0" presId="urn:microsoft.com/office/officeart/2005/8/layout/vList5"/>
    <dgm:cxn modelId="{20F95926-BAAB-4E8A-8176-75F70C90ABF2}" type="presParOf" srcId="{52931297-502C-4ECC-BB55-B5AE83329871}" destId="{4539D06C-FC12-4E89-B63D-3B38551F7418}" srcOrd="0" destOrd="0" presId="urn:microsoft.com/office/officeart/2005/8/layout/vList5"/>
    <dgm:cxn modelId="{73F1BE58-6C7C-4595-8868-D81AC8555642}" type="presParOf" srcId="{52931297-502C-4ECC-BB55-B5AE83329871}" destId="{653A38CD-4851-4C03-8FC7-AE265524370F}" srcOrd="1" destOrd="0" presId="urn:microsoft.com/office/officeart/2005/8/layout/vList5"/>
    <dgm:cxn modelId="{99C131C9-1A71-42AC-A4FA-9145120219A0}" type="presParOf" srcId="{431736DF-1099-4F93-99F6-41908D16F927}" destId="{A4B8B627-EC8D-42D2-9304-4C27A9409C77}" srcOrd="9" destOrd="0" presId="urn:microsoft.com/office/officeart/2005/8/layout/vList5"/>
    <dgm:cxn modelId="{66D68352-6CD1-4F41-BF4F-9BA4F8CDF710}" type="presParOf" srcId="{431736DF-1099-4F93-99F6-41908D16F927}" destId="{A4A0F705-239C-452F-984C-9D46FE5FA0CF}" srcOrd="10" destOrd="0" presId="urn:microsoft.com/office/officeart/2005/8/layout/vList5"/>
    <dgm:cxn modelId="{838A46E3-37D6-4870-911D-65F218E4B4D4}" type="presParOf" srcId="{A4A0F705-239C-452F-984C-9D46FE5FA0CF}" destId="{3DA1B736-55DA-4DD6-ACEA-729E9F869A52}" srcOrd="0" destOrd="0" presId="urn:microsoft.com/office/officeart/2005/8/layout/vList5"/>
    <dgm:cxn modelId="{A4D572FA-6D32-4295-A23A-A76747691DD6}" type="presParOf" srcId="{A4A0F705-239C-452F-984C-9D46FE5FA0CF}" destId="{016E7973-AF9D-47AB-BC51-2E07CF975F98}" srcOrd="1" destOrd="0" presId="urn:microsoft.com/office/officeart/2005/8/layout/vList5"/>
  </dgm:cxnLst>
  <dgm:bg/>
  <dgm:whole/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RADIOGONIOMETRIA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C9ED5958-2BE8-4DE9-9FA9-B2CA65407532}">
      <dgm:prSet phldrT="[Testo]" custT="1"/>
      <dgm:spPr/>
      <dgm:t>
        <a:bodyPr/>
        <a:lstStyle/>
        <a:p>
          <a:r>
            <a:rPr lang="it-IT" sz="1600" dirty="0" smtClean="0"/>
            <a:t>QDR, QTE</a:t>
          </a:r>
          <a:endParaRPr lang="it-IT" sz="1600" dirty="0"/>
        </a:p>
      </dgm:t>
    </dgm:pt>
    <dgm:pt modelId="{3A2FCD63-95ED-40C1-A424-4767B988C697}" type="parTrans" cxnId="{5106D2CF-6925-4B37-9899-BC6AAF35EE45}">
      <dgm:prSet/>
      <dgm:spPr/>
      <dgm:t>
        <a:bodyPr/>
        <a:lstStyle/>
        <a:p>
          <a:endParaRPr lang="it-IT"/>
        </a:p>
      </dgm:t>
    </dgm:pt>
    <dgm:pt modelId="{B80AB7C0-F05F-4195-A208-35BA03B5BDC9}" type="sibTrans" cxnId="{5106D2CF-6925-4B37-9899-BC6AAF35EE45}">
      <dgm:prSet/>
      <dgm:spPr/>
      <dgm:t>
        <a:bodyPr/>
        <a:lstStyle/>
        <a:p>
          <a:endParaRPr lang="it-IT"/>
        </a:p>
      </dgm:t>
    </dgm:pt>
    <dgm:pt modelId="{3F34AC81-2599-4A76-9351-91FCAF8CA775}">
      <dgm:prSet phldrT="[Testo]" custT="1"/>
      <dgm:spPr/>
      <dgm:t>
        <a:bodyPr/>
        <a:lstStyle/>
        <a:p>
          <a:r>
            <a:rPr lang="it-IT" sz="1600" dirty="0" smtClean="0"/>
            <a:t>TRIANGOLO DEL VENTO</a:t>
          </a:r>
          <a:endParaRPr lang="it-IT" sz="1600" dirty="0"/>
        </a:p>
      </dgm:t>
    </dgm:pt>
    <dgm:pt modelId="{4F77BDDC-0801-468A-8CD2-BEC22EE14D7C}" type="parTrans" cxnId="{B4D86EBD-F024-49D1-95D6-7CD15CB5A9A9}">
      <dgm:prSet/>
      <dgm:spPr/>
      <dgm:t>
        <a:bodyPr/>
        <a:lstStyle/>
        <a:p>
          <a:endParaRPr lang="it-IT"/>
        </a:p>
      </dgm:t>
    </dgm:pt>
    <dgm:pt modelId="{7A17F1F6-0E6C-4580-9AEE-E81E9FB934C3}" type="sibTrans" cxnId="{B4D86EBD-F024-49D1-95D6-7CD15CB5A9A9}">
      <dgm:prSet/>
      <dgm:spPr/>
      <dgm:t>
        <a:bodyPr/>
        <a:lstStyle/>
        <a:p>
          <a:endParaRPr lang="it-IT"/>
        </a:p>
      </dgm:t>
    </dgm:pt>
    <dgm:pt modelId="{53CB0A83-40DD-427E-BAAA-6C207F38F2B9}">
      <dgm:prSet phldrT="[Testo]" custT="1"/>
      <dgm:spPr/>
      <dgm:t>
        <a:bodyPr/>
        <a:lstStyle/>
        <a:p>
          <a:r>
            <a:rPr lang="it-IT" sz="1600" dirty="0" smtClean="0"/>
            <a:t>Metodo grafico</a:t>
          </a:r>
          <a:endParaRPr lang="it-IT" sz="1600" dirty="0"/>
        </a:p>
      </dgm:t>
    </dgm:pt>
    <dgm:pt modelId="{50BE2B2D-3E8D-4F2A-8725-A0A5417716E2}" type="parTrans" cxnId="{0B5314FB-A679-4845-802C-2C4822F09083}">
      <dgm:prSet/>
      <dgm:spPr/>
      <dgm:t>
        <a:bodyPr/>
        <a:lstStyle/>
        <a:p>
          <a:endParaRPr lang="it-IT"/>
        </a:p>
      </dgm:t>
    </dgm:pt>
    <dgm:pt modelId="{325DC5B7-A984-4AF7-AFBC-DB8C5148CC81}" type="sibTrans" cxnId="{0B5314FB-A679-4845-802C-2C4822F09083}">
      <dgm:prSet/>
      <dgm:spPr/>
      <dgm:t>
        <a:bodyPr/>
        <a:lstStyle/>
        <a:p>
          <a:endParaRPr lang="it-IT"/>
        </a:p>
      </dgm:t>
    </dgm:pt>
    <dgm:pt modelId="{C1A566A5-2A63-4864-9ECD-DCB8FDFB87D1}">
      <dgm:prSet phldrT="[Testo]" custT="1"/>
      <dgm:spPr/>
      <dgm:t>
        <a:bodyPr/>
        <a:lstStyle/>
        <a:p>
          <a:r>
            <a:rPr lang="it-IT" sz="1600" dirty="0" smtClean="0"/>
            <a:t>MOTI RELATIVI</a:t>
          </a:r>
          <a:endParaRPr lang="it-IT" sz="1600" dirty="0"/>
        </a:p>
      </dgm:t>
    </dgm:pt>
    <dgm:pt modelId="{D736A472-BB60-44AF-905A-865FAB5E0668}" type="parTrans" cxnId="{BA5EDB43-D59E-4ADA-A8AE-6911E62FC67C}">
      <dgm:prSet/>
      <dgm:spPr/>
      <dgm:t>
        <a:bodyPr/>
        <a:lstStyle/>
        <a:p>
          <a:endParaRPr lang="it-IT"/>
        </a:p>
      </dgm:t>
    </dgm:pt>
    <dgm:pt modelId="{81C83AE8-AC2B-4AB6-AD0E-A52D88914472}" type="sibTrans" cxnId="{BA5EDB43-D59E-4ADA-A8AE-6911E62FC67C}">
      <dgm:prSet/>
      <dgm:spPr/>
      <dgm:t>
        <a:bodyPr/>
        <a:lstStyle/>
        <a:p>
          <a:endParaRPr lang="it-IT"/>
        </a:p>
      </dgm:t>
    </dgm:pt>
    <dgm:pt modelId="{F1292BF8-CAEF-4D91-833A-BC694E6D6692}">
      <dgm:prSet phldrT="[Testo]" custT="1"/>
      <dgm:spPr/>
      <dgm:t>
        <a:bodyPr/>
        <a:lstStyle/>
        <a:p>
          <a:r>
            <a:rPr lang="it-IT" sz="1600" dirty="0" smtClean="0"/>
            <a:t>Intercettamento aereo nave</a:t>
          </a:r>
          <a:endParaRPr lang="it-IT" sz="1600" dirty="0"/>
        </a:p>
      </dgm:t>
    </dgm:pt>
    <dgm:pt modelId="{CDEFC292-12E5-40F4-9C54-3019A8CC96F0}" type="parTrans" cxnId="{7667A3F3-15A7-4E39-A889-F0F844126126}">
      <dgm:prSet/>
      <dgm:spPr/>
      <dgm:t>
        <a:bodyPr/>
        <a:lstStyle/>
        <a:p>
          <a:endParaRPr lang="it-IT"/>
        </a:p>
      </dgm:t>
    </dgm:pt>
    <dgm:pt modelId="{033D5CB4-D9F5-4371-BFB8-1F98F9562F44}" type="sibTrans" cxnId="{7667A3F3-15A7-4E39-A889-F0F844126126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3917277-6D89-464A-85C5-699B825BBBA6}" type="pres">
      <dgm:prSet presAssocID="{C1A566A5-2A63-4864-9ECD-DCB8FDFB87D1}" presName="boxAndChildren" presStyleCnt="0"/>
      <dgm:spPr/>
    </dgm:pt>
    <dgm:pt modelId="{0DD52B51-B469-4177-A774-56B335A8C059}" type="pres">
      <dgm:prSet presAssocID="{C1A566A5-2A63-4864-9ECD-DCB8FDFB87D1}" presName="parentTextBox" presStyleLbl="node1" presStyleIdx="0" presStyleCnt="3"/>
      <dgm:spPr/>
      <dgm:t>
        <a:bodyPr/>
        <a:lstStyle/>
        <a:p>
          <a:endParaRPr lang="it-IT"/>
        </a:p>
      </dgm:t>
    </dgm:pt>
    <dgm:pt modelId="{650E9C2E-15EF-4FA4-B474-3AFBCE050D3C}" type="pres">
      <dgm:prSet presAssocID="{C1A566A5-2A63-4864-9ECD-DCB8FDFB87D1}" presName="entireBox" presStyleLbl="node1" presStyleIdx="0" presStyleCnt="3"/>
      <dgm:spPr/>
      <dgm:t>
        <a:bodyPr/>
        <a:lstStyle/>
        <a:p>
          <a:endParaRPr lang="it-IT"/>
        </a:p>
      </dgm:t>
    </dgm:pt>
    <dgm:pt modelId="{FC22CCE3-8928-4021-A5D5-E3D71B49F1A8}" type="pres">
      <dgm:prSet presAssocID="{C1A566A5-2A63-4864-9ECD-DCB8FDFB87D1}" presName="descendantBox" presStyleCnt="0"/>
      <dgm:spPr/>
    </dgm:pt>
    <dgm:pt modelId="{76E18F88-5E80-48B1-B822-5FF5510827AE}" type="pres">
      <dgm:prSet presAssocID="{F1292BF8-CAEF-4D91-833A-BC694E6D6692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08F761E-BD87-4C3D-BEE2-AC71905A38E2}" type="pres">
      <dgm:prSet presAssocID="{7A17F1F6-0E6C-4580-9AEE-E81E9FB934C3}" presName="sp" presStyleCnt="0"/>
      <dgm:spPr/>
    </dgm:pt>
    <dgm:pt modelId="{5F1A4613-9EDE-4D50-B8FF-0C54BD72C07D}" type="pres">
      <dgm:prSet presAssocID="{3F34AC81-2599-4A76-9351-91FCAF8CA775}" presName="arrowAndChildren" presStyleCnt="0"/>
      <dgm:spPr/>
    </dgm:pt>
    <dgm:pt modelId="{73AD96EE-F66D-47B6-BC1B-3C3A5B7AB837}" type="pres">
      <dgm:prSet presAssocID="{3F34AC81-2599-4A76-9351-91FCAF8CA775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745D3FA1-6D91-44DC-B8DF-2761F994170A}" type="pres">
      <dgm:prSet presAssocID="{3F34AC81-2599-4A76-9351-91FCAF8CA775}" presName="arrow" presStyleLbl="node1" presStyleIdx="1" presStyleCnt="3"/>
      <dgm:spPr/>
      <dgm:t>
        <a:bodyPr/>
        <a:lstStyle/>
        <a:p>
          <a:endParaRPr lang="it-IT"/>
        </a:p>
      </dgm:t>
    </dgm:pt>
    <dgm:pt modelId="{907D0157-CB90-479F-8E99-00C7F8DA63C9}" type="pres">
      <dgm:prSet presAssocID="{3F34AC81-2599-4A76-9351-91FCAF8CA775}" presName="descendantArrow" presStyleCnt="0"/>
      <dgm:spPr/>
    </dgm:pt>
    <dgm:pt modelId="{5FDA543F-67D4-4F35-B37C-979E56C085AC}" type="pres">
      <dgm:prSet presAssocID="{53CB0A83-40DD-427E-BAAA-6C207F38F2B9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A6BA55-5A78-4788-8FAF-EA1570640C2A}" type="pres">
      <dgm:prSet presAssocID="{70B038A9-5CE7-4A0C-952C-331955CCF74B}" presName="sp" presStyleCnt="0"/>
      <dgm:spPr/>
    </dgm:pt>
    <dgm:pt modelId="{2A1B6976-D397-4FF2-8DC0-9DB568141E25}" type="pres">
      <dgm:prSet presAssocID="{A9B269A0-9580-4592-BC29-670CF40D47F8}" presName="arrowAndChildren" presStyleCnt="0"/>
      <dgm:spPr/>
    </dgm:pt>
    <dgm:pt modelId="{76C332F1-C693-485D-9F47-AE6A83634BAC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00B8A06C-9000-4BA4-BD6D-8D25C810DED3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E047211C-65BB-45D6-9CCB-578A160647FC}" type="pres">
      <dgm:prSet presAssocID="{A9B269A0-9580-4592-BC29-670CF40D47F8}" presName="descendantArrow" presStyleCnt="0"/>
      <dgm:spPr/>
    </dgm:pt>
    <dgm:pt modelId="{322446F9-1A49-43F3-9575-7A523C118632}" type="pres">
      <dgm:prSet presAssocID="{C9ED5958-2BE8-4DE9-9FA9-B2CA65407532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F56DA33-9A71-4C70-B34D-F131FBDAE6C9}" type="presOf" srcId="{A9B269A0-9580-4592-BC29-670CF40D47F8}" destId="{00B8A06C-9000-4BA4-BD6D-8D25C810DED3}" srcOrd="1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D924561E-9FC1-4544-B6EE-7D565692A6D7}" type="presOf" srcId="{C1A566A5-2A63-4864-9ECD-DCB8FDFB87D1}" destId="{0DD52B51-B469-4177-A774-56B335A8C059}" srcOrd="0" destOrd="0" presId="urn:microsoft.com/office/officeart/2005/8/layout/process4"/>
    <dgm:cxn modelId="{1E87BE29-7769-47BA-AE69-60A9EC9BB3A2}" type="presOf" srcId="{F1292BF8-CAEF-4D91-833A-BC694E6D6692}" destId="{76E18F88-5E80-48B1-B822-5FF5510827AE}" srcOrd="0" destOrd="0" presId="urn:microsoft.com/office/officeart/2005/8/layout/process4"/>
    <dgm:cxn modelId="{B4D86EBD-F024-49D1-95D6-7CD15CB5A9A9}" srcId="{4BC4DA22-8CF1-4A31-8AB7-292E7733B0D2}" destId="{3F34AC81-2599-4A76-9351-91FCAF8CA775}" srcOrd="1" destOrd="0" parTransId="{4F77BDDC-0801-468A-8CD2-BEC22EE14D7C}" sibTransId="{7A17F1F6-0E6C-4580-9AEE-E81E9FB934C3}"/>
    <dgm:cxn modelId="{5106D2CF-6925-4B37-9899-BC6AAF35EE45}" srcId="{A9B269A0-9580-4592-BC29-670CF40D47F8}" destId="{C9ED5958-2BE8-4DE9-9FA9-B2CA65407532}" srcOrd="0" destOrd="0" parTransId="{3A2FCD63-95ED-40C1-A424-4767B988C697}" sibTransId="{B80AB7C0-F05F-4195-A208-35BA03B5BDC9}"/>
    <dgm:cxn modelId="{56171691-6A42-42A7-8023-8B3852053808}" type="presOf" srcId="{3F34AC81-2599-4A76-9351-91FCAF8CA775}" destId="{745D3FA1-6D91-44DC-B8DF-2761F994170A}" srcOrd="1" destOrd="0" presId="urn:microsoft.com/office/officeart/2005/8/layout/process4"/>
    <dgm:cxn modelId="{4165BD72-294D-4AB2-9089-65F17CF42DAE}" type="presOf" srcId="{53CB0A83-40DD-427E-BAAA-6C207F38F2B9}" destId="{5FDA543F-67D4-4F35-B37C-979E56C085AC}" srcOrd="0" destOrd="0" presId="urn:microsoft.com/office/officeart/2005/8/layout/process4"/>
    <dgm:cxn modelId="{E45F4B42-E08D-4CA0-9C87-19286C589580}" type="presOf" srcId="{4BC4DA22-8CF1-4A31-8AB7-292E7733B0D2}" destId="{F0E07B57-4EBD-4673-A78E-AF8A8469B304}" srcOrd="0" destOrd="0" presId="urn:microsoft.com/office/officeart/2005/8/layout/process4"/>
    <dgm:cxn modelId="{441FEE3F-02B5-4614-BFA1-3C300A29DE98}" type="presOf" srcId="{C9ED5958-2BE8-4DE9-9FA9-B2CA65407532}" destId="{322446F9-1A49-43F3-9575-7A523C118632}" srcOrd="0" destOrd="0" presId="urn:microsoft.com/office/officeart/2005/8/layout/process4"/>
    <dgm:cxn modelId="{0B5314FB-A679-4845-802C-2C4822F09083}" srcId="{3F34AC81-2599-4A76-9351-91FCAF8CA775}" destId="{53CB0A83-40DD-427E-BAAA-6C207F38F2B9}" srcOrd="0" destOrd="0" parTransId="{50BE2B2D-3E8D-4F2A-8725-A0A5417716E2}" sibTransId="{325DC5B7-A984-4AF7-AFBC-DB8C5148CC81}"/>
    <dgm:cxn modelId="{95730551-0E9E-40B2-B63B-197A9C69D278}" type="presOf" srcId="{C1A566A5-2A63-4864-9ECD-DCB8FDFB87D1}" destId="{650E9C2E-15EF-4FA4-B474-3AFBCE050D3C}" srcOrd="1" destOrd="0" presId="urn:microsoft.com/office/officeart/2005/8/layout/process4"/>
    <dgm:cxn modelId="{B88FE18B-0746-4DAA-AAF7-C087484B3A70}" type="presOf" srcId="{A9B269A0-9580-4592-BC29-670CF40D47F8}" destId="{76C332F1-C693-485D-9F47-AE6A83634BAC}" srcOrd="0" destOrd="0" presId="urn:microsoft.com/office/officeart/2005/8/layout/process4"/>
    <dgm:cxn modelId="{BA5EDB43-D59E-4ADA-A8AE-6911E62FC67C}" srcId="{4BC4DA22-8CF1-4A31-8AB7-292E7733B0D2}" destId="{C1A566A5-2A63-4864-9ECD-DCB8FDFB87D1}" srcOrd="2" destOrd="0" parTransId="{D736A472-BB60-44AF-905A-865FAB5E0668}" sibTransId="{81C83AE8-AC2B-4AB6-AD0E-A52D88914472}"/>
    <dgm:cxn modelId="{7667A3F3-15A7-4E39-A889-F0F844126126}" srcId="{C1A566A5-2A63-4864-9ECD-DCB8FDFB87D1}" destId="{F1292BF8-CAEF-4D91-833A-BC694E6D6692}" srcOrd="0" destOrd="0" parTransId="{CDEFC292-12E5-40F4-9C54-3019A8CC96F0}" sibTransId="{033D5CB4-D9F5-4371-BFB8-1F98F9562F44}"/>
    <dgm:cxn modelId="{721E6077-099B-42ED-8A70-48684846E961}" type="presOf" srcId="{3F34AC81-2599-4A76-9351-91FCAF8CA775}" destId="{73AD96EE-F66D-47B6-BC1B-3C3A5B7AB837}" srcOrd="0" destOrd="0" presId="urn:microsoft.com/office/officeart/2005/8/layout/process4"/>
    <dgm:cxn modelId="{CFC21F40-5D87-4634-A96F-5BBB82C2D12B}" type="presParOf" srcId="{F0E07B57-4EBD-4673-A78E-AF8A8469B304}" destId="{F3917277-6D89-464A-85C5-699B825BBBA6}" srcOrd="0" destOrd="0" presId="urn:microsoft.com/office/officeart/2005/8/layout/process4"/>
    <dgm:cxn modelId="{98D7DB81-7C3C-42DE-825D-BE9F502BDDA3}" type="presParOf" srcId="{F3917277-6D89-464A-85C5-699B825BBBA6}" destId="{0DD52B51-B469-4177-A774-56B335A8C059}" srcOrd="0" destOrd="0" presId="urn:microsoft.com/office/officeart/2005/8/layout/process4"/>
    <dgm:cxn modelId="{48A72434-B805-430A-A9D3-B77E90B83ED9}" type="presParOf" srcId="{F3917277-6D89-464A-85C5-699B825BBBA6}" destId="{650E9C2E-15EF-4FA4-B474-3AFBCE050D3C}" srcOrd="1" destOrd="0" presId="urn:microsoft.com/office/officeart/2005/8/layout/process4"/>
    <dgm:cxn modelId="{888DF595-E770-449F-AC25-1154C6873381}" type="presParOf" srcId="{F3917277-6D89-464A-85C5-699B825BBBA6}" destId="{FC22CCE3-8928-4021-A5D5-E3D71B49F1A8}" srcOrd="2" destOrd="0" presId="urn:microsoft.com/office/officeart/2005/8/layout/process4"/>
    <dgm:cxn modelId="{134DA404-EF20-4AB7-8694-1888F124CFD5}" type="presParOf" srcId="{FC22CCE3-8928-4021-A5D5-E3D71B49F1A8}" destId="{76E18F88-5E80-48B1-B822-5FF5510827AE}" srcOrd="0" destOrd="0" presId="urn:microsoft.com/office/officeart/2005/8/layout/process4"/>
    <dgm:cxn modelId="{22E5C0F6-78D2-4C1B-BA4C-D15116BC8B3A}" type="presParOf" srcId="{F0E07B57-4EBD-4673-A78E-AF8A8469B304}" destId="{E08F761E-BD87-4C3D-BEE2-AC71905A38E2}" srcOrd="1" destOrd="0" presId="urn:microsoft.com/office/officeart/2005/8/layout/process4"/>
    <dgm:cxn modelId="{911174ED-C783-4300-93E6-2D14B211F806}" type="presParOf" srcId="{F0E07B57-4EBD-4673-A78E-AF8A8469B304}" destId="{5F1A4613-9EDE-4D50-B8FF-0C54BD72C07D}" srcOrd="2" destOrd="0" presId="urn:microsoft.com/office/officeart/2005/8/layout/process4"/>
    <dgm:cxn modelId="{16B8E2BA-1A17-4943-A286-F0931A1F1AF4}" type="presParOf" srcId="{5F1A4613-9EDE-4D50-B8FF-0C54BD72C07D}" destId="{73AD96EE-F66D-47B6-BC1B-3C3A5B7AB837}" srcOrd="0" destOrd="0" presId="urn:microsoft.com/office/officeart/2005/8/layout/process4"/>
    <dgm:cxn modelId="{8524CBC2-F37A-43B6-8AB3-1F278E42EFBB}" type="presParOf" srcId="{5F1A4613-9EDE-4D50-B8FF-0C54BD72C07D}" destId="{745D3FA1-6D91-44DC-B8DF-2761F994170A}" srcOrd="1" destOrd="0" presId="urn:microsoft.com/office/officeart/2005/8/layout/process4"/>
    <dgm:cxn modelId="{0D1B3F52-CEC3-4FA5-B82C-5A807A2AC681}" type="presParOf" srcId="{5F1A4613-9EDE-4D50-B8FF-0C54BD72C07D}" destId="{907D0157-CB90-479F-8E99-00C7F8DA63C9}" srcOrd="2" destOrd="0" presId="urn:microsoft.com/office/officeart/2005/8/layout/process4"/>
    <dgm:cxn modelId="{82EDAD3F-6AA3-443F-B504-33B6D10849F1}" type="presParOf" srcId="{907D0157-CB90-479F-8E99-00C7F8DA63C9}" destId="{5FDA543F-67D4-4F35-B37C-979E56C085AC}" srcOrd="0" destOrd="0" presId="urn:microsoft.com/office/officeart/2005/8/layout/process4"/>
    <dgm:cxn modelId="{DBAD6C0E-8178-43FC-8501-BA56FAFA2A51}" type="presParOf" srcId="{F0E07B57-4EBD-4673-A78E-AF8A8469B304}" destId="{B9A6BA55-5A78-4788-8FAF-EA1570640C2A}" srcOrd="3" destOrd="0" presId="urn:microsoft.com/office/officeart/2005/8/layout/process4"/>
    <dgm:cxn modelId="{B694FD48-2482-493C-8B3A-4889CFDF6119}" type="presParOf" srcId="{F0E07B57-4EBD-4673-A78E-AF8A8469B304}" destId="{2A1B6976-D397-4FF2-8DC0-9DB568141E25}" srcOrd="4" destOrd="0" presId="urn:microsoft.com/office/officeart/2005/8/layout/process4"/>
    <dgm:cxn modelId="{E63FB117-34D1-40F3-B6B7-636319F96012}" type="presParOf" srcId="{2A1B6976-D397-4FF2-8DC0-9DB568141E25}" destId="{76C332F1-C693-485D-9F47-AE6A83634BAC}" srcOrd="0" destOrd="0" presId="urn:microsoft.com/office/officeart/2005/8/layout/process4"/>
    <dgm:cxn modelId="{B402EDD2-E86E-4B54-95D7-FEA9E6BD4E43}" type="presParOf" srcId="{2A1B6976-D397-4FF2-8DC0-9DB568141E25}" destId="{00B8A06C-9000-4BA4-BD6D-8D25C810DED3}" srcOrd="1" destOrd="0" presId="urn:microsoft.com/office/officeart/2005/8/layout/process4"/>
    <dgm:cxn modelId="{33E47ED2-8A35-4125-BD28-95BAFDC9421A}" type="presParOf" srcId="{2A1B6976-D397-4FF2-8DC0-9DB568141E25}" destId="{E047211C-65BB-45D6-9CCB-578A160647FC}" srcOrd="2" destOrd="0" presId="urn:microsoft.com/office/officeart/2005/8/layout/process4"/>
    <dgm:cxn modelId="{7C89ED9A-DC32-457C-ACC8-7053BCE5CC15}" type="presParOf" srcId="{E047211C-65BB-45D6-9CCB-578A160647FC}" destId="{322446F9-1A49-43F3-9575-7A523C118632}" srcOrd="0" destOrd="0" presId="urn:microsoft.com/office/officeart/2005/8/layout/process4"/>
  </dgm:cxnLst>
  <dgm:bg/>
  <dgm:whole/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 custT="1"/>
      <dgm:spPr/>
      <dgm:t>
        <a:bodyPr/>
        <a:lstStyle/>
        <a:p>
          <a:r>
            <a:rPr lang="it-IT" sz="1800" dirty="0" smtClean="0"/>
            <a:t>Calcolo della TC e TH</a:t>
          </a:r>
          <a:endParaRPr lang="it-IT" sz="1800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05BE390E-1D87-4EB4-B7A6-B38699CD6E9F}">
      <dgm:prSet custT="1"/>
      <dgm:spPr/>
      <dgm:t>
        <a:bodyPr/>
        <a:lstStyle/>
        <a:p>
          <a:r>
            <a:rPr lang="it-IT" sz="1800" dirty="0" smtClean="0"/>
            <a:t>Calcolo di V e GS</a:t>
          </a:r>
          <a:endParaRPr lang="it-IT" sz="1800" dirty="0"/>
        </a:p>
      </dgm:t>
    </dgm:pt>
    <dgm:pt modelId="{0E6792B7-35E8-4B1F-BA1A-782883C9668B}" type="parTrans" cxnId="{6D3027E1-72CC-45B4-A1C1-3F91214CD074}">
      <dgm:prSet/>
      <dgm:spPr/>
      <dgm:t>
        <a:bodyPr/>
        <a:lstStyle/>
        <a:p>
          <a:endParaRPr lang="it-IT"/>
        </a:p>
      </dgm:t>
    </dgm:pt>
    <dgm:pt modelId="{F4D6DC52-9BCF-48A8-8908-6533C47E8A6F}" type="sibTrans" cxnId="{6D3027E1-72CC-45B4-A1C1-3F91214CD074}">
      <dgm:prSet/>
      <dgm:spPr/>
      <dgm:t>
        <a:bodyPr/>
        <a:lstStyle/>
        <a:p>
          <a:endParaRPr lang="it-IT"/>
        </a:p>
      </dgm:t>
    </dgm:pt>
    <dgm:pt modelId="{79E096C6-E7A4-4A93-AF21-BB140C37831D}">
      <dgm:prSet custT="1"/>
      <dgm:spPr/>
      <dgm:t>
        <a:bodyPr/>
        <a:lstStyle/>
        <a:p>
          <a:r>
            <a:rPr lang="it-IT" sz="1800" dirty="0" smtClean="0"/>
            <a:t>Intercettamento</a:t>
          </a:r>
          <a:endParaRPr lang="it-IT" sz="1800" dirty="0"/>
        </a:p>
      </dgm:t>
    </dgm:pt>
    <dgm:pt modelId="{8E645D8E-422F-44DC-B2F0-3FA04A10DB83}" type="parTrans" cxnId="{F894BB3B-1859-4864-8DE9-6706765E070D}">
      <dgm:prSet/>
      <dgm:spPr/>
      <dgm:t>
        <a:bodyPr/>
        <a:lstStyle/>
        <a:p>
          <a:endParaRPr lang="it-IT"/>
        </a:p>
      </dgm:t>
    </dgm:pt>
    <dgm:pt modelId="{E76B0C5D-0231-4E07-BD99-994B453FF7F9}" type="sibTrans" cxnId="{F894BB3B-1859-4864-8DE9-6706765E070D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7829D50A-8A54-49E5-9C4E-DFC3A2EBDCCD}" type="pres">
      <dgm:prSet presAssocID="{E19F41FF-CA4F-4296-B8E0-340C53272823}" presName="arrowDiagram3" presStyleCnt="0"/>
      <dgm:spPr/>
    </dgm:pt>
    <dgm:pt modelId="{15AA4252-EF9E-4581-A4D7-B898E9C50FA7}" type="pres">
      <dgm:prSet presAssocID="{A7C2AE8E-690F-4EC4-9BDA-90FDB49BBD57}" presName="bullet3a" presStyleLbl="node1" presStyleIdx="0" presStyleCnt="3"/>
      <dgm:spPr/>
    </dgm:pt>
    <dgm:pt modelId="{D8AC9F27-137A-4845-B39B-B3B9ADBAEDB8}" type="pres">
      <dgm:prSet presAssocID="{A7C2AE8E-690F-4EC4-9BDA-90FDB49BBD57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7CE8670-FA9D-44B7-9212-F77D3B9A9614}" type="pres">
      <dgm:prSet presAssocID="{05BE390E-1D87-4EB4-B7A6-B38699CD6E9F}" presName="bullet3b" presStyleLbl="node1" presStyleIdx="1" presStyleCnt="3"/>
      <dgm:spPr/>
    </dgm:pt>
    <dgm:pt modelId="{F8B035F4-387E-4B19-A8EF-97BB65AF9F90}" type="pres">
      <dgm:prSet presAssocID="{05BE390E-1D87-4EB4-B7A6-B38699CD6E9F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B27A013-E172-49CB-A17F-E2952EA398F2}" type="pres">
      <dgm:prSet presAssocID="{79E096C6-E7A4-4A93-AF21-BB140C37831D}" presName="bullet3c" presStyleLbl="node1" presStyleIdx="2" presStyleCnt="3"/>
      <dgm:spPr/>
    </dgm:pt>
    <dgm:pt modelId="{2E781963-2760-4CD3-8E4A-A6F639CC17A0}" type="pres">
      <dgm:prSet presAssocID="{79E096C6-E7A4-4A93-AF21-BB140C37831D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894BB3B-1859-4864-8DE9-6706765E070D}" srcId="{E19F41FF-CA4F-4296-B8E0-340C53272823}" destId="{79E096C6-E7A4-4A93-AF21-BB140C37831D}" srcOrd="2" destOrd="0" parTransId="{8E645D8E-422F-44DC-B2F0-3FA04A10DB83}" sibTransId="{E76B0C5D-0231-4E07-BD99-994B453FF7F9}"/>
    <dgm:cxn modelId="{A209F28C-8FEE-4A44-A936-DAAC9E68F190}" type="presOf" srcId="{E19F41FF-CA4F-4296-B8E0-340C53272823}" destId="{6555694C-60F4-48FD-B317-3722FF98FBB9}" srcOrd="0" destOrd="0" presId="urn:microsoft.com/office/officeart/2005/8/layout/arrow2"/>
    <dgm:cxn modelId="{5F2C3135-06B5-478B-BCA7-9D6CE254C466}" type="presOf" srcId="{79E096C6-E7A4-4A93-AF21-BB140C37831D}" destId="{2E781963-2760-4CD3-8E4A-A6F639CC17A0}" srcOrd="0" destOrd="0" presId="urn:microsoft.com/office/officeart/2005/8/layout/arrow2"/>
    <dgm:cxn modelId="{A6A7C709-1FFB-4AD2-A2DE-01C6300A84B2}" type="presOf" srcId="{05BE390E-1D87-4EB4-B7A6-B38699CD6E9F}" destId="{F8B035F4-387E-4B19-A8EF-97BB65AF9F90}" srcOrd="0" destOrd="0" presId="urn:microsoft.com/office/officeart/2005/8/layout/arrow2"/>
    <dgm:cxn modelId="{6D3027E1-72CC-45B4-A1C1-3F91214CD074}" srcId="{E19F41FF-CA4F-4296-B8E0-340C53272823}" destId="{05BE390E-1D87-4EB4-B7A6-B38699CD6E9F}" srcOrd="1" destOrd="0" parTransId="{0E6792B7-35E8-4B1F-BA1A-782883C9668B}" sibTransId="{F4D6DC52-9BCF-48A8-8908-6533C47E8A6F}"/>
    <dgm:cxn modelId="{424A835F-1FC3-4C1E-9148-E79DB0C5E281}" type="presOf" srcId="{A7C2AE8E-690F-4EC4-9BDA-90FDB49BBD57}" destId="{D8AC9F27-137A-4845-B39B-B3B9ADBAEDB8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41BF4278-2BD1-409D-AF8E-B1A1D165CE16}" type="presParOf" srcId="{6555694C-60F4-48FD-B317-3722FF98FBB9}" destId="{E8E17464-8E84-40F9-8AE2-1E89CEC3D5FA}" srcOrd="0" destOrd="0" presId="urn:microsoft.com/office/officeart/2005/8/layout/arrow2"/>
    <dgm:cxn modelId="{88E78CB6-ACD9-44DA-8CC3-FA93834C35BC}" type="presParOf" srcId="{6555694C-60F4-48FD-B317-3722FF98FBB9}" destId="{7829D50A-8A54-49E5-9C4E-DFC3A2EBDCCD}" srcOrd="1" destOrd="0" presId="urn:microsoft.com/office/officeart/2005/8/layout/arrow2"/>
    <dgm:cxn modelId="{ACF2AC5C-BF98-486A-B69B-86B35B2118C5}" type="presParOf" srcId="{7829D50A-8A54-49E5-9C4E-DFC3A2EBDCCD}" destId="{15AA4252-EF9E-4581-A4D7-B898E9C50FA7}" srcOrd="0" destOrd="0" presId="urn:microsoft.com/office/officeart/2005/8/layout/arrow2"/>
    <dgm:cxn modelId="{7563E3C6-A3B3-4539-949F-2C68E136439F}" type="presParOf" srcId="{7829D50A-8A54-49E5-9C4E-DFC3A2EBDCCD}" destId="{D8AC9F27-137A-4845-B39B-B3B9ADBAEDB8}" srcOrd="1" destOrd="0" presId="urn:microsoft.com/office/officeart/2005/8/layout/arrow2"/>
    <dgm:cxn modelId="{8762E456-639B-4A21-BE4E-B4620B93FEA7}" type="presParOf" srcId="{7829D50A-8A54-49E5-9C4E-DFC3A2EBDCCD}" destId="{F7CE8670-FA9D-44B7-9212-F77D3B9A9614}" srcOrd="2" destOrd="0" presId="urn:microsoft.com/office/officeart/2005/8/layout/arrow2"/>
    <dgm:cxn modelId="{146A7F89-885B-40B7-8226-741F1FB701BB}" type="presParOf" srcId="{7829D50A-8A54-49E5-9C4E-DFC3A2EBDCCD}" destId="{F8B035F4-387E-4B19-A8EF-97BB65AF9F90}" srcOrd="3" destOrd="0" presId="urn:microsoft.com/office/officeart/2005/8/layout/arrow2"/>
    <dgm:cxn modelId="{27C324BF-DDD3-4D00-92BF-049EF2FC8206}" type="presParOf" srcId="{7829D50A-8A54-49E5-9C4E-DFC3A2EBDCCD}" destId="{CB27A013-E172-49CB-A17F-E2952EA398F2}" srcOrd="4" destOrd="0" presId="urn:microsoft.com/office/officeart/2005/8/layout/arrow2"/>
    <dgm:cxn modelId="{9859EA9B-0A4F-4D07-A58E-10478B86E809}" type="presParOf" srcId="{7829D50A-8A54-49E5-9C4E-DFC3A2EBDCCD}" destId="{2E781963-2760-4CD3-8E4A-A6F639CC17A0}" srcOrd="5" destOrd="0" presId="urn:microsoft.com/office/officeart/2005/8/layout/arrow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1</a:t>
          </a:r>
          <a:endParaRPr lang="it-IT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2</a:t>
          </a:r>
          <a:endParaRPr lang="it-IT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3</a:t>
          </a:r>
          <a:endParaRPr lang="it-IT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3400" dirty="0" err="1" smtClean="0"/>
            <a:t>Step</a:t>
          </a:r>
          <a:r>
            <a:rPr lang="it-IT" sz="3400" dirty="0" smtClean="0"/>
            <a:t> 4</a:t>
          </a:r>
          <a:endParaRPr lang="it-IT" sz="34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694DF4AD-FCF0-4E4F-AFEB-4B33CBC0BB3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400" dirty="0" err="1" smtClean="0"/>
            <a:t>Step</a:t>
          </a:r>
          <a:r>
            <a:rPr lang="it-IT" sz="3400" dirty="0" smtClean="0"/>
            <a:t> 5</a:t>
          </a:r>
          <a:endParaRPr lang="it-IT" sz="3400" dirty="0"/>
        </a:p>
      </dgm:t>
    </dgm:pt>
    <dgm:pt modelId="{FDD1D1CB-BFE6-44BD-A41D-671054CDA604}" type="parTrans" cxnId="{CE33801B-DCFB-4953-A14A-E309E671A9EF}">
      <dgm:prSet/>
      <dgm:spPr/>
      <dgm:t>
        <a:bodyPr/>
        <a:lstStyle/>
        <a:p>
          <a:endParaRPr lang="it-IT"/>
        </a:p>
      </dgm:t>
    </dgm:pt>
    <dgm:pt modelId="{3799E223-0FEC-4A65-BBAC-68D5BD404FB2}" type="sibTrans" cxnId="{CE33801B-DCFB-4953-A14A-E309E671A9EF}">
      <dgm:prSet/>
      <dgm:spPr/>
      <dgm:t>
        <a:bodyPr/>
        <a:lstStyle/>
        <a:p>
          <a:endParaRPr lang="it-IT"/>
        </a:p>
      </dgm:t>
    </dgm:pt>
    <dgm:pt modelId="{0A23407B-43C8-420B-B8A0-7A09938A217A}">
      <dgm:prSet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baseline="0" dirty="0" smtClean="0">
              <a:sym typeface="Symbol"/>
            </a:rPr>
            <a:t></a:t>
          </a:r>
          <a:r>
            <a:rPr lang="it-IT" sz="3200" baseline="-25000" dirty="0" smtClean="0">
              <a:sym typeface="Symbol"/>
            </a:rPr>
            <a:t>45° </a:t>
          </a:r>
          <a:r>
            <a:rPr lang="it-IT" sz="3200" baseline="0" dirty="0" smtClean="0">
              <a:sym typeface="Symbol"/>
            </a:rPr>
            <a:t>- </a:t>
          </a:r>
          <a:r>
            <a:rPr lang="it-IT" sz="3200" baseline="-25000" dirty="0" smtClean="0">
              <a:sym typeface="Symbol"/>
            </a:rPr>
            <a:t>47° =152.3 mm</a:t>
          </a:r>
          <a:endParaRPr lang="it-IT" sz="3200" dirty="0"/>
        </a:p>
      </dgm:t>
    </dgm:pt>
    <dgm:pt modelId="{7D67C8D3-1261-4E37-8DFB-DE23AA629115}" type="parTrans" cxnId="{ED1E1DEE-C907-42EC-B09C-1DD1B60F13EC}">
      <dgm:prSet/>
      <dgm:spPr/>
      <dgm:t>
        <a:bodyPr/>
        <a:lstStyle/>
        <a:p>
          <a:endParaRPr lang="it-IT"/>
        </a:p>
      </dgm:t>
    </dgm:pt>
    <dgm:pt modelId="{CE6BFEB5-8678-457B-B76C-658FB0153D25}" type="sibTrans" cxnId="{ED1E1DEE-C907-42EC-B09C-1DD1B60F13EC}">
      <dgm:prSet/>
      <dgm:spPr/>
      <dgm:t>
        <a:bodyPr/>
        <a:lstStyle/>
        <a:p>
          <a:endParaRPr lang="it-IT"/>
        </a:p>
      </dgm:t>
    </dgm:pt>
    <dgm:pt modelId="{D7B8BF3A-F722-4614-A5EF-BAB0FA29FC6B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400" baseline="0" dirty="0" smtClean="0">
              <a:sym typeface="Symbol"/>
            </a:rPr>
            <a:t></a:t>
          </a:r>
          <a:r>
            <a:rPr lang="it-IT" sz="3400" baseline="-25000" dirty="0" smtClean="0">
              <a:sym typeface="Symbol"/>
            </a:rPr>
            <a:t>47°</a:t>
          </a:r>
          <a:r>
            <a:rPr lang="it-IT" sz="3400" baseline="0" dirty="0" smtClean="0">
              <a:sym typeface="Symbol"/>
            </a:rPr>
            <a:t>=3794.6 mm</a:t>
          </a:r>
          <a:endParaRPr lang="it-IT" sz="3400" dirty="0"/>
        </a:p>
      </dgm:t>
    </dgm:pt>
    <dgm:pt modelId="{CA4CDF5A-273C-45A0-8242-2320B88CF906}" type="parTrans" cxnId="{A45D67AD-56C1-4A9C-A8E9-4EAFF13622D6}">
      <dgm:prSet/>
      <dgm:spPr/>
      <dgm:t>
        <a:bodyPr/>
        <a:lstStyle/>
        <a:p>
          <a:endParaRPr lang="it-IT"/>
        </a:p>
      </dgm:t>
    </dgm:pt>
    <dgm:pt modelId="{3C2BBCB3-7B6F-43F6-AC1A-E923AE8BCAAA}" type="sibTrans" cxnId="{A45D67AD-56C1-4A9C-A8E9-4EAFF13622D6}">
      <dgm:prSet/>
      <dgm:spPr/>
      <dgm:t>
        <a:bodyPr/>
        <a:lstStyle/>
        <a:p>
          <a:endParaRPr lang="it-IT"/>
        </a:p>
      </dgm:t>
    </dgm:pt>
    <dgm:pt modelId="{2BD67F06-E2D3-4509-8036-156EC6B47481}">
      <dgm:prSet phldrT="[Testo]"/>
      <dgm:spPr/>
      <dgm:t>
        <a:bodyPr/>
        <a:lstStyle/>
        <a:p>
          <a:r>
            <a:rPr lang="it-IT" dirty="0" smtClean="0"/>
            <a:t>S=1/1458267</a:t>
          </a:r>
          <a:endParaRPr lang="it-IT" dirty="0"/>
        </a:p>
      </dgm:t>
    </dgm:pt>
    <dgm:pt modelId="{A781F465-DAEF-4D62-B734-4D97C6877875}" type="parTrans" cxnId="{A307BED3-263F-4C14-A318-C693C95555EC}">
      <dgm:prSet/>
      <dgm:spPr/>
      <dgm:t>
        <a:bodyPr/>
        <a:lstStyle/>
        <a:p>
          <a:endParaRPr lang="it-IT"/>
        </a:p>
      </dgm:t>
    </dgm:pt>
    <dgm:pt modelId="{7A705823-0D6C-4F84-A1B3-899CDB9ED83D}" type="sibTrans" cxnId="{A307BED3-263F-4C14-A318-C693C95555EC}">
      <dgm:prSet/>
      <dgm:spPr/>
      <dgm:t>
        <a:bodyPr/>
        <a:lstStyle/>
        <a:p>
          <a:endParaRPr lang="it-IT"/>
        </a:p>
      </dgm:t>
    </dgm:pt>
    <dgm:pt modelId="{917C8389-65D4-4B26-ADD5-5D8723D0D0BA}">
      <dgm:prSet phldrT="[Testo]"/>
      <dgm:spPr/>
      <dgm:t>
        <a:bodyPr/>
        <a:lstStyle/>
        <a:p>
          <a:r>
            <a:rPr lang="it-IT" dirty="0" smtClean="0"/>
            <a:t>K=0.7826</a:t>
          </a:r>
          <a:endParaRPr lang="it-IT" dirty="0"/>
        </a:p>
      </dgm:t>
    </dgm:pt>
    <dgm:pt modelId="{2EA9F5B7-0049-486A-BDD8-ACED78099436}" type="parTrans" cxnId="{C99BB8ED-875C-4E2F-9C71-7BC53E132ECF}">
      <dgm:prSet/>
      <dgm:spPr/>
      <dgm:t>
        <a:bodyPr/>
        <a:lstStyle/>
        <a:p>
          <a:endParaRPr lang="it-IT"/>
        </a:p>
      </dgm:t>
    </dgm:pt>
    <dgm:pt modelId="{43F035D5-F29E-41C7-98B9-1518C2997E33}" type="sibTrans" cxnId="{C99BB8ED-875C-4E2F-9C71-7BC53E132ECF}">
      <dgm:prSet/>
      <dgm:spPr/>
      <dgm:t>
        <a:bodyPr/>
        <a:lstStyle/>
        <a:p>
          <a:endParaRPr lang="it-IT"/>
        </a:p>
      </dgm:t>
    </dgm:pt>
    <dgm:pt modelId="{B6F0740B-D415-4530-A845-75D3998D5BA2}">
      <dgm:prSet phldrT="[Testo]"/>
      <dgm:spPr/>
      <dgm:t>
        <a:bodyPr/>
        <a:lstStyle/>
        <a:p>
          <a:r>
            <a:rPr lang="it-IT" dirty="0" smtClean="0"/>
            <a:t>R </a:t>
          </a:r>
          <a:r>
            <a:rPr lang="it-IT" baseline="-25000" dirty="0" smtClean="0"/>
            <a:t>SFR-RAP</a:t>
          </a:r>
          <a:r>
            <a:rPr lang="it-IT" dirty="0" smtClean="0"/>
            <a:t> =4368.2 mm</a:t>
          </a:r>
          <a:endParaRPr lang="it-IT" dirty="0"/>
        </a:p>
      </dgm:t>
    </dgm:pt>
    <dgm:pt modelId="{C3E233F2-1E65-4753-B822-C39288FC98B6}" type="parTrans" cxnId="{EB7D0C36-0597-4CFC-BDAA-4A870100B1D4}">
      <dgm:prSet/>
      <dgm:spPr/>
      <dgm:t>
        <a:bodyPr/>
        <a:lstStyle/>
        <a:p>
          <a:endParaRPr lang="it-IT"/>
        </a:p>
      </dgm:t>
    </dgm:pt>
    <dgm:pt modelId="{46C4394A-5C32-4AD5-8D37-328296079F95}" type="sibTrans" cxnId="{EB7D0C36-0597-4CFC-BDAA-4A870100B1D4}">
      <dgm:prSet/>
      <dgm:spPr/>
      <dgm:t>
        <a:bodyPr/>
        <a:lstStyle/>
        <a:p>
          <a:endParaRPr lang="it-IT"/>
        </a:p>
      </dgm:t>
    </dgm:pt>
    <dgm:pt modelId="{53D7A558-5A66-41F7-82B3-018EEA1172A5}">
      <dgm:prSet custT="1"/>
      <dgm:spPr/>
      <dgm:t>
        <a:bodyPr/>
        <a:lstStyle/>
        <a:p>
          <a:r>
            <a:rPr lang="it-IT" sz="3400" baseline="0" dirty="0" smtClean="0">
              <a:sym typeface="Symbol"/>
            </a:rPr>
            <a:t></a:t>
          </a:r>
          <a:r>
            <a:rPr lang="it-IT" sz="3400" baseline="-25000" dirty="0" smtClean="0">
              <a:sym typeface="Symbol"/>
            </a:rPr>
            <a:t>45°</a:t>
          </a:r>
          <a:r>
            <a:rPr lang="it-IT" sz="3400" baseline="0" dirty="0" smtClean="0">
              <a:sym typeface="Symbol"/>
            </a:rPr>
            <a:t>=3946.9 mm</a:t>
          </a:r>
          <a:endParaRPr lang="it-IT" sz="3400" baseline="0" dirty="0"/>
        </a:p>
      </dgm:t>
    </dgm:pt>
    <dgm:pt modelId="{950A2D60-9552-43D9-82F7-E1869E5F78F7}" type="parTrans" cxnId="{37A6DB09-351C-443E-8A89-F5F28E8F17C3}">
      <dgm:prSet/>
      <dgm:spPr/>
      <dgm:t>
        <a:bodyPr/>
        <a:lstStyle/>
        <a:p>
          <a:endParaRPr lang="it-IT"/>
        </a:p>
      </dgm:t>
    </dgm:pt>
    <dgm:pt modelId="{D4D912A0-FD00-4C55-ADB4-8673A817A33D}" type="sibTrans" cxnId="{37A6DB09-351C-443E-8A89-F5F28E8F17C3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BD68CCF-E2BB-4731-A3FD-5E1C5AED4011}" type="pres">
      <dgm:prSet presAssocID="{6AC4354C-D4B9-42FD-ABFF-86E1BDF49F41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B53B313-B51C-44E4-9BBA-044FE942EEBA}" type="pres">
      <dgm:prSet presAssocID="{8986C736-C011-4FCC-9665-34D96ABB9BB2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1AED2A1-D95A-45C9-8086-04BCE08FCA0D}" type="pres">
      <dgm:prSet presAssocID="{EDC92140-F8FD-40F7-83BF-D842E29ECB3B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6" custLinFactNeighborX="1502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C085F96-4DCF-46E5-8153-9A91E985E92E}" type="pres">
      <dgm:prSet presAssocID="{FCED0921-9F4B-42E3-8234-70F2E57CDBEC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B5C1AFF0-286B-4785-B671-3A83FBE39562}" type="pres">
      <dgm:prSet presAssocID="{694DF4AD-FCF0-4E4F-AFEB-4B33CBC0BB31}" presName="linNode" presStyleCnt="0"/>
      <dgm:spPr/>
    </dgm:pt>
    <dgm:pt modelId="{0BBCD016-28C3-4EF9-85CE-51228EA4E69A}" type="pres">
      <dgm:prSet presAssocID="{694DF4AD-FCF0-4E4F-AFEB-4B33CBC0BB31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6D65EB2-D927-4182-AE26-F519ADF3125C}" type="pres">
      <dgm:prSet presAssocID="{694DF4AD-FCF0-4E4F-AFEB-4B33CBC0BB31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7833FA-D6CF-4088-95A1-88F682B5685B}" type="pres">
      <dgm:prSet presAssocID="{3799E223-0FEC-4A65-BBAC-68D5BD404FB2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5" presStyleCnt="6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AEEE27C-5F99-4D30-A994-21CB915AE7E4}" type="pres">
      <dgm:prSet presAssocID="{7E6F9B80-796C-4979-9930-186DC038E421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A39375E-2183-44E0-8A92-C0EC5F297855}" type="presOf" srcId="{2BD67F06-E2D3-4509-8036-156EC6B47481}" destId="{4BD68CCF-E2BB-4731-A3FD-5E1C5AED4011}" srcOrd="0" destOrd="0" presId="urn:microsoft.com/office/officeart/2005/8/layout/vList5"/>
    <dgm:cxn modelId="{A307BED3-263F-4C14-A318-C693C95555EC}" srcId="{6AC4354C-D4B9-42FD-ABFF-86E1BDF49F41}" destId="{2BD67F06-E2D3-4509-8036-156EC6B47481}" srcOrd="0" destOrd="0" parTransId="{A781F465-DAEF-4D62-B734-4D97C6877875}" sibTransId="{7A705823-0D6C-4F84-A1B3-899CDB9ED83D}"/>
    <dgm:cxn modelId="{7EB74976-65A7-4D3A-919C-18E4746E391B}" srcId="{18812DFD-6E13-4CD4-91E1-B0FFFB1E38DD}" destId="{7E6F9B80-796C-4979-9930-186DC038E421}" srcOrd="5" destOrd="0" parTransId="{E91D8914-EDE2-497D-AB71-E66183138AE0}" sibTransId="{E5D201C1-552D-446D-B447-3CB9D66559A9}"/>
    <dgm:cxn modelId="{30B53A38-6EDC-44E4-9215-A9F8484C12B0}" type="presOf" srcId="{694DF4AD-FCF0-4E4F-AFEB-4B33CBC0BB31}" destId="{0BBCD016-28C3-4EF9-85CE-51228EA4E69A}" srcOrd="0" destOrd="0" presId="urn:microsoft.com/office/officeart/2005/8/layout/vList5"/>
    <dgm:cxn modelId="{07ADC72B-17B3-4141-BE23-06332A63FDAB}" type="presOf" srcId="{0A23407B-43C8-420B-B8A0-7A09938A217A}" destId="{EAEEE27C-5F99-4D30-A994-21CB915AE7E4}" srcOrd="0" destOrd="0" presId="urn:microsoft.com/office/officeart/2005/8/layout/vList5"/>
    <dgm:cxn modelId="{AE6DC373-38D7-4B40-8411-361E5DF2D873}" type="presOf" srcId="{D7B8BF3A-F722-4614-A5EF-BAB0FA29FC6B}" destId="{D6D65EB2-D927-4182-AE26-F519ADF3125C}" srcOrd="0" destOrd="0" presId="urn:microsoft.com/office/officeart/2005/8/layout/vList5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A2B76D9C-37EF-4EDA-A1AB-1BDFF7FA4CB3}" type="presOf" srcId="{FCED0921-9F4B-42E3-8234-70F2E57CDBEC}" destId="{5BB9EB2B-0637-4B0F-91F0-78DDA36134BC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8DEFEC1A-0FE0-4569-9583-AB9B4A53AAB1}" type="presOf" srcId="{18812DFD-6E13-4CD4-91E1-B0FFFB1E38DD}" destId="{431736DF-1099-4F93-99F6-41908D16F927}" srcOrd="0" destOrd="0" presId="urn:microsoft.com/office/officeart/2005/8/layout/vList5"/>
    <dgm:cxn modelId="{37A6DB09-351C-443E-8A89-F5F28E8F17C3}" srcId="{FCED0921-9F4B-42E3-8234-70F2E57CDBEC}" destId="{53D7A558-5A66-41F7-82B3-018EEA1172A5}" srcOrd="0" destOrd="0" parTransId="{950A2D60-9552-43D9-82F7-E1869E5F78F7}" sibTransId="{D4D912A0-FD00-4C55-ADB4-8673A817A33D}"/>
    <dgm:cxn modelId="{C99BB8ED-875C-4E2F-9C71-7BC53E132ECF}" srcId="{8986C736-C011-4FCC-9665-34D96ABB9BB2}" destId="{917C8389-65D4-4B26-ADD5-5D8723D0D0BA}" srcOrd="0" destOrd="0" parTransId="{2EA9F5B7-0049-486A-BDD8-ACED78099436}" sibTransId="{43F035D5-F29E-41C7-98B9-1518C2997E33}"/>
    <dgm:cxn modelId="{DB479C4E-521F-459A-ADAA-5AA28EEC717D}" type="presOf" srcId="{6AC4354C-D4B9-42FD-ABFF-86E1BDF49F41}" destId="{668F6A58-16E6-4358-87BD-3A4181A3B2C8}" srcOrd="0" destOrd="0" presId="urn:microsoft.com/office/officeart/2005/8/layout/vList5"/>
    <dgm:cxn modelId="{742F91AA-CBEF-4D56-9960-467EE65CFE7A}" type="presOf" srcId="{EDC92140-F8FD-40F7-83BF-D842E29ECB3B}" destId="{C95C735F-731B-428D-9989-73B3911F90C6}" srcOrd="0" destOrd="0" presId="urn:microsoft.com/office/officeart/2005/8/layout/vList5"/>
    <dgm:cxn modelId="{75FAC3F9-BCCF-45A3-A33D-9E64EC7E8832}" type="presOf" srcId="{8986C736-C011-4FCC-9665-34D96ABB9BB2}" destId="{01E313A1-1D0A-4195-B1CA-C4C9242C8F7F}" srcOrd="0" destOrd="0" presId="urn:microsoft.com/office/officeart/2005/8/layout/vList5"/>
    <dgm:cxn modelId="{A45D67AD-56C1-4A9C-A8E9-4EAFF13622D6}" srcId="{694DF4AD-FCF0-4E4F-AFEB-4B33CBC0BB31}" destId="{D7B8BF3A-F722-4614-A5EF-BAB0FA29FC6B}" srcOrd="0" destOrd="0" parTransId="{CA4CDF5A-273C-45A0-8242-2320B88CF906}" sibTransId="{3C2BBCB3-7B6F-43F6-AC1A-E923AE8BCAAA}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0F4C714D-34E8-4025-9B2E-1986864F2963}" type="presOf" srcId="{53D7A558-5A66-41F7-82B3-018EEA1172A5}" destId="{EC085F96-4DCF-46E5-8153-9A91E985E92E}" srcOrd="0" destOrd="0" presId="urn:microsoft.com/office/officeart/2005/8/layout/vList5"/>
    <dgm:cxn modelId="{85AA7018-8E8E-4F45-9A23-C6F5BF93AC57}" type="presOf" srcId="{917C8389-65D4-4B26-ADD5-5D8723D0D0BA}" destId="{0B53B313-B51C-44E4-9BBA-044FE942EEBA}" srcOrd="0" destOrd="0" presId="urn:microsoft.com/office/officeart/2005/8/layout/vList5"/>
    <dgm:cxn modelId="{CE33801B-DCFB-4953-A14A-E309E671A9EF}" srcId="{18812DFD-6E13-4CD4-91E1-B0FFFB1E38DD}" destId="{694DF4AD-FCF0-4E4F-AFEB-4B33CBC0BB31}" srcOrd="4" destOrd="0" parTransId="{FDD1D1CB-BFE6-44BD-A41D-671054CDA604}" sibTransId="{3799E223-0FEC-4A65-BBAC-68D5BD404FB2}"/>
    <dgm:cxn modelId="{F68683B2-55BE-4612-81B4-8E9BF36E0E5F}" type="presOf" srcId="{7E6F9B80-796C-4979-9930-186DC038E421}" destId="{4539D06C-FC12-4E89-B63D-3B38551F7418}" srcOrd="0" destOrd="0" presId="urn:microsoft.com/office/officeart/2005/8/layout/vList5"/>
    <dgm:cxn modelId="{ED1E1DEE-C907-42EC-B09C-1DD1B60F13EC}" srcId="{7E6F9B80-796C-4979-9930-186DC038E421}" destId="{0A23407B-43C8-420B-B8A0-7A09938A217A}" srcOrd="0" destOrd="0" parTransId="{7D67C8D3-1261-4E37-8DFB-DE23AA629115}" sibTransId="{CE6BFEB5-8678-457B-B76C-658FB0153D25}"/>
    <dgm:cxn modelId="{EB7D0C36-0597-4CFC-BDAA-4A870100B1D4}" srcId="{EDC92140-F8FD-40F7-83BF-D842E29ECB3B}" destId="{B6F0740B-D415-4530-A845-75D3998D5BA2}" srcOrd="0" destOrd="0" parTransId="{C3E233F2-1E65-4753-B822-C39288FC98B6}" sibTransId="{46C4394A-5C32-4AD5-8D37-328296079F95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A6578984-B897-4B21-93C8-41267BBA5E4A}" type="presOf" srcId="{B6F0740B-D415-4530-A845-75D3998D5BA2}" destId="{E1AED2A1-D95A-45C9-8086-04BCE08FCA0D}" srcOrd="0" destOrd="0" presId="urn:microsoft.com/office/officeart/2005/8/layout/vList5"/>
    <dgm:cxn modelId="{869219A8-92AC-4510-A2C5-1784DCDB70A9}" type="presParOf" srcId="{431736DF-1099-4F93-99F6-41908D16F927}" destId="{DFAD5C82-E01A-4E90-A6D2-AAEDBDBF7179}" srcOrd="0" destOrd="0" presId="urn:microsoft.com/office/officeart/2005/8/layout/vList5"/>
    <dgm:cxn modelId="{1E6C2255-B4E6-4676-947D-9B5A90F5D54B}" type="presParOf" srcId="{DFAD5C82-E01A-4E90-A6D2-AAEDBDBF7179}" destId="{668F6A58-16E6-4358-87BD-3A4181A3B2C8}" srcOrd="0" destOrd="0" presId="urn:microsoft.com/office/officeart/2005/8/layout/vList5"/>
    <dgm:cxn modelId="{83808EE3-58AA-4530-8085-256965F50577}" type="presParOf" srcId="{DFAD5C82-E01A-4E90-A6D2-AAEDBDBF7179}" destId="{4BD68CCF-E2BB-4731-A3FD-5E1C5AED4011}" srcOrd="1" destOrd="0" presId="urn:microsoft.com/office/officeart/2005/8/layout/vList5"/>
    <dgm:cxn modelId="{39A5018B-F82F-449E-841E-83B193D14843}" type="presParOf" srcId="{431736DF-1099-4F93-99F6-41908D16F927}" destId="{4F538DF5-9E29-41A7-8A2F-04465DAC07C8}" srcOrd="1" destOrd="0" presId="urn:microsoft.com/office/officeart/2005/8/layout/vList5"/>
    <dgm:cxn modelId="{D56EC38B-FA87-46E3-BD77-CEECCBF30F75}" type="presParOf" srcId="{431736DF-1099-4F93-99F6-41908D16F927}" destId="{794C66D0-DF69-43D4-B1F9-E72CE3DD0880}" srcOrd="2" destOrd="0" presId="urn:microsoft.com/office/officeart/2005/8/layout/vList5"/>
    <dgm:cxn modelId="{F3980F3B-0189-432C-BC63-7181E4917928}" type="presParOf" srcId="{794C66D0-DF69-43D4-B1F9-E72CE3DD0880}" destId="{01E313A1-1D0A-4195-B1CA-C4C9242C8F7F}" srcOrd="0" destOrd="0" presId="urn:microsoft.com/office/officeart/2005/8/layout/vList5"/>
    <dgm:cxn modelId="{1F027E88-DC9E-4503-9A5A-13F1028C1E05}" type="presParOf" srcId="{794C66D0-DF69-43D4-B1F9-E72CE3DD0880}" destId="{0B53B313-B51C-44E4-9BBA-044FE942EEBA}" srcOrd="1" destOrd="0" presId="urn:microsoft.com/office/officeart/2005/8/layout/vList5"/>
    <dgm:cxn modelId="{A27B05DE-4861-4373-89F5-4993B5EF9DC2}" type="presParOf" srcId="{431736DF-1099-4F93-99F6-41908D16F927}" destId="{6CFFD794-A619-42D0-8F44-A50CF35976A7}" srcOrd="3" destOrd="0" presId="urn:microsoft.com/office/officeart/2005/8/layout/vList5"/>
    <dgm:cxn modelId="{82A37FFC-7ACB-491C-9A3D-5C0337BA122C}" type="presParOf" srcId="{431736DF-1099-4F93-99F6-41908D16F927}" destId="{B4CE908E-F67B-4AC8-8B91-14BEAC333E1D}" srcOrd="4" destOrd="0" presId="urn:microsoft.com/office/officeart/2005/8/layout/vList5"/>
    <dgm:cxn modelId="{29CF97AE-156D-438F-853D-7C11ECDFDFBC}" type="presParOf" srcId="{B4CE908E-F67B-4AC8-8B91-14BEAC333E1D}" destId="{C95C735F-731B-428D-9989-73B3911F90C6}" srcOrd="0" destOrd="0" presId="urn:microsoft.com/office/officeart/2005/8/layout/vList5"/>
    <dgm:cxn modelId="{FF8C6DD5-7B58-4508-8D66-207957407362}" type="presParOf" srcId="{B4CE908E-F67B-4AC8-8B91-14BEAC333E1D}" destId="{E1AED2A1-D95A-45C9-8086-04BCE08FCA0D}" srcOrd="1" destOrd="0" presId="urn:microsoft.com/office/officeart/2005/8/layout/vList5"/>
    <dgm:cxn modelId="{735BFB83-D6B0-411C-9A8F-0863C5C072FD}" type="presParOf" srcId="{431736DF-1099-4F93-99F6-41908D16F927}" destId="{0F088762-0CDA-4963-B201-0511043619D1}" srcOrd="5" destOrd="0" presId="urn:microsoft.com/office/officeart/2005/8/layout/vList5"/>
    <dgm:cxn modelId="{CC34DD48-CC9A-4CF1-A3FF-2B07EFA75FAE}" type="presParOf" srcId="{431736DF-1099-4F93-99F6-41908D16F927}" destId="{E010C163-8D68-430D-AD2E-51F84AFF1464}" srcOrd="6" destOrd="0" presId="urn:microsoft.com/office/officeart/2005/8/layout/vList5"/>
    <dgm:cxn modelId="{CCA009BC-8FEB-4B5A-A8FE-3FC3E23C8CAC}" type="presParOf" srcId="{E010C163-8D68-430D-AD2E-51F84AFF1464}" destId="{5BB9EB2B-0637-4B0F-91F0-78DDA36134BC}" srcOrd="0" destOrd="0" presId="urn:microsoft.com/office/officeart/2005/8/layout/vList5"/>
    <dgm:cxn modelId="{8066A0C6-2742-47C6-85B2-8526CF69A5EB}" type="presParOf" srcId="{E010C163-8D68-430D-AD2E-51F84AFF1464}" destId="{EC085F96-4DCF-46E5-8153-9A91E985E92E}" srcOrd="1" destOrd="0" presId="urn:microsoft.com/office/officeart/2005/8/layout/vList5"/>
    <dgm:cxn modelId="{15536FC6-5041-4B53-A1DF-D2448BD02E3B}" type="presParOf" srcId="{431736DF-1099-4F93-99F6-41908D16F927}" destId="{345EA5BB-4C9E-4D6F-A08D-64AAF07E11AE}" srcOrd="7" destOrd="0" presId="urn:microsoft.com/office/officeart/2005/8/layout/vList5"/>
    <dgm:cxn modelId="{B928CD75-11F0-4B07-8A59-79EF2999B66B}" type="presParOf" srcId="{431736DF-1099-4F93-99F6-41908D16F927}" destId="{B5C1AFF0-286B-4785-B671-3A83FBE39562}" srcOrd="8" destOrd="0" presId="urn:microsoft.com/office/officeart/2005/8/layout/vList5"/>
    <dgm:cxn modelId="{9504E35D-F9F8-4C8A-B9EA-DF94D7755AB8}" type="presParOf" srcId="{B5C1AFF0-286B-4785-B671-3A83FBE39562}" destId="{0BBCD016-28C3-4EF9-85CE-51228EA4E69A}" srcOrd="0" destOrd="0" presId="urn:microsoft.com/office/officeart/2005/8/layout/vList5"/>
    <dgm:cxn modelId="{1EE8AE74-623D-4C50-B78A-ABF028DA23BF}" type="presParOf" srcId="{B5C1AFF0-286B-4785-B671-3A83FBE39562}" destId="{D6D65EB2-D927-4182-AE26-F519ADF3125C}" srcOrd="1" destOrd="0" presId="urn:microsoft.com/office/officeart/2005/8/layout/vList5"/>
    <dgm:cxn modelId="{4E979776-094E-481D-B108-8283EFF2CAD3}" type="presParOf" srcId="{431736DF-1099-4F93-99F6-41908D16F927}" destId="{B67833FA-D6CF-4088-95A1-88F682B5685B}" srcOrd="9" destOrd="0" presId="urn:microsoft.com/office/officeart/2005/8/layout/vList5"/>
    <dgm:cxn modelId="{8E2DDB0F-0314-45D6-9AF0-A54056A88CAF}" type="presParOf" srcId="{431736DF-1099-4F93-99F6-41908D16F927}" destId="{52931297-502C-4ECC-BB55-B5AE83329871}" srcOrd="10" destOrd="0" presId="urn:microsoft.com/office/officeart/2005/8/layout/vList5"/>
    <dgm:cxn modelId="{8070C240-B23E-4F90-B69E-066D8A191153}" type="presParOf" srcId="{52931297-502C-4ECC-BB55-B5AE83329871}" destId="{4539D06C-FC12-4E89-B63D-3B38551F7418}" srcOrd="0" destOrd="0" presId="urn:microsoft.com/office/officeart/2005/8/layout/vList5"/>
    <dgm:cxn modelId="{DCDE6659-BAF2-49C5-A014-5DFE0573BD6D}" type="presParOf" srcId="{52931297-502C-4ECC-BB55-B5AE83329871}" destId="{EAEEE27C-5F99-4D30-A994-21CB915AE7E4}" srcOrd="1" destOrd="0" presId="urn:microsoft.com/office/officeart/2005/8/layout/vList5"/>
  </dgm:cxnLst>
  <dgm:bg/>
  <dgm:whole/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1</a:t>
          </a:r>
          <a:endParaRPr lang="it-IT" sz="32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2</a:t>
          </a:r>
          <a:endParaRPr lang="it-IT" sz="32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2</a:t>
          </a:r>
          <a:endParaRPr lang="it-IT" sz="32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QDR=273°</a:t>
          </a:r>
          <a:endParaRPr lang="it-IT" sz="32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966D2532-C8C7-412A-9CC2-44972DBBB08E}">
      <dgm:prSet phldrT="[Testo]" custT="1"/>
      <dgm:spPr/>
      <dgm:t>
        <a:bodyPr/>
        <a:lstStyle/>
        <a:p>
          <a:r>
            <a:rPr lang="it-IT" sz="3200" dirty="0" smtClean="0"/>
            <a:t>TC=275°; TH=270°</a:t>
          </a:r>
          <a:endParaRPr lang="it-IT" sz="3200" dirty="0"/>
        </a:p>
      </dgm:t>
    </dgm:pt>
    <dgm:pt modelId="{4B3028AC-1EED-47FB-B191-8E3C08103E46}" type="parTrans" cxnId="{80FBED68-B388-4471-9852-43BD9BBF513C}">
      <dgm:prSet/>
      <dgm:spPr/>
      <dgm:t>
        <a:bodyPr/>
        <a:lstStyle/>
        <a:p>
          <a:endParaRPr lang="it-IT"/>
        </a:p>
      </dgm:t>
    </dgm:pt>
    <dgm:pt modelId="{6DD119CB-0459-4FF8-81BC-420E2DFFC0F7}" type="sibTrans" cxnId="{80FBED68-B388-4471-9852-43BD9BBF513C}">
      <dgm:prSet/>
      <dgm:spPr/>
      <dgm:t>
        <a:bodyPr/>
        <a:lstStyle/>
        <a:p>
          <a:endParaRPr lang="it-IT"/>
        </a:p>
      </dgm:t>
    </dgm:pt>
    <dgm:pt modelId="{7E5CDA36-10B3-401D-8B4E-6420764A33FA}">
      <dgm:prSet phldrT="[Testo]" custT="1"/>
      <dgm:spPr/>
      <dgm:t>
        <a:bodyPr/>
        <a:lstStyle/>
        <a:p>
          <a:r>
            <a:rPr lang="it-IT" sz="3200" dirty="0" smtClean="0"/>
            <a:t>V=12</a:t>
          </a:r>
          <a:r>
            <a:rPr lang="it-IT" sz="3200" baseline="30000" dirty="0" smtClean="0"/>
            <a:t>k</a:t>
          </a:r>
          <a:r>
            <a:rPr lang="it-IT" sz="3200" dirty="0" smtClean="0"/>
            <a:t>; GS=136</a:t>
          </a:r>
          <a:r>
            <a:rPr lang="it-IT" sz="3200" baseline="30000" dirty="0" smtClean="0"/>
            <a:t>k</a:t>
          </a:r>
          <a:endParaRPr lang="it-IT" sz="3200" baseline="30000" dirty="0"/>
        </a:p>
      </dgm:t>
    </dgm:pt>
    <dgm:pt modelId="{2E166986-9E1E-45A0-A015-76B884C2B0E8}" type="parTrans" cxnId="{D8758D25-69D8-4493-9B35-09428A2B9C50}">
      <dgm:prSet/>
      <dgm:spPr/>
      <dgm:t>
        <a:bodyPr/>
        <a:lstStyle/>
        <a:p>
          <a:endParaRPr lang="it-IT"/>
        </a:p>
      </dgm:t>
    </dgm:pt>
    <dgm:pt modelId="{14A5E408-8A79-42CC-A6B4-1297335697EA}" type="sibTrans" cxnId="{D8758D25-69D8-4493-9B35-09428A2B9C50}">
      <dgm:prSet/>
      <dgm:spPr/>
      <dgm:t>
        <a:bodyPr/>
        <a:lstStyle/>
        <a:p>
          <a:endParaRPr lang="it-IT"/>
        </a:p>
      </dgm:t>
    </dgm:pt>
    <dgm:pt modelId="{A4A992BE-C2DD-4B02-9474-62FD01C71B15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THi=244°</a:t>
          </a:r>
          <a:endParaRPr lang="it-IT" sz="3200" dirty="0"/>
        </a:p>
      </dgm:t>
    </dgm:pt>
    <dgm:pt modelId="{0C447566-41BD-4E19-9712-B08DA17B8AD3}" type="parTrans" cxnId="{F1AFA5A9-293E-4686-B2AA-D4FA3309221F}">
      <dgm:prSet/>
      <dgm:spPr/>
      <dgm:t>
        <a:bodyPr/>
        <a:lstStyle/>
        <a:p>
          <a:endParaRPr lang="it-IT"/>
        </a:p>
      </dgm:t>
    </dgm:pt>
    <dgm:pt modelId="{9D38FAD0-03BB-47A2-9939-2E788D4205BC}" type="sibTrans" cxnId="{F1AFA5A9-293E-4686-B2AA-D4FA3309221F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BE6D0AE-EB68-4BA7-A57F-6A3AC79DC230}" type="pres">
      <dgm:prSet presAssocID="{6AC4354C-D4B9-42FD-ABFF-86E1BDF49F41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CAA1CC5-9ACC-485F-8E67-A2066928191D}" type="pres">
      <dgm:prSet presAssocID="{8986C736-C011-4FCC-9665-34D96ABB9BB2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2" presStyleCnt="4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244E818-1C04-49C1-8F86-E129C525DFBF}" type="pres">
      <dgm:prSet presAssocID="{7E6F9B80-796C-4979-9930-186DC038E421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57C7A9D-FB7E-4648-8FD2-455DF459622A}" type="pres">
      <dgm:prSet presAssocID="{9B8A609B-AC5F-4218-BC52-A10BA7FB9D4E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8F077D3-7B2C-42F3-8F72-E3844511A29B}" type="presOf" srcId="{9B8A609B-AC5F-4218-BC52-A10BA7FB9D4E}" destId="{3DA1B736-55DA-4DD6-ACEA-729E9F869A52}" srcOrd="0" destOrd="0" presId="urn:microsoft.com/office/officeart/2005/8/layout/vList5"/>
    <dgm:cxn modelId="{45A6C815-0FCF-4092-B180-B586D4602FAD}" type="presOf" srcId="{4793A041-FFCA-4512-9271-16895D90F149}" destId="{E57C7A9D-FB7E-4648-8FD2-455DF459622A}" srcOrd="0" destOrd="0" presId="urn:microsoft.com/office/officeart/2005/8/layout/vList5"/>
    <dgm:cxn modelId="{7EB74976-65A7-4D3A-919C-18E4746E391B}" srcId="{18812DFD-6E13-4CD4-91E1-B0FFFB1E38DD}" destId="{7E6F9B80-796C-4979-9930-186DC038E421}" srcOrd="2" destOrd="0" parTransId="{E91D8914-EDE2-497D-AB71-E66183138AE0}" sibTransId="{E5D201C1-552D-446D-B447-3CB9D66559A9}"/>
    <dgm:cxn modelId="{1D28D3F0-5F8D-47EE-AF91-43FDCCB81A06}" srcId="{18812DFD-6E13-4CD4-91E1-B0FFFB1E38DD}" destId="{9B8A609B-AC5F-4218-BC52-A10BA7FB9D4E}" srcOrd="3" destOrd="0" parTransId="{97E9BC50-11E9-4053-A382-075258B9215D}" sibTransId="{7B8E5879-E990-458E-9332-5B6C8CE1F567}"/>
    <dgm:cxn modelId="{F1AFA5A9-293E-4686-B2AA-D4FA3309221F}" srcId="{7E6F9B80-796C-4979-9930-186DC038E421}" destId="{A4A992BE-C2DD-4B02-9474-62FD01C71B15}" srcOrd="0" destOrd="0" parTransId="{0C447566-41BD-4E19-9712-B08DA17B8AD3}" sibTransId="{9D38FAD0-03BB-47A2-9939-2E788D4205BC}"/>
    <dgm:cxn modelId="{C9B2D760-5620-4D67-BB3C-93FA75C14AC7}" type="presOf" srcId="{8986C736-C011-4FCC-9665-34D96ABB9BB2}" destId="{01E313A1-1D0A-4195-B1CA-C4C9242C8F7F}" srcOrd="0" destOrd="0" presId="urn:microsoft.com/office/officeart/2005/8/layout/vList5"/>
    <dgm:cxn modelId="{0D5B8484-A992-4D08-8ECF-03ED34D2FE1B}" type="presOf" srcId="{18812DFD-6E13-4CD4-91E1-B0FFFB1E38DD}" destId="{431736DF-1099-4F93-99F6-41908D16F927}" srcOrd="0" destOrd="0" presId="urn:microsoft.com/office/officeart/2005/8/layout/vList5"/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80FBED68-B388-4471-9852-43BD9BBF513C}" srcId="{6AC4354C-D4B9-42FD-ABFF-86E1BDF49F41}" destId="{966D2532-C8C7-412A-9CC2-44972DBBB08E}" srcOrd="0" destOrd="0" parTransId="{4B3028AC-1EED-47FB-B191-8E3C08103E46}" sibTransId="{6DD119CB-0459-4FF8-81BC-420E2DFFC0F7}"/>
    <dgm:cxn modelId="{474AF32D-3C33-49AD-8E37-7C1DDB4C69A8}" type="presOf" srcId="{7E6F9B80-796C-4979-9930-186DC038E421}" destId="{4539D06C-FC12-4E89-B63D-3B38551F7418}" srcOrd="0" destOrd="0" presId="urn:microsoft.com/office/officeart/2005/8/layout/vList5"/>
    <dgm:cxn modelId="{6F66FE40-7DA2-40A7-B41C-46F63EA35234}" type="presOf" srcId="{7E5CDA36-10B3-401D-8B4E-6420764A33FA}" destId="{CCAA1CC5-9ACC-485F-8E67-A2066928191D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A1CE55EA-9047-4EDB-910B-831BF126AD15}" type="presOf" srcId="{6AC4354C-D4B9-42FD-ABFF-86E1BDF49F41}" destId="{668F6A58-16E6-4358-87BD-3A4181A3B2C8}" srcOrd="0" destOrd="0" presId="urn:microsoft.com/office/officeart/2005/8/layout/vList5"/>
    <dgm:cxn modelId="{066614C2-58AB-4BC8-9369-EB77421F35C9}" type="presOf" srcId="{966D2532-C8C7-412A-9CC2-44972DBBB08E}" destId="{3BE6D0AE-EB68-4BA7-A57F-6A3AC79DC230}" srcOrd="0" destOrd="0" presId="urn:microsoft.com/office/officeart/2005/8/layout/vList5"/>
    <dgm:cxn modelId="{710A787C-FFF0-4AE0-B760-044CBB0D61BF}" type="presOf" srcId="{A4A992BE-C2DD-4B02-9474-62FD01C71B15}" destId="{F244E818-1C04-49C1-8F86-E129C525DFBF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D8758D25-69D8-4493-9B35-09428A2B9C50}" srcId="{8986C736-C011-4FCC-9665-34D96ABB9BB2}" destId="{7E5CDA36-10B3-401D-8B4E-6420764A33FA}" srcOrd="0" destOrd="0" parTransId="{2E166986-9E1E-45A0-A015-76B884C2B0E8}" sibTransId="{14A5E408-8A79-42CC-A6B4-1297335697EA}"/>
    <dgm:cxn modelId="{5E5F2684-FC38-4511-8F41-C0B8FD7F6A42}" type="presParOf" srcId="{431736DF-1099-4F93-99F6-41908D16F927}" destId="{DFAD5C82-E01A-4E90-A6D2-AAEDBDBF7179}" srcOrd="0" destOrd="0" presId="urn:microsoft.com/office/officeart/2005/8/layout/vList5"/>
    <dgm:cxn modelId="{935CAF98-2354-4568-A93D-82F1C45B7231}" type="presParOf" srcId="{DFAD5C82-E01A-4E90-A6D2-AAEDBDBF7179}" destId="{668F6A58-16E6-4358-87BD-3A4181A3B2C8}" srcOrd="0" destOrd="0" presId="urn:microsoft.com/office/officeart/2005/8/layout/vList5"/>
    <dgm:cxn modelId="{E14559A5-888C-4DCD-BC37-9E30246FF2FA}" type="presParOf" srcId="{DFAD5C82-E01A-4E90-A6D2-AAEDBDBF7179}" destId="{3BE6D0AE-EB68-4BA7-A57F-6A3AC79DC230}" srcOrd="1" destOrd="0" presId="urn:microsoft.com/office/officeart/2005/8/layout/vList5"/>
    <dgm:cxn modelId="{E0583991-31B7-4061-B45A-DEEC93E3BAB9}" type="presParOf" srcId="{431736DF-1099-4F93-99F6-41908D16F927}" destId="{4F538DF5-9E29-41A7-8A2F-04465DAC07C8}" srcOrd="1" destOrd="0" presId="urn:microsoft.com/office/officeart/2005/8/layout/vList5"/>
    <dgm:cxn modelId="{3C45E81E-25DB-4C08-B900-303F1507DF20}" type="presParOf" srcId="{431736DF-1099-4F93-99F6-41908D16F927}" destId="{794C66D0-DF69-43D4-B1F9-E72CE3DD0880}" srcOrd="2" destOrd="0" presId="urn:microsoft.com/office/officeart/2005/8/layout/vList5"/>
    <dgm:cxn modelId="{00F0997D-1F6B-4524-BE51-98A6E85BE2A9}" type="presParOf" srcId="{794C66D0-DF69-43D4-B1F9-E72CE3DD0880}" destId="{01E313A1-1D0A-4195-B1CA-C4C9242C8F7F}" srcOrd="0" destOrd="0" presId="urn:microsoft.com/office/officeart/2005/8/layout/vList5"/>
    <dgm:cxn modelId="{50A040BF-C112-4A54-950F-38A9EC868A64}" type="presParOf" srcId="{794C66D0-DF69-43D4-B1F9-E72CE3DD0880}" destId="{CCAA1CC5-9ACC-485F-8E67-A2066928191D}" srcOrd="1" destOrd="0" presId="urn:microsoft.com/office/officeart/2005/8/layout/vList5"/>
    <dgm:cxn modelId="{51559968-8E40-4CEA-82E0-AA2DF50567BA}" type="presParOf" srcId="{431736DF-1099-4F93-99F6-41908D16F927}" destId="{6CFFD794-A619-42D0-8F44-A50CF35976A7}" srcOrd="3" destOrd="0" presId="urn:microsoft.com/office/officeart/2005/8/layout/vList5"/>
    <dgm:cxn modelId="{339D13E2-01C9-4C37-AABA-4A37105DBF0B}" type="presParOf" srcId="{431736DF-1099-4F93-99F6-41908D16F927}" destId="{52931297-502C-4ECC-BB55-B5AE83329871}" srcOrd="4" destOrd="0" presId="urn:microsoft.com/office/officeart/2005/8/layout/vList5"/>
    <dgm:cxn modelId="{23F69BBA-E0D6-4527-BD1A-CEE2996934CE}" type="presParOf" srcId="{52931297-502C-4ECC-BB55-B5AE83329871}" destId="{4539D06C-FC12-4E89-B63D-3B38551F7418}" srcOrd="0" destOrd="0" presId="urn:microsoft.com/office/officeart/2005/8/layout/vList5"/>
    <dgm:cxn modelId="{DFC365D0-E326-4863-ABDB-E39D757B9F4A}" type="presParOf" srcId="{52931297-502C-4ECC-BB55-B5AE83329871}" destId="{F244E818-1C04-49C1-8F86-E129C525DFBF}" srcOrd="1" destOrd="0" presId="urn:microsoft.com/office/officeart/2005/8/layout/vList5"/>
    <dgm:cxn modelId="{B7648A22-E29E-4188-A035-DA989F6E8313}" type="presParOf" srcId="{431736DF-1099-4F93-99F6-41908D16F927}" destId="{A4B8B627-EC8D-42D2-9304-4C27A9409C77}" srcOrd="5" destOrd="0" presId="urn:microsoft.com/office/officeart/2005/8/layout/vList5"/>
    <dgm:cxn modelId="{A6DAB98B-7D98-41F1-BA61-50BF8B98C896}" type="presParOf" srcId="{431736DF-1099-4F93-99F6-41908D16F927}" destId="{A4A0F705-239C-452F-984C-9D46FE5FA0CF}" srcOrd="6" destOrd="0" presId="urn:microsoft.com/office/officeart/2005/8/layout/vList5"/>
    <dgm:cxn modelId="{C980E268-4E9D-4987-9FE5-B94DED98027E}" type="presParOf" srcId="{A4A0F705-239C-452F-984C-9D46FE5FA0CF}" destId="{3DA1B736-55DA-4DD6-ACEA-729E9F869A52}" srcOrd="0" destOrd="0" presId="urn:microsoft.com/office/officeart/2005/8/layout/vList5"/>
    <dgm:cxn modelId="{E162D71E-0C90-4FC1-AF06-52931A475150}" type="presParOf" srcId="{A4A0F705-239C-452F-984C-9D46FE5FA0CF}" destId="{E57C7A9D-FB7E-4648-8FD2-455DF459622A}" srcOrd="1" destOrd="0" presId="urn:microsoft.com/office/officeart/2005/8/layout/vList5"/>
  </dgm:cxnLst>
  <dgm:bg/>
  <dgm:whole/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VELOCITA’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C9ED5958-2BE8-4DE9-9FA9-B2CA65407532}">
      <dgm:prSet phldrT="[Testo]" custT="1"/>
      <dgm:spPr/>
      <dgm:t>
        <a:bodyPr/>
        <a:lstStyle/>
        <a:p>
          <a:r>
            <a:rPr lang="it-IT" sz="1600" dirty="0" smtClean="0"/>
            <a:t>TAS</a:t>
          </a:r>
          <a:endParaRPr lang="it-IT" sz="1600" dirty="0"/>
        </a:p>
      </dgm:t>
    </dgm:pt>
    <dgm:pt modelId="{3A2FCD63-95ED-40C1-A424-4767B988C697}" type="parTrans" cxnId="{5106D2CF-6925-4B37-9899-BC6AAF35EE45}">
      <dgm:prSet/>
      <dgm:spPr/>
      <dgm:t>
        <a:bodyPr/>
        <a:lstStyle/>
        <a:p>
          <a:endParaRPr lang="it-IT"/>
        </a:p>
      </dgm:t>
    </dgm:pt>
    <dgm:pt modelId="{B80AB7C0-F05F-4195-A208-35BA03B5BDC9}" type="sibTrans" cxnId="{5106D2CF-6925-4B37-9899-BC6AAF35EE45}">
      <dgm:prSet/>
      <dgm:spPr/>
      <dgm:t>
        <a:bodyPr/>
        <a:lstStyle/>
        <a:p>
          <a:endParaRPr lang="it-IT"/>
        </a:p>
      </dgm:t>
    </dgm:pt>
    <dgm:pt modelId="{3F34AC81-2599-4A76-9351-91FCAF8CA775}">
      <dgm:prSet phldrT="[Testo]" custT="1"/>
      <dgm:spPr/>
      <dgm:t>
        <a:bodyPr/>
        <a:lstStyle/>
        <a:p>
          <a:r>
            <a:rPr lang="it-IT" sz="1600" dirty="0" smtClean="0"/>
            <a:t>RADIOGONIOMETRIA</a:t>
          </a:r>
          <a:endParaRPr lang="it-IT" sz="1600" dirty="0"/>
        </a:p>
      </dgm:t>
    </dgm:pt>
    <dgm:pt modelId="{4F77BDDC-0801-468A-8CD2-BEC22EE14D7C}" type="parTrans" cxnId="{B4D86EBD-F024-49D1-95D6-7CD15CB5A9A9}">
      <dgm:prSet/>
      <dgm:spPr/>
      <dgm:t>
        <a:bodyPr/>
        <a:lstStyle/>
        <a:p>
          <a:endParaRPr lang="it-IT"/>
        </a:p>
      </dgm:t>
    </dgm:pt>
    <dgm:pt modelId="{7A17F1F6-0E6C-4580-9AEE-E81E9FB934C3}" type="sibTrans" cxnId="{B4D86EBD-F024-49D1-95D6-7CD15CB5A9A9}">
      <dgm:prSet/>
      <dgm:spPr/>
      <dgm:t>
        <a:bodyPr/>
        <a:lstStyle/>
        <a:p>
          <a:endParaRPr lang="it-IT"/>
        </a:p>
      </dgm:t>
    </dgm:pt>
    <dgm:pt modelId="{53CB0A83-40DD-427E-BAAA-6C207F38F2B9}">
      <dgm:prSet phldrT="[Testo]" custT="1"/>
      <dgm:spPr/>
      <dgm:t>
        <a:bodyPr/>
        <a:lstStyle/>
        <a:p>
          <a:r>
            <a:rPr lang="it-IT" sz="1600" dirty="0" smtClean="0"/>
            <a:t>QTE, RB</a:t>
          </a:r>
          <a:endParaRPr lang="it-IT" sz="1600" dirty="0"/>
        </a:p>
      </dgm:t>
    </dgm:pt>
    <dgm:pt modelId="{50BE2B2D-3E8D-4F2A-8725-A0A5417716E2}" type="parTrans" cxnId="{0B5314FB-A679-4845-802C-2C4822F09083}">
      <dgm:prSet/>
      <dgm:spPr/>
      <dgm:t>
        <a:bodyPr/>
        <a:lstStyle/>
        <a:p>
          <a:endParaRPr lang="it-IT"/>
        </a:p>
      </dgm:t>
    </dgm:pt>
    <dgm:pt modelId="{325DC5B7-A984-4AF7-AFBC-DB8C5148CC81}" type="sibTrans" cxnId="{0B5314FB-A679-4845-802C-2C4822F09083}">
      <dgm:prSet/>
      <dgm:spPr/>
      <dgm:t>
        <a:bodyPr/>
        <a:lstStyle/>
        <a:p>
          <a:endParaRPr lang="it-IT"/>
        </a:p>
      </dgm:t>
    </dgm:pt>
    <dgm:pt modelId="{C1A566A5-2A63-4864-9ECD-DCB8FDFB87D1}">
      <dgm:prSet phldrT="[Testo]" custT="1"/>
      <dgm:spPr/>
      <dgm:t>
        <a:bodyPr/>
        <a:lstStyle/>
        <a:p>
          <a:r>
            <a:rPr lang="it-IT" sz="1600" dirty="0" smtClean="0"/>
            <a:t>LOSSODROMIA</a:t>
          </a:r>
          <a:endParaRPr lang="it-IT" sz="1600" dirty="0"/>
        </a:p>
      </dgm:t>
    </dgm:pt>
    <dgm:pt modelId="{D736A472-BB60-44AF-905A-865FAB5E0668}" type="parTrans" cxnId="{BA5EDB43-D59E-4ADA-A8AE-6911E62FC67C}">
      <dgm:prSet/>
      <dgm:spPr/>
      <dgm:t>
        <a:bodyPr/>
        <a:lstStyle/>
        <a:p>
          <a:endParaRPr lang="it-IT"/>
        </a:p>
      </dgm:t>
    </dgm:pt>
    <dgm:pt modelId="{81C83AE8-AC2B-4AB6-AD0E-A52D88914472}" type="sibTrans" cxnId="{BA5EDB43-D59E-4ADA-A8AE-6911E62FC67C}">
      <dgm:prSet/>
      <dgm:spPr/>
      <dgm:t>
        <a:bodyPr/>
        <a:lstStyle/>
        <a:p>
          <a:endParaRPr lang="it-IT"/>
        </a:p>
      </dgm:t>
    </dgm:pt>
    <dgm:pt modelId="{F1292BF8-CAEF-4D91-833A-BC694E6D6692}">
      <dgm:prSet phldrT="[Testo]" custT="1"/>
      <dgm:spPr/>
      <dgm:t>
        <a:bodyPr/>
        <a:lstStyle/>
        <a:p>
          <a:r>
            <a:rPr lang="it-IT" sz="1600" dirty="0" smtClean="0"/>
            <a:t>LAT, LONG, TB, D</a:t>
          </a:r>
          <a:endParaRPr lang="it-IT" sz="1600" dirty="0"/>
        </a:p>
      </dgm:t>
    </dgm:pt>
    <dgm:pt modelId="{CDEFC292-12E5-40F4-9C54-3019A8CC96F0}" type="parTrans" cxnId="{7667A3F3-15A7-4E39-A889-F0F844126126}">
      <dgm:prSet/>
      <dgm:spPr/>
      <dgm:t>
        <a:bodyPr/>
        <a:lstStyle/>
        <a:p>
          <a:endParaRPr lang="it-IT"/>
        </a:p>
      </dgm:t>
    </dgm:pt>
    <dgm:pt modelId="{033D5CB4-D9F5-4371-BFB8-1F98F9562F44}" type="sibTrans" cxnId="{7667A3F3-15A7-4E39-A889-F0F844126126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3917277-6D89-464A-85C5-699B825BBBA6}" type="pres">
      <dgm:prSet presAssocID="{C1A566A5-2A63-4864-9ECD-DCB8FDFB87D1}" presName="boxAndChildren" presStyleCnt="0"/>
      <dgm:spPr/>
    </dgm:pt>
    <dgm:pt modelId="{0DD52B51-B469-4177-A774-56B335A8C059}" type="pres">
      <dgm:prSet presAssocID="{C1A566A5-2A63-4864-9ECD-DCB8FDFB87D1}" presName="parentTextBox" presStyleLbl="node1" presStyleIdx="0" presStyleCnt="3"/>
      <dgm:spPr/>
      <dgm:t>
        <a:bodyPr/>
        <a:lstStyle/>
        <a:p>
          <a:endParaRPr lang="it-IT"/>
        </a:p>
      </dgm:t>
    </dgm:pt>
    <dgm:pt modelId="{650E9C2E-15EF-4FA4-B474-3AFBCE050D3C}" type="pres">
      <dgm:prSet presAssocID="{C1A566A5-2A63-4864-9ECD-DCB8FDFB87D1}" presName="entireBox" presStyleLbl="node1" presStyleIdx="0" presStyleCnt="3"/>
      <dgm:spPr/>
      <dgm:t>
        <a:bodyPr/>
        <a:lstStyle/>
        <a:p>
          <a:endParaRPr lang="it-IT"/>
        </a:p>
      </dgm:t>
    </dgm:pt>
    <dgm:pt modelId="{FC22CCE3-8928-4021-A5D5-E3D71B49F1A8}" type="pres">
      <dgm:prSet presAssocID="{C1A566A5-2A63-4864-9ECD-DCB8FDFB87D1}" presName="descendantBox" presStyleCnt="0"/>
      <dgm:spPr/>
    </dgm:pt>
    <dgm:pt modelId="{76E18F88-5E80-48B1-B822-5FF5510827AE}" type="pres">
      <dgm:prSet presAssocID="{F1292BF8-CAEF-4D91-833A-BC694E6D6692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08F761E-BD87-4C3D-BEE2-AC71905A38E2}" type="pres">
      <dgm:prSet presAssocID="{7A17F1F6-0E6C-4580-9AEE-E81E9FB934C3}" presName="sp" presStyleCnt="0"/>
      <dgm:spPr/>
    </dgm:pt>
    <dgm:pt modelId="{5F1A4613-9EDE-4D50-B8FF-0C54BD72C07D}" type="pres">
      <dgm:prSet presAssocID="{3F34AC81-2599-4A76-9351-91FCAF8CA775}" presName="arrowAndChildren" presStyleCnt="0"/>
      <dgm:spPr/>
    </dgm:pt>
    <dgm:pt modelId="{73AD96EE-F66D-47B6-BC1B-3C3A5B7AB837}" type="pres">
      <dgm:prSet presAssocID="{3F34AC81-2599-4A76-9351-91FCAF8CA775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745D3FA1-6D91-44DC-B8DF-2761F994170A}" type="pres">
      <dgm:prSet presAssocID="{3F34AC81-2599-4A76-9351-91FCAF8CA775}" presName="arrow" presStyleLbl="node1" presStyleIdx="1" presStyleCnt="3"/>
      <dgm:spPr/>
      <dgm:t>
        <a:bodyPr/>
        <a:lstStyle/>
        <a:p>
          <a:endParaRPr lang="it-IT"/>
        </a:p>
      </dgm:t>
    </dgm:pt>
    <dgm:pt modelId="{907D0157-CB90-479F-8E99-00C7F8DA63C9}" type="pres">
      <dgm:prSet presAssocID="{3F34AC81-2599-4A76-9351-91FCAF8CA775}" presName="descendantArrow" presStyleCnt="0"/>
      <dgm:spPr/>
    </dgm:pt>
    <dgm:pt modelId="{5FDA543F-67D4-4F35-B37C-979E56C085AC}" type="pres">
      <dgm:prSet presAssocID="{53CB0A83-40DD-427E-BAAA-6C207F38F2B9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A6BA55-5A78-4788-8FAF-EA1570640C2A}" type="pres">
      <dgm:prSet presAssocID="{70B038A9-5CE7-4A0C-952C-331955CCF74B}" presName="sp" presStyleCnt="0"/>
      <dgm:spPr/>
    </dgm:pt>
    <dgm:pt modelId="{2A1B6976-D397-4FF2-8DC0-9DB568141E25}" type="pres">
      <dgm:prSet presAssocID="{A9B269A0-9580-4592-BC29-670CF40D47F8}" presName="arrowAndChildren" presStyleCnt="0"/>
      <dgm:spPr/>
    </dgm:pt>
    <dgm:pt modelId="{76C332F1-C693-485D-9F47-AE6A83634BAC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00B8A06C-9000-4BA4-BD6D-8D25C810DED3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E047211C-65BB-45D6-9CCB-578A160647FC}" type="pres">
      <dgm:prSet presAssocID="{A9B269A0-9580-4592-BC29-670CF40D47F8}" presName="descendantArrow" presStyleCnt="0"/>
      <dgm:spPr/>
    </dgm:pt>
    <dgm:pt modelId="{322446F9-1A49-43F3-9575-7A523C118632}" type="pres">
      <dgm:prSet presAssocID="{C9ED5958-2BE8-4DE9-9FA9-B2CA65407532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FA14F48-BDCC-4A06-866E-099583E4758A}" type="presOf" srcId="{C1A566A5-2A63-4864-9ECD-DCB8FDFB87D1}" destId="{650E9C2E-15EF-4FA4-B474-3AFBCE050D3C}" srcOrd="1" destOrd="0" presId="urn:microsoft.com/office/officeart/2005/8/layout/process4"/>
    <dgm:cxn modelId="{383A342C-1FFB-495D-B5C9-ECAF14334B42}" type="presOf" srcId="{3F34AC81-2599-4A76-9351-91FCAF8CA775}" destId="{745D3FA1-6D91-44DC-B8DF-2761F994170A}" srcOrd="1" destOrd="0" presId="urn:microsoft.com/office/officeart/2005/8/layout/process4"/>
    <dgm:cxn modelId="{F10CED7B-E740-4278-9170-A2CEE0DBD3C4}" type="presOf" srcId="{4BC4DA22-8CF1-4A31-8AB7-292E7733B0D2}" destId="{F0E07B57-4EBD-4673-A78E-AF8A8469B304}" srcOrd="0" destOrd="0" presId="urn:microsoft.com/office/officeart/2005/8/layout/process4"/>
    <dgm:cxn modelId="{481D89C9-16AB-4087-A0FC-1EB0614C77EA}" type="presOf" srcId="{53CB0A83-40DD-427E-BAAA-6C207F38F2B9}" destId="{5FDA543F-67D4-4F35-B37C-979E56C085AC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1CEA2198-B545-49D2-BB6B-BA85641E04D8}" type="presOf" srcId="{A9B269A0-9580-4592-BC29-670CF40D47F8}" destId="{00B8A06C-9000-4BA4-BD6D-8D25C810DED3}" srcOrd="1" destOrd="0" presId="urn:microsoft.com/office/officeart/2005/8/layout/process4"/>
    <dgm:cxn modelId="{B4D86EBD-F024-49D1-95D6-7CD15CB5A9A9}" srcId="{4BC4DA22-8CF1-4A31-8AB7-292E7733B0D2}" destId="{3F34AC81-2599-4A76-9351-91FCAF8CA775}" srcOrd="1" destOrd="0" parTransId="{4F77BDDC-0801-468A-8CD2-BEC22EE14D7C}" sibTransId="{7A17F1F6-0E6C-4580-9AEE-E81E9FB934C3}"/>
    <dgm:cxn modelId="{5106D2CF-6925-4B37-9899-BC6AAF35EE45}" srcId="{A9B269A0-9580-4592-BC29-670CF40D47F8}" destId="{C9ED5958-2BE8-4DE9-9FA9-B2CA65407532}" srcOrd="0" destOrd="0" parTransId="{3A2FCD63-95ED-40C1-A424-4767B988C697}" sibTransId="{B80AB7C0-F05F-4195-A208-35BA03B5BDC9}"/>
    <dgm:cxn modelId="{F28A12D6-A01F-433C-90CF-D5F847DDB631}" type="presOf" srcId="{A9B269A0-9580-4592-BC29-670CF40D47F8}" destId="{76C332F1-C693-485D-9F47-AE6A83634BAC}" srcOrd="0" destOrd="0" presId="urn:microsoft.com/office/officeart/2005/8/layout/process4"/>
    <dgm:cxn modelId="{C6CB255C-501D-478A-9B49-478A237F3E8C}" type="presOf" srcId="{C9ED5958-2BE8-4DE9-9FA9-B2CA65407532}" destId="{322446F9-1A49-43F3-9575-7A523C118632}" srcOrd="0" destOrd="0" presId="urn:microsoft.com/office/officeart/2005/8/layout/process4"/>
    <dgm:cxn modelId="{A2388497-2DAA-4C31-A55C-E8271A0EB77A}" type="presOf" srcId="{F1292BF8-CAEF-4D91-833A-BC694E6D6692}" destId="{76E18F88-5E80-48B1-B822-5FF5510827AE}" srcOrd="0" destOrd="0" presId="urn:microsoft.com/office/officeart/2005/8/layout/process4"/>
    <dgm:cxn modelId="{0B5314FB-A679-4845-802C-2C4822F09083}" srcId="{3F34AC81-2599-4A76-9351-91FCAF8CA775}" destId="{53CB0A83-40DD-427E-BAAA-6C207F38F2B9}" srcOrd="0" destOrd="0" parTransId="{50BE2B2D-3E8D-4F2A-8725-A0A5417716E2}" sibTransId="{325DC5B7-A984-4AF7-AFBC-DB8C5148CC81}"/>
    <dgm:cxn modelId="{BA5EDB43-D59E-4ADA-A8AE-6911E62FC67C}" srcId="{4BC4DA22-8CF1-4A31-8AB7-292E7733B0D2}" destId="{C1A566A5-2A63-4864-9ECD-DCB8FDFB87D1}" srcOrd="2" destOrd="0" parTransId="{D736A472-BB60-44AF-905A-865FAB5E0668}" sibTransId="{81C83AE8-AC2B-4AB6-AD0E-A52D88914472}"/>
    <dgm:cxn modelId="{83B040F4-2CEC-4DB4-99D9-BAFD9011403F}" type="presOf" srcId="{3F34AC81-2599-4A76-9351-91FCAF8CA775}" destId="{73AD96EE-F66D-47B6-BC1B-3C3A5B7AB837}" srcOrd="0" destOrd="0" presId="urn:microsoft.com/office/officeart/2005/8/layout/process4"/>
    <dgm:cxn modelId="{7667A3F3-15A7-4E39-A889-F0F844126126}" srcId="{C1A566A5-2A63-4864-9ECD-DCB8FDFB87D1}" destId="{F1292BF8-CAEF-4D91-833A-BC694E6D6692}" srcOrd="0" destOrd="0" parTransId="{CDEFC292-12E5-40F4-9C54-3019A8CC96F0}" sibTransId="{033D5CB4-D9F5-4371-BFB8-1F98F9562F44}"/>
    <dgm:cxn modelId="{0E2782C0-2C75-44EF-8522-A582661CD340}" type="presOf" srcId="{C1A566A5-2A63-4864-9ECD-DCB8FDFB87D1}" destId="{0DD52B51-B469-4177-A774-56B335A8C059}" srcOrd="0" destOrd="0" presId="urn:microsoft.com/office/officeart/2005/8/layout/process4"/>
    <dgm:cxn modelId="{5DD6C1D4-BFAA-4074-A754-D3521B9707BA}" type="presParOf" srcId="{F0E07B57-4EBD-4673-A78E-AF8A8469B304}" destId="{F3917277-6D89-464A-85C5-699B825BBBA6}" srcOrd="0" destOrd="0" presId="urn:microsoft.com/office/officeart/2005/8/layout/process4"/>
    <dgm:cxn modelId="{8324A6CA-8A39-4786-A4B7-D92FEC22F8A5}" type="presParOf" srcId="{F3917277-6D89-464A-85C5-699B825BBBA6}" destId="{0DD52B51-B469-4177-A774-56B335A8C059}" srcOrd="0" destOrd="0" presId="urn:microsoft.com/office/officeart/2005/8/layout/process4"/>
    <dgm:cxn modelId="{01215C08-2D11-49E5-B716-B8EF71D20E1C}" type="presParOf" srcId="{F3917277-6D89-464A-85C5-699B825BBBA6}" destId="{650E9C2E-15EF-4FA4-B474-3AFBCE050D3C}" srcOrd="1" destOrd="0" presId="urn:microsoft.com/office/officeart/2005/8/layout/process4"/>
    <dgm:cxn modelId="{187F0994-7ADA-4443-85E5-AB4D5C280202}" type="presParOf" srcId="{F3917277-6D89-464A-85C5-699B825BBBA6}" destId="{FC22CCE3-8928-4021-A5D5-E3D71B49F1A8}" srcOrd="2" destOrd="0" presId="urn:microsoft.com/office/officeart/2005/8/layout/process4"/>
    <dgm:cxn modelId="{BB785097-323B-46F5-B6D6-D1E7343B3E99}" type="presParOf" srcId="{FC22CCE3-8928-4021-A5D5-E3D71B49F1A8}" destId="{76E18F88-5E80-48B1-B822-5FF5510827AE}" srcOrd="0" destOrd="0" presId="urn:microsoft.com/office/officeart/2005/8/layout/process4"/>
    <dgm:cxn modelId="{69B64812-4D7D-4712-9E6C-1538B0131115}" type="presParOf" srcId="{F0E07B57-4EBD-4673-A78E-AF8A8469B304}" destId="{E08F761E-BD87-4C3D-BEE2-AC71905A38E2}" srcOrd="1" destOrd="0" presId="urn:microsoft.com/office/officeart/2005/8/layout/process4"/>
    <dgm:cxn modelId="{64DC56F2-3DCD-4DA7-AD81-C9F0FD67D9C9}" type="presParOf" srcId="{F0E07B57-4EBD-4673-A78E-AF8A8469B304}" destId="{5F1A4613-9EDE-4D50-B8FF-0C54BD72C07D}" srcOrd="2" destOrd="0" presId="urn:microsoft.com/office/officeart/2005/8/layout/process4"/>
    <dgm:cxn modelId="{BB61DFC6-8696-400C-991A-0FB86F322A80}" type="presParOf" srcId="{5F1A4613-9EDE-4D50-B8FF-0C54BD72C07D}" destId="{73AD96EE-F66D-47B6-BC1B-3C3A5B7AB837}" srcOrd="0" destOrd="0" presId="urn:microsoft.com/office/officeart/2005/8/layout/process4"/>
    <dgm:cxn modelId="{BAE79EE6-FF98-467E-A25D-5325A96C46D5}" type="presParOf" srcId="{5F1A4613-9EDE-4D50-B8FF-0C54BD72C07D}" destId="{745D3FA1-6D91-44DC-B8DF-2761F994170A}" srcOrd="1" destOrd="0" presId="urn:microsoft.com/office/officeart/2005/8/layout/process4"/>
    <dgm:cxn modelId="{1A427808-C24F-4326-8309-008300DD85AC}" type="presParOf" srcId="{5F1A4613-9EDE-4D50-B8FF-0C54BD72C07D}" destId="{907D0157-CB90-479F-8E99-00C7F8DA63C9}" srcOrd="2" destOrd="0" presId="urn:microsoft.com/office/officeart/2005/8/layout/process4"/>
    <dgm:cxn modelId="{BED58AAC-256D-4E51-B5DF-9EC713486DCC}" type="presParOf" srcId="{907D0157-CB90-479F-8E99-00C7F8DA63C9}" destId="{5FDA543F-67D4-4F35-B37C-979E56C085AC}" srcOrd="0" destOrd="0" presId="urn:microsoft.com/office/officeart/2005/8/layout/process4"/>
    <dgm:cxn modelId="{A5F3D3F4-3CB0-42A8-8947-C956F3C9581B}" type="presParOf" srcId="{F0E07B57-4EBD-4673-A78E-AF8A8469B304}" destId="{B9A6BA55-5A78-4788-8FAF-EA1570640C2A}" srcOrd="3" destOrd="0" presId="urn:microsoft.com/office/officeart/2005/8/layout/process4"/>
    <dgm:cxn modelId="{97B99DDC-C817-4FB0-A229-33857E4C6436}" type="presParOf" srcId="{F0E07B57-4EBD-4673-A78E-AF8A8469B304}" destId="{2A1B6976-D397-4FF2-8DC0-9DB568141E25}" srcOrd="4" destOrd="0" presId="urn:microsoft.com/office/officeart/2005/8/layout/process4"/>
    <dgm:cxn modelId="{40DE6A73-D751-4EAE-9DE5-C4C3C9CC24EE}" type="presParOf" srcId="{2A1B6976-D397-4FF2-8DC0-9DB568141E25}" destId="{76C332F1-C693-485D-9F47-AE6A83634BAC}" srcOrd="0" destOrd="0" presId="urn:microsoft.com/office/officeart/2005/8/layout/process4"/>
    <dgm:cxn modelId="{F30F7C68-A130-4C54-B0F1-2309BD920C15}" type="presParOf" srcId="{2A1B6976-D397-4FF2-8DC0-9DB568141E25}" destId="{00B8A06C-9000-4BA4-BD6D-8D25C810DED3}" srcOrd="1" destOrd="0" presId="urn:microsoft.com/office/officeart/2005/8/layout/process4"/>
    <dgm:cxn modelId="{711382CE-8390-4EAE-9228-D43EBBEE2255}" type="presParOf" srcId="{2A1B6976-D397-4FF2-8DC0-9DB568141E25}" destId="{E047211C-65BB-45D6-9CCB-578A160647FC}" srcOrd="2" destOrd="0" presId="urn:microsoft.com/office/officeart/2005/8/layout/process4"/>
    <dgm:cxn modelId="{48E8A9D9-CA55-45DE-BD56-F1B93FE47464}" type="presParOf" srcId="{E047211C-65BB-45D6-9CCB-578A160647FC}" destId="{322446F9-1A49-43F3-9575-7A523C118632}" srcOrd="0" destOrd="0" presId="urn:microsoft.com/office/officeart/2005/8/layout/process4"/>
  </dgm:cxnLst>
  <dgm:bg/>
  <dgm:whole/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baseline="30000" dirty="0" smtClean="0"/>
            <a:t>Calcolo della TAS</a:t>
          </a:r>
          <a:endParaRPr lang="it-IT" baseline="30000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3A5D89C1-3BA6-4FD1-905C-573797056D4C}">
      <dgm:prSet/>
      <dgm:spPr/>
      <dgm:t>
        <a:bodyPr/>
        <a:lstStyle/>
        <a:p>
          <a:r>
            <a:rPr lang="it-IT" baseline="30000" dirty="0" smtClean="0"/>
            <a:t>Calcolo QTE</a:t>
          </a:r>
          <a:endParaRPr lang="it-IT" baseline="30000" dirty="0"/>
        </a:p>
      </dgm:t>
    </dgm:pt>
    <dgm:pt modelId="{0E985D4C-F515-4FF4-894D-1E3E159F32C7}" type="parTrans" cxnId="{A1659144-5E43-4E12-B865-0B7D4C178C03}">
      <dgm:prSet/>
      <dgm:spPr/>
      <dgm:t>
        <a:bodyPr/>
        <a:lstStyle/>
        <a:p>
          <a:endParaRPr lang="it-IT"/>
        </a:p>
      </dgm:t>
    </dgm:pt>
    <dgm:pt modelId="{A9DA314E-80AE-497A-8D3B-4275B648F119}" type="sibTrans" cxnId="{A1659144-5E43-4E12-B865-0B7D4C178C03}">
      <dgm:prSet/>
      <dgm:spPr/>
      <dgm:t>
        <a:bodyPr/>
        <a:lstStyle/>
        <a:p>
          <a:endParaRPr lang="it-IT"/>
        </a:p>
      </dgm:t>
    </dgm:pt>
    <dgm:pt modelId="{5115A5C2-D9BD-4B7E-A0F0-87D154691252}">
      <dgm:prSet/>
      <dgm:spPr/>
      <dgm:t>
        <a:bodyPr/>
        <a:lstStyle/>
        <a:p>
          <a:r>
            <a:rPr lang="it-IT" baseline="30000" dirty="0" smtClean="0"/>
            <a:t>Calcolo distanza minima</a:t>
          </a:r>
          <a:endParaRPr lang="it-IT" baseline="30000" dirty="0"/>
        </a:p>
      </dgm:t>
    </dgm:pt>
    <dgm:pt modelId="{D6F625A0-1161-4512-BCC9-ECC6566A1D89}" type="parTrans" cxnId="{046A1CD9-2BBD-4875-A7EE-715C6DA8CB92}">
      <dgm:prSet/>
      <dgm:spPr/>
      <dgm:t>
        <a:bodyPr/>
        <a:lstStyle/>
        <a:p>
          <a:endParaRPr lang="it-IT"/>
        </a:p>
      </dgm:t>
    </dgm:pt>
    <dgm:pt modelId="{832D29AC-EB5A-4E08-A799-72392325E0A1}" type="sibTrans" cxnId="{046A1CD9-2BBD-4875-A7EE-715C6DA8CB92}">
      <dgm:prSet/>
      <dgm:spPr/>
      <dgm:t>
        <a:bodyPr/>
        <a:lstStyle/>
        <a:p>
          <a:endParaRPr lang="it-IT"/>
        </a:p>
      </dgm:t>
    </dgm:pt>
    <dgm:pt modelId="{F80A81EE-9784-489B-8DDF-D3CB57D1E1DF}">
      <dgm:prSet/>
      <dgm:spPr/>
      <dgm:t>
        <a:bodyPr/>
        <a:lstStyle/>
        <a:p>
          <a:r>
            <a:rPr lang="it-IT" baseline="30000" dirty="0" smtClean="0"/>
            <a:t>Calcolo GS</a:t>
          </a:r>
          <a:endParaRPr lang="it-IT" baseline="30000" dirty="0"/>
        </a:p>
      </dgm:t>
    </dgm:pt>
    <dgm:pt modelId="{CBC873A1-5E5A-47B0-ABB8-9D12E3B6FA18}" type="parTrans" cxnId="{191B9F23-F414-49F8-864A-249862CD2190}">
      <dgm:prSet/>
      <dgm:spPr/>
      <dgm:t>
        <a:bodyPr/>
        <a:lstStyle/>
        <a:p>
          <a:endParaRPr lang="it-IT"/>
        </a:p>
      </dgm:t>
    </dgm:pt>
    <dgm:pt modelId="{5C4E5B04-546B-47BD-9359-AC619AA886A6}" type="sibTrans" cxnId="{191B9F23-F414-49F8-864A-249862CD2190}">
      <dgm:prSet/>
      <dgm:spPr/>
      <dgm:t>
        <a:bodyPr/>
        <a:lstStyle/>
        <a:p>
          <a:endParaRPr lang="it-IT"/>
        </a:p>
      </dgm:t>
    </dgm:pt>
    <dgm:pt modelId="{57F664C8-5664-44CF-A1C7-8DB6FB676C59}">
      <dgm:prSet/>
      <dgm:spPr/>
      <dgm:t>
        <a:bodyPr/>
        <a:lstStyle/>
        <a:p>
          <a:r>
            <a:rPr lang="it-IT" baseline="30000" dirty="0" smtClean="0"/>
            <a:t>Calcolo coordinate</a:t>
          </a:r>
          <a:endParaRPr lang="it-IT" baseline="30000" dirty="0"/>
        </a:p>
      </dgm:t>
    </dgm:pt>
    <dgm:pt modelId="{3D0E9134-8728-4655-8BEA-AE6CD64E1458}" type="parTrans" cxnId="{43AC0C7D-DB21-45B9-AB87-B280802C79AF}">
      <dgm:prSet/>
      <dgm:spPr/>
      <dgm:t>
        <a:bodyPr/>
        <a:lstStyle/>
        <a:p>
          <a:endParaRPr lang="it-IT"/>
        </a:p>
      </dgm:t>
    </dgm:pt>
    <dgm:pt modelId="{130FF284-7E5C-41EE-B4F0-A17659C0565B}" type="sibTrans" cxnId="{43AC0C7D-DB21-45B9-AB87-B280802C79AF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B61CA6B5-47EE-4B86-ADBC-DCF45DF6FDF8}" type="pres">
      <dgm:prSet presAssocID="{E19F41FF-CA4F-4296-B8E0-340C53272823}" presName="arrowDiagram5" presStyleCnt="0"/>
      <dgm:spPr/>
    </dgm:pt>
    <dgm:pt modelId="{9FBCF7B0-20EA-43BB-B447-329E38D58CF7}" type="pres">
      <dgm:prSet presAssocID="{A7C2AE8E-690F-4EC4-9BDA-90FDB49BBD57}" presName="bullet5a" presStyleLbl="node1" presStyleIdx="0" presStyleCnt="5"/>
      <dgm:spPr/>
    </dgm:pt>
    <dgm:pt modelId="{D15D109E-6AA6-4F89-B8AC-16FB88F821DD}" type="pres">
      <dgm:prSet presAssocID="{A7C2AE8E-690F-4EC4-9BDA-90FDB49BBD57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C9CF606-1F3D-4E36-ADFE-24AE77FF4E8C}" type="pres">
      <dgm:prSet presAssocID="{3A5D89C1-3BA6-4FD1-905C-573797056D4C}" presName="bullet5b" presStyleLbl="node1" presStyleIdx="1" presStyleCnt="5"/>
      <dgm:spPr/>
    </dgm:pt>
    <dgm:pt modelId="{FCAD1800-E170-402E-AC0F-7D30C06CF1ED}" type="pres">
      <dgm:prSet presAssocID="{3A5D89C1-3BA6-4FD1-905C-573797056D4C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9EF5AFC-0DC1-4EA3-BDA3-48F14CB8563A}" type="pres">
      <dgm:prSet presAssocID="{F80A81EE-9784-489B-8DDF-D3CB57D1E1DF}" presName="bullet5c" presStyleLbl="node1" presStyleIdx="2" presStyleCnt="5"/>
      <dgm:spPr/>
    </dgm:pt>
    <dgm:pt modelId="{F986BE9C-E6CA-44F6-90D1-4953D922BE32}" type="pres">
      <dgm:prSet presAssocID="{F80A81EE-9784-489B-8DDF-D3CB57D1E1DF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80051DF-44D5-4263-8A59-70C3CF3A5B9A}" type="pres">
      <dgm:prSet presAssocID="{57F664C8-5664-44CF-A1C7-8DB6FB676C59}" presName="bullet5d" presStyleLbl="node1" presStyleIdx="3" presStyleCnt="5"/>
      <dgm:spPr/>
    </dgm:pt>
    <dgm:pt modelId="{94668ACC-4DA7-406C-B3AD-CC2593EA9EBB}" type="pres">
      <dgm:prSet presAssocID="{57F664C8-5664-44CF-A1C7-8DB6FB676C59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C9934D8-A13B-4019-9359-8AE5DBB742D3}" type="pres">
      <dgm:prSet presAssocID="{5115A5C2-D9BD-4B7E-A0F0-87D154691252}" presName="bullet5e" presStyleLbl="node1" presStyleIdx="4" presStyleCnt="5"/>
      <dgm:spPr/>
    </dgm:pt>
    <dgm:pt modelId="{A2C6D95D-3312-4676-A48E-0E95F37B97C5}" type="pres">
      <dgm:prSet presAssocID="{5115A5C2-D9BD-4B7E-A0F0-87D154691252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CCA0D80-06A7-45E1-9CB9-501F7111BE80}" type="presOf" srcId="{F80A81EE-9784-489B-8DDF-D3CB57D1E1DF}" destId="{F986BE9C-E6CA-44F6-90D1-4953D922BE32}" srcOrd="0" destOrd="0" presId="urn:microsoft.com/office/officeart/2005/8/layout/arrow2"/>
    <dgm:cxn modelId="{A277ABD1-4B2F-488A-8423-721C8BB7D566}" type="presOf" srcId="{57F664C8-5664-44CF-A1C7-8DB6FB676C59}" destId="{94668ACC-4DA7-406C-B3AD-CC2593EA9EBB}" srcOrd="0" destOrd="0" presId="urn:microsoft.com/office/officeart/2005/8/layout/arrow2"/>
    <dgm:cxn modelId="{191B9F23-F414-49F8-864A-249862CD2190}" srcId="{E19F41FF-CA4F-4296-B8E0-340C53272823}" destId="{F80A81EE-9784-489B-8DDF-D3CB57D1E1DF}" srcOrd="2" destOrd="0" parTransId="{CBC873A1-5E5A-47B0-ABB8-9D12E3B6FA18}" sibTransId="{5C4E5B04-546B-47BD-9359-AC619AA886A6}"/>
    <dgm:cxn modelId="{50319C9D-4128-4A6F-8182-3E94494D52BC}" type="presOf" srcId="{3A5D89C1-3BA6-4FD1-905C-573797056D4C}" destId="{FCAD1800-E170-402E-AC0F-7D30C06CF1ED}" srcOrd="0" destOrd="0" presId="urn:microsoft.com/office/officeart/2005/8/layout/arrow2"/>
    <dgm:cxn modelId="{046A1CD9-2BBD-4875-A7EE-715C6DA8CB92}" srcId="{E19F41FF-CA4F-4296-B8E0-340C53272823}" destId="{5115A5C2-D9BD-4B7E-A0F0-87D154691252}" srcOrd="4" destOrd="0" parTransId="{D6F625A0-1161-4512-BCC9-ECC6566A1D89}" sibTransId="{832D29AC-EB5A-4E08-A799-72392325E0A1}"/>
    <dgm:cxn modelId="{A1659144-5E43-4E12-B865-0B7D4C178C03}" srcId="{E19F41FF-CA4F-4296-B8E0-340C53272823}" destId="{3A5D89C1-3BA6-4FD1-905C-573797056D4C}" srcOrd="1" destOrd="0" parTransId="{0E985D4C-F515-4FF4-894D-1E3E159F32C7}" sibTransId="{A9DA314E-80AE-497A-8D3B-4275B648F119}"/>
    <dgm:cxn modelId="{80EC2EFB-E497-464A-B38C-2857C1728B87}" type="presOf" srcId="{A7C2AE8E-690F-4EC4-9BDA-90FDB49BBD57}" destId="{D15D109E-6AA6-4F89-B8AC-16FB88F821DD}" srcOrd="0" destOrd="0" presId="urn:microsoft.com/office/officeart/2005/8/layout/arrow2"/>
    <dgm:cxn modelId="{F577C869-701A-4C4C-91F6-74285D3B63B5}" type="presOf" srcId="{E19F41FF-CA4F-4296-B8E0-340C53272823}" destId="{6555694C-60F4-48FD-B317-3722FF98FBB9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FAEA3C45-7457-44CF-BFF8-4A03B013FF8F}" type="presOf" srcId="{5115A5C2-D9BD-4B7E-A0F0-87D154691252}" destId="{A2C6D95D-3312-4676-A48E-0E95F37B97C5}" srcOrd="0" destOrd="0" presId="urn:microsoft.com/office/officeart/2005/8/layout/arrow2"/>
    <dgm:cxn modelId="{43AC0C7D-DB21-45B9-AB87-B280802C79AF}" srcId="{E19F41FF-CA4F-4296-B8E0-340C53272823}" destId="{57F664C8-5664-44CF-A1C7-8DB6FB676C59}" srcOrd="3" destOrd="0" parTransId="{3D0E9134-8728-4655-8BEA-AE6CD64E1458}" sibTransId="{130FF284-7E5C-41EE-B4F0-A17659C0565B}"/>
    <dgm:cxn modelId="{1D3E7233-5FE8-462D-8350-350D76845506}" type="presParOf" srcId="{6555694C-60F4-48FD-B317-3722FF98FBB9}" destId="{E8E17464-8E84-40F9-8AE2-1E89CEC3D5FA}" srcOrd="0" destOrd="0" presId="urn:microsoft.com/office/officeart/2005/8/layout/arrow2"/>
    <dgm:cxn modelId="{2F0D8D19-5247-48CA-AB30-3D0F3B9AA1F7}" type="presParOf" srcId="{6555694C-60F4-48FD-B317-3722FF98FBB9}" destId="{B61CA6B5-47EE-4B86-ADBC-DCF45DF6FDF8}" srcOrd="1" destOrd="0" presId="urn:microsoft.com/office/officeart/2005/8/layout/arrow2"/>
    <dgm:cxn modelId="{D816156C-401B-485E-B9AF-FD6FD19CF38E}" type="presParOf" srcId="{B61CA6B5-47EE-4B86-ADBC-DCF45DF6FDF8}" destId="{9FBCF7B0-20EA-43BB-B447-329E38D58CF7}" srcOrd="0" destOrd="0" presId="urn:microsoft.com/office/officeart/2005/8/layout/arrow2"/>
    <dgm:cxn modelId="{FEC44EA0-C318-42BD-84CF-8CA3273E8832}" type="presParOf" srcId="{B61CA6B5-47EE-4B86-ADBC-DCF45DF6FDF8}" destId="{D15D109E-6AA6-4F89-B8AC-16FB88F821DD}" srcOrd="1" destOrd="0" presId="urn:microsoft.com/office/officeart/2005/8/layout/arrow2"/>
    <dgm:cxn modelId="{FB75061F-7D67-41EA-9049-9AA15116BB19}" type="presParOf" srcId="{B61CA6B5-47EE-4B86-ADBC-DCF45DF6FDF8}" destId="{FC9CF606-1F3D-4E36-ADFE-24AE77FF4E8C}" srcOrd="2" destOrd="0" presId="urn:microsoft.com/office/officeart/2005/8/layout/arrow2"/>
    <dgm:cxn modelId="{91286D8A-0090-4630-A660-AE1735C50F85}" type="presParOf" srcId="{B61CA6B5-47EE-4B86-ADBC-DCF45DF6FDF8}" destId="{FCAD1800-E170-402E-AC0F-7D30C06CF1ED}" srcOrd="3" destOrd="0" presId="urn:microsoft.com/office/officeart/2005/8/layout/arrow2"/>
    <dgm:cxn modelId="{B3622FE9-906C-4996-B716-6C8D4112FC97}" type="presParOf" srcId="{B61CA6B5-47EE-4B86-ADBC-DCF45DF6FDF8}" destId="{69EF5AFC-0DC1-4EA3-BDA3-48F14CB8563A}" srcOrd="4" destOrd="0" presId="urn:microsoft.com/office/officeart/2005/8/layout/arrow2"/>
    <dgm:cxn modelId="{F48B9586-2019-40AD-8E9E-C239A30EAD11}" type="presParOf" srcId="{B61CA6B5-47EE-4B86-ADBC-DCF45DF6FDF8}" destId="{F986BE9C-E6CA-44F6-90D1-4953D922BE32}" srcOrd="5" destOrd="0" presId="urn:microsoft.com/office/officeart/2005/8/layout/arrow2"/>
    <dgm:cxn modelId="{41357F89-0664-42B4-8233-FCD86C6DE725}" type="presParOf" srcId="{B61CA6B5-47EE-4B86-ADBC-DCF45DF6FDF8}" destId="{B80051DF-44D5-4263-8A59-70C3CF3A5B9A}" srcOrd="6" destOrd="0" presId="urn:microsoft.com/office/officeart/2005/8/layout/arrow2"/>
    <dgm:cxn modelId="{5CDDD40F-3D44-4EBA-8613-0EE06E0697F6}" type="presParOf" srcId="{B61CA6B5-47EE-4B86-ADBC-DCF45DF6FDF8}" destId="{94668ACC-4DA7-406C-B3AD-CC2593EA9EBB}" srcOrd="7" destOrd="0" presId="urn:microsoft.com/office/officeart/2005/8/layout/arrow2"/>
    <dgm:cxn modelId="{58448017-5D95-4EA8-B64E-C57D7BF78738}" type="presParOf" srcId="{B61CA6B5-47EE-4B86-ADBC-DCF45DF6FDF8}" destId="{4C9934D8-A13B-4019-9359-8AE5DBB742D3}" srcOrd="8" destOrd="0" presId="urn:microsoft.com/office/officeart/2005/8/layout/arrow2"/>
    <dgm:cxn modelId="{AA5A2B53-49F1-4CAB-BBC3-17E81A684849}" type="presParOf" srcId="{B61CA6B5-47EE-4B86-ADBC-DCF45DF6FDF8}" destId="{A2C6D95D-3312-4676-A48E-0E95F37B97C5}" srcOrd="9" destOrd="0" presId="urn:microsoft.com/office/officeart/2005/8/layout/arrow2"/>
  </dgm:cxnLst>
  <dgm:bg/>
  <dgm:whole/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1</a:t>
          </a:r>
          <a:endParaRPr lang="it-IT" sz="32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2</a:t>
          </a:r>
          <a:endParaRPr lang="it-IT" sz="32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3</a:t>
          </a:r>
          <a:endParaRPr lang="it-IT" sz="32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2</a:t>
          </a:r>
          <a:endParaRPr lang="it-IT" sz="32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D</a:t>
          </a:r>
          <a:r>
            <a:rPr lang="it-IT" sz="3200" baseline="-25000" dirty="0" smtClean="0"/>
            <a:t>min</a:t>
          </a:r>
          <a:r>
            <a:rPr lang="it-IT" sz="3200" dirty="0" smtClean="0"/>
            <a:t>=30,5NM</a:t>
          </a:r>
          <a:endParaRPr lang="it-IT" sz="32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A73DA6D1-D4A5-4582-8ACB-E10707FFA0AD}">
      <dgm:prSet phldrT="[Testo]" custT="1"/>
      <dgm:spPr/>
      <dgm:t>
        <a:bodyPr/>
        <a:lstStyle/>
        <a:p>
          <a:r>
            <a:rPr lang="it-IT" sz="3200" dirty="0" smtClean="0"/>
            <a:t>TAS=325</a:t>
          </a:r>
          <a:r>
            <a:rPr lang="it-IT" sz="3200" baseline="30000" dirty="0" smtClean="0"/>
            <a:t>K</a:t>
          </a:r>
          <a:endParaRPr lang="it-IT" sz="3200" baseline="30000" dirty="0"/>
        </a:p>
      </dgm:t>
    </dgm:pt>
    <dgm:pt modelId="{A6492044-0697-4986-9260-E999A4C47D38}" type="parTrans" cxnId="{3F03EE57-1483-42F3-B5E4-670A4A609DF8}">
      <dgm:prSet/>
      <dgm:spPr/>
      <dgm:t>
        <a:bodyPr/>
        <a:lstStyle/>
        <a:p>
          <a:endParaRPr lang="it-IT"/>
        </a:p>
      </dgm:t>
    </dgm:pt>
    <dgm:pt modelId="{C21BF043-57A7-4F1F-9763-6548932B0218}" type="sibTrans" cxnId="{3F03EE57-1483-42F3-B5E4-670A4A609DF8}">
      <dgm:prSet/>
      <dgm:spPr/>
      <dgm:t>
        <a:bodyPr/>
        <a:lstStyle/>
        <a:p>
          <a:endParaRPr lang="it-IT"/>
        </a:p>
      </dgm:t>
    </dgm:pt>
    <dgm:pt modelId="{037E5AB3-961F-4A09-A2D5-091A43621236}">
      <dgm:prSet phldrT="[Testo]" custT="1"/>
      <dgm:spPr/>
      <dgm:t>
        <a:bodyPr/>
        <a:lstStyle/>
        <a:p>
          <a:r>
            <a:rPr lang="it-IT" sz="3200" dirty="0" smtClean="0"/>
            <a:t>QTE</a:t>
          </a:r>
          <a:r>
            <a:rPr lang="it-IT" sz="3200" baseline="-25000" dirty="0" smtClean="0"/>
            <a:t>1</a:t>
          </a:r>
          <a:r>
            <a:rPr lang="it-IT" sz="3200" dirty="0" smtClean="0"/>
            <a:t>=306;; QTE</a:t>
          </a:r>
          <a:r>
            <a:rPr lang="it-IT" sz="3200" baseline="-25000" dirty="0" smtClean="0"/>
            <a:t>2</a:t>
          </a:r>
          <a:r>
            <a:rPr lang="it-IT" sz="3200" dirty="0" smtClean="0"/>
            <a:t>=346°</a:t>
          </a:r>
          <a:endParaRPr lang="it-IT" sz="3200" dirty="0"/>
        </a:p>
      </dgm:t>
    </dgm:pt>
    <dgm:pt modelId="{22037968-EA75-40BD-B5A8-404B21C1680D}" type="parTrans" cxnId="{FDEEF4CF-AA86-4809-B27C-48311EED743B}">
      <dgm:prSet/>
      <dgm:spPr/>
      <dgm:t>
        <a:bodyPr/>
        <a:lstStyle/>
        <a:p>
          <a:endParaRPr lang="it-IT"/>
        </a:p>
      </dgm:t>
    </dgm:pt>
    <dgm:pt modelId="{05D2BCF0-A50C-46B8-997E-99DABED2818E}" type="sibTrans" cxnId="{FDEEF4CF-AA86-4809-B27C-48311EED743B}">
      <dgm:prSet/>
      <dgm:spPr/>
      <dgm:t>
        <a:bodyPr/>
        <a:lstStyle/>
        <a:p>
          <a:endParaRPr lang="it-IT"/>
        </a:p>
      </dgm:t>
    </dgm:pt>
    <dgm:pt modelId="{EB3E81B5-097C-4E7E-8441-2BEC0A1A526F}">
      <dgm:prSet phldrT="[Testo]" custT="1"/>
      <dgm:spPr/>
      <dgm:t>
        <a:bodyPr/>
        <a:lstStyle/>
        <a:p>
          <a:r>
            <a:rPr lang="it-IT" sz="3200" dirty="0" smtClean="0"/>
            <a:t>TC=091°; GS=354</a:t>
          </a:r>
          <a:r>
            <a:rPr lang="it-IT" sz="3200" baseline="30000" dirty="0" smtClean="0"/>
            <a:t>K</a:t>
          </a:r>
          <a:endParaRPr lang="it-IT" sz="3200" baseline="30000" dirty="0"/>
        </a:p>
      </dgm:t>
    </dgm:pt>
    <dgm:pt modelId="{090D2AD7-298B-4BD1-9C67-11E5438DAC44}" type="parTrans" cxnId="{74E7C06B-3769-4ADC-8F60-6F4ED726E446}">
      <dgm:prSet/>
      <dgm:spPr/>
      <dgm:t>
        <a:bodyPr/>
        <a:lstStyle/>
        <a:p>
          <a:endParaRPr lang="it-IT"/>
        </a:p>
      </dgm:t>
    </dgm:pt>
    <dgm:pt modelId="{6CC79210-ADD2-4F95-B300-A44E7EF24242}" type="sibTrans" cxnId="{74E7C06B-3769-4ADC-8F60-6F4ED726E446}">
      <dgm:prSet/>
      <dgm:spPr/>
      <dgm:t>
        <a:bodyPr/>
        <a:lstStyle/>
        <a:p>
          <a:endParaRPr lang="it-IT"/>
        </a:p>
      </dgm:t>
    </dgm:pt>
    <dgm:pt modelId="{A5EECE0C-09F7-4F54-8D7E-72073E7932EB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(53°42’40’’;002°48’50’’w)</a:t>
          </a:r>
          <a:endParaRPr lang="it-IT" sz="2800" dirty="0"/>
        </a:p>
      </dgm:t>
    </dgm:pt>
    <dgm:pt modelId="{6F808CBD-7029-42F4-818F-94EF1409DA20}" type="parTrans" cxnId="{BACB827C-0778-4540-9E9A-63AC612F52EC}">
      <dgm:prSet/>
      <dgm:spPr/>
      <dgm:t>
        <a:bodyPr/>
        <a:lstStyle/>
        <a:p>
          <a:endParaRPr lang="it-IT"/>
        </a:p>
      </dgm:t>
    </dgm:pt>
    <dgm:pt modelId="{CDB1B3A7-7AAA-41D5-AFE1-C0E6FF6E9993}" type="sibTrans" cxnId="{BACB827C-0778-4540-9E9A-63AC612F52EC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4B2575F-965E-4F66-8488-E3976E368EAD}" type="pres">
      <dgm:prSet presAssocID="{6AC4354C-D4B9-42FD-ABFF-86E1BDF49F4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076DA83-2815-4560-BB66-616A9F1932EC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D794D54-9ED2-451E-B84D-FFF3805A5AE1}" type="pres">
      <dgm:prSet presAssocID="{EDC92140-F8FD-40F7-83BF-D842E29ECB3B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3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A4EECD1-F213-4121-BD21-54FF3FDFDFC1}" type="pres">
      <dgm:prSet presAssocID="{7E6F9B80-796C-4979-9930-186DC038E421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19EBA61-3D00-4929-9C1D-31CE7226CE85}" type="pres">
      <dgm:prSet presAssocID="{9B8A609B-AC5F-4218-BC52-A10BA7FB9D4E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B729FF3-9299-4412-AF33-3FB97FC56A71}" type="presOf" srcId="{EDC92140-F8FD-40F7-83BF-D842E29ECB3B}" destId="{C95C735F-731B-428D-9989-73B3911F90C6}" srcOrd="0" destOrd="0" presId="urn:microsoft.com/office/officeart/2005/8/layout/vList5"/>
    <dgm:cxn modelId="{1ADB11E6-D9E0-4A49-BCDC-304CCB26132A}" type="presOf" srcId="{4793A041-FFCA-4512-9271-16895D90F149}" destId="{D19EBA61-3D00-4929-9C1D-31CE7226CE85}" srcOrd="0" destOrd="0" presId="urn:microsoft.com/office/officeart/2005/8/layout/vList5"/>
    <dgm:cxn modelId="{58D51741-460B-4D09-9070-D6D5AA7729D4}" type="presOf" srcId="{A5EECE0C-09F7-4F54-8D7E-72073E7932EB}" destId="{CA4EECD1-F213-4121-BD21-54FF3FDFDFC1}" srcOrd="0" destOrd="0" presId="urn:microsoft.com/office/officeart/2005/8/layout/vList5"/>
    <dgm:cxn modelId="{3F03EE57-1483-42F3-B5E4-670A4A609DF8}" srcId="{6AC4354C-D4B9-42FD-ABFF-86E1BDF49F41}" destId="{A73DA6D1-D4A5-4582-8ACB-E10707FFA0AD}" srcOrd="0" destOrd="0" parTransId="{A6492044-0697-4986-9260-E999A4C47D38}" sibTransId="{C21BF043-57A7-4F1F-9763-6548932B0218}"/>
    <dgm:cxn modelId="{74E7C06B-3769-4ADC-8F60-6F4ED726E446}" srcId="{EDC92140-F8FD-40F7-83BF-D842E29ECB3B}" destId="{EB3E81B5-097C-4E7E-8441-2BEC0A1A526F}" srcOrd="0" destOrd="0" parTransId="{090D2AD7-298B-4BD1-9C67-11E5438DAC44}" sibTransId="{6CC79210-ADD2-4F95-B300-A44E7EF24242}"/>
    <dgm:cxn modelId="{1C21934D-25F6-4F14-9CDE-549308815239}" type="presOf" srcId="{A73DA6D1-D4A5-4582-8ACB-E10707FFA0AD}" destId="{64B2575F-965E-4F66-8488-E3976E368EAD}" srcOrd="0" destOrd="0" presId="urn:microsoft.com/office/officeart/2005/8/layout/vList5"/>
    <dgm:cxn modelId="{47928928-3C71-4741-B2A8-1B08481DFA6A}" type="presOf" srcId="{6AC4354C-D4B9-42FD-ABFF-86E1BDF49F41}" destId="{668F6A58-16E6-4358-87BD-3A4181A3B2C8}" srcOrd="0" destOrd="0" presId="urn:microsoft.com/office/officeart/2005/8/layout/vList5"/>
    <dgm:cxn modelId="{1D28D3F0-5F8D-47EE-AF91-43FDCCB81A06}" srcId="{18812DFD-6E13-4CD4-91E1-B0FFFB1E38DD}" destId="{9B8A609B-AC5F-4218-BC52-A10BA7FB9D4E}" srcOrd="4" destOrd="0" parTransId="{97E9BC50-11E9-4053-A382-075258B9215D}" sibTransId="{7B8E5879-E990-458E-9332-5B6C8CE1F567}"/>
    <dgm:cxn modelId="{7EB74976-65A7-4D3A-919C-18E4746E391B}" srcId="{18812DFD-6E13-4CD4-91E1-B0FFFB1E38DD}" destId="{7E6F9B80-796C-4979-9930-186DC038E421}" srcOrd="3" destOrd="0" parTransId="{E91D8914-EDE2-497D-AB71-E66183138AE0}" sibTransId="{E5D201C1-552D-446D-B447-3CB9D66559A9}"/>
    <dgm:cxn modelId="{7DDD39BB-0483-4273-80FD-EF533B1FED52}" type="presOf" srcId="{EB3E81B5-097C-4E7E-8441-2BEC0A1A526F}" destId="{8D794D54-9ED2-451E-B84D-FFF3805A5AE1}" srcOrd="0" destOrd="0" presId="urn:microsoft.com/office/officeart/2005/8/layout/vList5"/>
    <dgm:cxn modelId="{21B68904-A793-4FC6-BF01-D9C5E3C82147}" type="presOf" srcId="{9B8A609B-AC5F-4218-BC52-A10BA7FB9D4E}" destId="{3DA1B736-55DA-4DD6-ACEA-729E9F869A52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BACB827C-0778-4540-9E9A-63AC612F52EC}" srcId="{7E6F9B80-796C-4979-9930-186DC038E421}" destId="{A5EECE0C-09F7-4F54-8D7E-72073E7932EB}" srcOrd="0" destOrd="0" parTransId="{6F808CBD-7029-42F4-818F-94EF1409DA20}" sibTransId="{CDB1B3A7-7AAA-41D5-AFE1-C0E6FF6E9993}"/>
    <dgm:cxn modelId="{506A4C06-EB48-478D-9842-B9B5CF5E626C}" type="presOf" srcId="{18812DFD-6E13-4CD4-91E1-B0FFFB1E38DD}" destId="{431736DF-1099-4F93-99F6-41908D16F927}" srcOrd="0" destOrd="0" presId="urn:microsoft.com/office/officeart/2005/8/layout/vList5"/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2E80AA81-1482-416E-A620-F7790E1CA932}" type="presOf" srcId="{037E5AB3-961F-4A09-A2D5-091A43621236}" destId="{3076DA83-2815-4560-BB66-616A9F1932EC}" srcOrd="0" destOrd="0" presId="urn:microsoft.com/office/officeart/2005/8/layout/vList5"/>
    <dgm:cxn modelId="{FDEEF4CF-AA86-4809-B27C-48311EED743B}" srcId="{8986C736-C011-4FCC-9665-34D96ABB9BB2}" destId="{037E5AB3-961F-4A09-A2D5-091A43621236}" srcOrd="0" destOrd="0" parTransId="{22037968-EA75-40BD-B5A8-404B21C1680D}" sibTransId="{05D2BCF0-A50C-46B8-997E-99DABED2818E}"/>
    <dgm:cxn modelId="{942339F0-35BA-4432-BDA1-1A7B070FB477}" type="presOf" srcId="{8986C736-C011-4FCC-9665-34D96ABB9BB2}" destId="{01E313A1-1D0A-4195-B1CA-C4C9242C8F7F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E8BF599E-931C-42D4-9915-D636DFE162E2}" type="presOf" srcId="{7E6F9B80-796C-4979-9930-186DC038E421}" destId="{4539D06C-FC12-4E89-B63D-3B38551F7418}" srcOrd="0" destOrd="0" presId="urn:microsoft.com/office/officeart/2005/8/layout/vList5"/>
    <dgm:cxn modelId="{7AF44582-1EE0-4D9D-916A-A982CC218942}" type="presParOf" srcId="{431736DF-1099-4F93-99F6-41908D16F927}" destId="{DFAD5C82-E01A-4E90-A6D2-AAEDBDBF7179}" srcOrd="0" destOrd="0" presId="urn:microsoft.com/office/officeart/2005/8/layout/vList5"/>
    <dgm:cxn modelId="{8367DF40-4F79-4A61-A88B-072548138400}" type="presParOf" srcId="{DFAD5C82-E01A-4E90-A6D2-AAEDBDBF7179}" destId="{668F6A58-16E6-4358-87BD-3A4181A3B2C8}" srcOrd="0" destOrd="0" presId="urn:microsoft.com/office/officeart/2005/8/layout/vList5"/>
    <dgm:cxn modelId="{E4F20FE4-C318-46A2-9A25-C239ABF9BE48}" type="presParOf" srcId="{DFAD5C82-E01A-4E90-A6D2-AAEDBDBF7179}" destId="{64B2575F-965E-4F66-8488-E3976E368EAD}" srcOrd="1" destOrd="0" presId="urn:microsoft.com/office/officeart/2005/8/layout/vList5"/>
    <dgm:cxn modelId="{9897F657-7AC4-4162-B2C1-E62A87A0D467}" type="presParOf" srcId="{431736DF-1099-4F93-99F6-41908D16F927}" destId="{4F538DF5-9E29-41A7-8A2F-04465DAC07C8}" srcOrd="1" destOrd="0" presId="urn:microsoft.com/office/officeart/2005/8/layout/vList5"/>
    <dgm:cxn modelId="{C13CCB3C-7F10-471D-9264-08D982ED1F17}" type="presParOf" srcId="{431736DF-1099-4F93-99F6-41908D16F927}" destId="{794C66D0-DF69-43D4-B1F9-E72CE3DD0880}" srcOrd="2" destOrd="0" presId="urn:microsoft.com/office/officeart/2005/8/layout/vList5"/>
    <dgm:cxn modelId="{41926B3E-9CE6-4B19-8C0B-FB5FAB47101D}" type="presParOf" srcId="{794C66D0-DF69-43D4-B1F9-E72CE3DD0880}" destId="{01E313A1-1D0A-4195-B1CA-C4C9242C8F7F}" srcOrd="0" destOrd="0" presId="urn:microsoft.com/office/officeart/2005/8/layout/vList5"/>
    <dgm:cxn modelId="{A94180B8-8928-4F09-A78E-E1C3F831841C}" type="presParOf" srcId="{794C66D0-DF69-43D4-B1F9-E72CE3DD0880}" destId="{3076DA83-2815-4560-BB66-616A9F1932EC}" srcOrd="1" destOrd="0" presId="urn:microsoft.com/office/officeart/2005/8/layout/vList5"/>
    <dgm:cxn modelId="{BD910A41-FE84-4C89-819C-21F2603ACE0B}" type="presParOf" srcId="{431736DF-1099-4F93-99F6-41908D16F927}" destId="{6CFFD794-A619-42D0-8F44-A50CF35976A7}" srcOrd="3" destOrd="0" presId="urn:microsoft.com/office/officeart/2005/8/layout/vList5"/>
    <dgm:cxn modelId="{78F2F240-D691-4BBF-BBA5-FD41DAD243D9}" type="presParOf" srcId="{431736DF-1099-4F93-99F6-41908D16F927}" destId="{B4CE908E-F67B-4AC8-8B91-14BEAC333E1D}" srcOrd="4" destOrd="0" presId="urn:microsoft.com/office/officeart/2005/8/layout/vList5"/>
    <dgm:cxn modelId="{FA8B379D-066D-4B0F-9368-2B5826626933}" type="presParOf" srcId="{B4CE908E-F67B-4AC8-8B91-14BEAC333E1D}" destId="{C95C735F-731B-428D-9989-73B3911F90C6}" srcOrd="0" destOrd="0" presId="urn:microsoft.com/office/officeart/2005/8/layout/vList5"/>
    <dgm:cxn modelId="{DF7F3C12-E48A-4B06-91C8-6C2F11AAA6FC}" type="presParOf" srcId="{B4CE908E-F67B-4AC8-8B91-14BEAC333E1D}" destId="{8D794D54-9ED2-451E-B84D-FFF3805A5AE1}" srcOrd="1" destOrd="0" presId="urn:microsoft.com/office/officeart/2005/8/layout/vList5"/>
    <dgm:cxn modelId="{379A829C-2E91-43AD-8F67-2AF0FC85C1A8}" type="presParOf" srcId="{431736DF-1099-4F93-99F6-41908D16F927}" destId="{0F088762-0CDA-4963-B201-0511043619D1}" srcOrd="5" destOrd="0" presId="urn:microsoft.com/office/officeart/2005/8/layout/vList5"/>
    <dgm:cxn modelId="{7EF75DF6-5EA4-4BBC-B320-82C194CFA27C}" type="presParOf" srcId="{431736DF-1099-4F93-99F6-41908D16F927}" destId="{52931297-502C-4ECC-BB55-B5AE83329871}" srcOrd="6" destOrd="0" presId="urn:microsoft.com/office/officeart/2005/8/layout/vList5"/>
    <dgm:cxn modelId="{B8EF3C04-DBEA-4798-AF3D-70F9CB64B78C}" type="presParOf" srcId="{52931297-502C-4ECC-BB55-B5AE83329871}" destId="{4539D06C-FC12-4E89-B63D-3B38551F7418}" srcOrd="0" destOrd="0" presId="urn:microsoft.com/office/officeart/2005/8/layout/vList5"/>
    <dgm:cxn modelId="{25EF4AC5-5984-45B2-94A9-08C124DF1E62}" type="presParOf" srcId="{52931297-502C-4ECC-BB55-B5AE83329871}" destId="{CA4EECD1-F213-4121-BD21-54FF3FDFDFC1}" srcOrd="1" destOrd="0" presId="urn:microsoft.com/office/officeart/2005/8/layout/vList5"/>
    <dgm:cxn modelId="{798565EF-9416-48EF-B121-5A3781881288}" type="presParOf" srcId="{431736DF-1099-4F93-99F6-41908D16F927}" destId="{A4B8B627-EC8D-42D2-9304-4C27A9409C77}" srcOrd="7" destOrd="0" presId="urn:microsoft.com/office/officeart/2005/8/layout/vList5"/>
    <dgm:cxn modelId="{D73F445F-62A1-43E3-8D4A-48F39990CC84}" type="presParOf" srcId="{431736DF-1099-4F93-99F6-41908D16F927}" destId="{A4A0F705-239C-452F-984C-9D46FE5FA0CF}" srcOrd="8" destOrd="0" presId="urn:microsoft.com/office/officeart/2005/8/layout/vList5"/>
    <dgm:cxn modelId="{91EFEB37-69CD-47EF-A54B-312E0B09D1B0}" type="presParOf" srcId="{A4A0F705-239C-452F-984C-9D46FE5FA0CF}" destId="{3DA1B736-55DA-4DD6-ACEA-729E9F869A52}" srcOrd="0" destOrd="0" presId="urn:microsoft.com/office/officeart/2005/8/layout/vList5"/>
    <dgm:cxn modelId="{23DB6C41-C24E-420A-9D2E-F781F631CD41}" type="presParOf" srcId="{A4A0F705-239C-452F-984C-9D46FE5FA0CF}" destId="{D19EBA61-3D00-4929-9C1D-31CE7226CE85}" srcOrd="1" destOrd="0" presId="urn:microsoft.com/office/officeart/2005/8/layout/vList5"/>
  </dgm:cxnLst>
  <dgm:bg/>
  <dgm:whole/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6BBDB8C-801C-40E2-B1D2-405AA31F5393}">
      <dgm:prSet/>
      <dgm:spPr/>
      <dgm:t>
        <a:bodyPr/>
        <a:lstStyle/>
        <a:p>
          <a:r>
            <a:rPr lang="it-IT" dirty="0" smtClean="0"/>
            <a:t>CARTOGRAFIA</a:t>
          </a:r>
          <a:endParaRPr lang="it-IT" dirty="0"/>
        </a:p>
      </dgm:t>
    </dgm:pt>
    <dgm:pt modelId="{9CD69627-924F-45A3-9896-9889127E655B}" type="parTrans" cxnId="{D8D2B3F4-D739-4226-B5F4-269CB0694991}">
      <dgm:prSet/>
      <dgm:spPr/>
    </dgm:pt>
    <dgm:pt modelId="{6F281FFA-43DE-414D-8AC0-61CAFAB1F3F1}" type="sibTrans" cxnId="{D8D2B3F4-D739-4226-B5F4-269CB0694991}">
      <dgm:prSet/>
      <dgm:spPr/>
    </dgm:pt>
    <dgm:pt modelId="{8C0F0DE5-54B8-44D4-9DE8-A1E2925FBB1A}">
      <dgm:prSet/>
      <dgm:spPr/>
      <dgm:t>
        <a:bodyPr/>
        <a:lstStyle/>
        <a:p>
          <a:r>
            <a:rPr lang="it-IT" dirty="0" smtClean="0"/>
            <a:t>Lambert</a:t>
          </a:r>
          <a:endParaRPr lang="it-IT" dirty="0"/>
        </a:p>
      </dgm:t>
    </dgm:pt>
    <dgm:pt modelId="{D97C3FAF-B9E0-4D6A-B7B0-798155003C97}" type="parTrans" cxnId="{8DEA33CF-BFB8-4523-9641-790053FE63B4}">
      <dgm:prSet/>
      <dgm:spPr/>
    </dgm:pt>
    <dgm:pt modelId="{4E674670-C0BF-4809-AF9A-67A46C016C1A}" type="sibTrans" cxnId="{8DEA33CF-BFB8-4523-9641-790053FE63B4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D0C0AC2-FE05-4953-AD54-0964DDB48E30}" type="pres">
      <dgm:prSet presAssocID="{86BBDB8C-801C-40E2-B1D2-405AA31F5393}" presName="boxAndChildren" presStyleCnt="0"/>
      <dgm:spPr/>
    </dgm:pt>
    <dgm:pt modelId="{85BB0D2C-FA81-431C-8A9A-8B07575A1031}" type="pres">
      <dgm:prSet presAssocID="{86BBDB8C-801C-40E2-B1D2-405AA31F5393}" presName="parentTextBox" presStyleLbl="node1" presStyleIdx="0" presStyleCnt="1"/>
      <dgm:spPr/>
      <dgm:t>
        <a:bodyPr/>
        <a:lstStyle/>
        <a:p>
          <a:endParaRPr lang="it-IT"/>
        </a:p>
      </dgm:t>
    </dgm:pt>
    <dgm:pt modelId="{0B4EA0BB-9DF1-4880-A116-A44BF0E838D1}" type="pres">
      <dgm:prSet presAssocID="{86BBDB8C-801C-40E2-B1D2-405AA31F5393}" presName="entireBox" presStyleLbl="node1" presStyleIdx="0" presStyleCnt="1"/>
      <dgm:spPr/>
      <dgm:t>
        <a:bodyPr/>
        <a:lstStyle/>
        <a:p>
          <a:endParaRPr lang="it-IT"/>
        </a:p>
      </dgm:t>
    </dgm:pt>
    <dgm:pt modelId="{6CD57842-41D1-490D-8151-28C5D49D8F26}" type="pres">
      <dgm:prSet presAssocID="{86BBDB8C-801C-40E2-B1D2-405AA31F5393}" presName="descendantBox" presStyleCnt="0"/>
      <dgm:spPr/>
    </dgm:pt>
    <dgm:pt modelId="{387251D9-C370-4418-9986-342D1F88362D}" type="pres">
      <dgm:prSet presAssocID="{8C0F0DE5-54B8-44D4-9DE8-A1E2925FBB1A}" presName="childTextBox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7B9F566-D3AB-4AA0-83DB-EF6C05C459CA}" type="presOf" srcId="{4BC4DA22-8CF1-4A31-8AB7-292E7733B0D2}" destId="{F0E07B57-4EBD-4673-A78E-AF8A8469B304}" srcOrd="0" destOrd="0" presId="urn:microsoft.com/office/officeart/2005/8/layout/process4"/>
    <dgm:cxn modelId="{5CFF4B0E-F660-4B4F-9BCA-956A4ED25169}" type="presOf" srcId="{8C0F0DE5-54B8-44D4-9DE8-A1E2925FBB1A}" destId="{387251D9-C370-4418-9986-342D1F88362D}" srcOrd="0" destOrd="0" presId="urn:microsoft.com/office/officeart/2005/8/layout/process4"/>
    <dgm:cxn modelId="{640C84D8-3B80-4BAD-961B-CB11B2C4FE2F}" type="presOf" srcId="{86BBDB8C-801C-40E2-B1D2-405AA31F5393}" destId="{0B4EA0BB-9DF1-4880-A116-A44BF0E838D1}" srcOrd="1" destOrd="0" presId="urn:microsoft.com/office/officeart/2005/8/layout/process4"/>
    <dgm:cxn modelId="{D8D2B3F4-D739-4226-B5F4-269CB0694991}" srcId="{4BC4DA22-8CF1-4A31-8AB7-292E7733B0D2}" destId="{86BBDB8C-801C-40E2-B1D2-405AA31F5393}" srcOrd="0" destOrd="0" parTransId="{9CD69627-924F-45A3-9896-9889127E655B}" sibTransId="{6F281FFA-43DE-414D-8AC0-61CAFAB1F3F1}"/>
    <dgm:cxn modelId="{8DEA33CF-BFB8-4523-9641-790053FE63B4}" srcId="{86BBDB8C-801C-40E2-B1D2-405AA31F5393}" destId="{8C0F0DE5-54B8-44D4-9DE8-A1E2925FBB1A}" srcOrd="0" destOrd="0" parTransId="{D97C3FAF-B9E0-4D6A-B7B0-798155003C97}" sibTransId="{4E674670-C0BF-4809-AF9A-67A46C016C1A}"/>
    <dgm:cxn modelId="{16C9218D-AD9E-44CF-A000-F7CA2F4ACDE0}" type="presOf" srcId="{86BBDB8C-801C-40E2-B1D2-405AA31F5393}" destId="{85BB0D2C-FA81-431C-8A9A-8B07575A1031}" srcOrd="0" destOrd="0" presId="urn:microsoft.com/office/officeart/2005/8/layout/process4"/>
    <dgm:cxn modelId="{CD6757A0-EF5B-449A-A9A0-74B7E2124DB4}" type="presParOf" srcId="{F0E07B57-4EBD-4673-A78E-AF8A8469B304}" destId="{AD0C0AC2-FE05-4953-AD54-0964DDB48E30}" srcOrd="0" destOrd="0" presId="urn:microsoft.com/office/officeart/2005/8/layout/process4"/>
    <dgm:cxn modelId="{4C47D117-F7C8-4321-B094-C8F6A6B82DF4}" type="presParOf" srcId="{AD0C0AC2-FE05-4953-AD54-0964DDB48E30}" destId="{85BB0D2C-FA81-431C-8A9A-8B07575A1031}" srcOrd="0" destOrd="0" presId="urn:microsoft.com/office/officeart/2005/8/layout/process4"/>
    <dgm:cxn modelId="{5D7922BE-A603-4F4F-865B-262063CB3CB8}" type="presParOf" srcId="{AD0C0AC2-FE05-4953-AD54-0964DDB48E30}" destId="{0B4EA0BB-9DF1-4880-A116-A44BF0E838D1}" srcOrd="1" destOrd="0" presId="urn:microsoft.com/office/officeart/2005/8/layout/process4"/>
    <dgm:cxn modelId="{A98B7331-A853-4211-B59B-61E0D8B3BF05}" type="presParOf" srcId="{AD0C0AC2-FE05-4953-AD54-0964DDB48E30}" destId="{6CD57842-41D1-490D-8151-28C5D49D8F26}" srcOrd="2" destOrd="0" presId="urn:microsoft.com/office/officeart/2005/8/layout/process4"/>
    <dgm:cxn modelId="{5F44B4E0-6AA9-4FA1-A812-F1BFAFA04847}" type="presParOf" srcId="{6CD57842-41D1-490D-8151-28C5D49D8F26}" destId="{387251D9-C370-4418-9986-342D1F88362D}" srcOrd="0" destOrd="0" presId="urn:microsoft.com/office/officeart/2005/8/layout/process4"/>
  </dgm:cxnLst>
  <dgm:bg/>
  <dgm:whole/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k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52774C7D-DBDD-463F-8707-A313C1FEC7B1}">
      <dgm:prSet/>
      <dgm:spPr/>
      <dgm:t>
        <a:bodyPr/>
        <a:lstStyle/>
        <a:p>
          <a:r>
            <a:rPr lang="it-IT" dirty="0" smtClean="0"/>
            <a:t>Calcolo </a:t>
          </a:r>
          <a:r>
            <a:rPr lang="el-GR" dirty="0" smtClean="0">
              <a:latin typeface="Calibri"/>
            </a:rPr>
            <a:t>ρ</a:t>
          </a:r>
          <a:endParaRPr lang="it-IT" dirty="0"/>
        </a:p>
      </dgm:t>
    </dgm:pt>
    <dgm:pt modelId="{91EF8878-F4B3-4DE9-A612-59B29F1E2EF6}" type="parTrans" cxnId="{6585D497-0011-4492-AF90-269F979B8AC2}">
      <dgm:prSet/>
      <dgm:spPr/>
    </dgm:pt>
    <dgm:pt modelId="{5FEA144A-AD05-49E7-9FC9-FAE39904C809}" type="sibTrans" cxnId="{6585D497-0011-4492-AF90-269F979B8AC2}">
      <dgm:prSet/>
      <dgm:spPr/>
    </dgm:pt>
    <dgm:pt modelId="{2967F1A9-2BA3-4821-913E-FFDBB7DFCB2E}">
      <dgm:prSet/>
      <dgm:spPr/>
      <dgm:t>
        <a:bodyPr/>
        <a:lstStyle/>
        <a:p>
          <a:r>
            <a:rPr lang="it-IT" dirty="0" smtClean="0"/>
            <a:t>Calcolo della scala</a:t>
          </a:r>
          <a:endParaRPr lang="it-IT" dirty="0"/>
        </a:p>
      </dgm:t>
    </dgm:pt>
    <dgm:pt modelId="{FE9B4563-CD6C-4719-87C8-36B4BB8C8B7C}" type="parTrans" cxnId="{31D33643-77FD-4093-BBA7-DB1E0D3831F8}">
      <dgm:prSet/>
      <dgm:spPr/>
    </dgm:pt>
    <dgm:pt modelId="{35E8BF66-0446-4A7D-B746-AC664AC09998}" type="sibTrans" cxnId="{31D33643-77FD-4093-BBA7-DB1E0D3831F8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2A5B5CC4-6295-4F64-868B-022D3D7D9466}" type="pres">
      <dgm:prSet presAssocID="{E19F41FF-CA4F-4296-B8E0-340C53272823}" presName="arrowDiagram3" presStyleCnt="0"/>
      <dgm:spPr/>
    </dgm:pt>
    <dgm:pt modelId="{FCB588EA-8561-4D6C-A0AE-D7495F1021DE}" type="pres">
      <dgm:prSet presAssocID="{A7C2AE8E-690F-4EC4-9BDA-90FDB49BBD57}" presName="bullet3a" presStyleLbl="node1" presStyleIdx="0" presStyleCnt="3"/>
      <dgm:spPr/>
    </dgm:pt>
    <dgm:pt modelId="{22D775BB-6D11-49B0-B877-C83D71E5E8AC}" type="pres">
      <dgm:prSet presAssocID="{A7C2AE8E-690F-4EC4-9BDA-90FDB49BBD57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3EDDFE5-5FF1-4506-8A59-8EC2E47F4574}" type="pres">
      <dgm:prSet presAssocID="{52774C7D-DBDD-463F-8707-A313C1FEC7B1}" presName="bullet3b" presStyleLbl="node1" presStyleIdx="1" presStyleCnt="3"/>
      <dgm:spPr/>
    </dgm:pt>
    <dgm:pt modelId="{9BD94509-4B38-42C5-BEB2-D8FB1D03226B}" type="pres">
      <dgm:prSet presAssocID="{52774C7D-DBDD-463F-8707-A313C1FEC7B1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630F0B-A375-479C-97D2-0E928169C9AE}" type="pres">
      <dgm:prSet presAssocID="{2967F1A9-2BA3-4821-913E-FFDBB7DFCB2E}" presName="bullet3c" presStyleLbl="node1" presStyleIdx="2" presStyleCnt="3"/>
      <dgm:spPr/>
    </dgm:pt>
    <dgm:pt modelId="{D99418EB-51E3-45B6-88F4-A379EC622E4A}" type="pres">
      <dgm:prSet presAssocID="{2967F1A9-2BA3-4821-913E-FFDBB7DFCB2E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1D33643-77FD-4093-BBA7-DB1E0D3831F8}" srcId="{E19F41FF-CA4F-4296-B8E0-340C53272823}" destId="{2967F1A9-2BA3-4821-913E-FFDBB7DFCB2E}" srcOrd="2" destOrd="0" parTransId="{FE9B4563-CD6C-4719-87C8-36B4BB8C8B7C}" sibTransId="{35E8BF66-0446-4A7D-B746-AC664AC09998}"/>
    <dgm:cxn modelId="{6E7A8D2A-06A9-4E2B-BC9F-0C6453F52E12}" type="presOf" srcId="{52774C7D-DBDD-463F-8707-A313C1FEC7B1}" destId="{9BD94509-4B38-42C5-BEB2-D8FB1D03226B}" srcOrd="0" destOrd="0" presId="urn:microsoft.com/office/officeart/2005/8/layout/arrow2"/>
    <dgm:cxn modelId="{20E877C2-0AE1-4ADD-91F5-3A6167E89AF3}" type="presOf" srcId="{2967F1A9-2BA3-4821-913E-FFDBB7DFCB2E}" destId="{D99418EB-51E3-45B6-88F4-A379EC622E4A}" srcOrd="0" destOrd="0" presId="urn:microsoft.com/office/officeart/2005/8/layout/arrow2"/>
    <dgm:cxn modelId="{1D0B7962-9E5F-4D67-ACD2-0F8795E0B107}" type="presOf" srcId="{A7C2AE8E-690F-4EC4-9BDA-90FDB49BBD57}" destId="{22D775BB-6D11-49B0-B877-C83D71E5E8AC}" srcOrd="0" destOrd="0" presId="urn:microsoft.com/office/officeart/2005/8/layout/arrow2"/>
    <dgm:cxn modelId="{62DBD418-8EF5-49E7-9116-189CACC7ABF2}" type="presOf" srcId="{E19F41FF-CA4F-4296-B8E0-340C53272823}" destId="{6555694C-60F4-48FD-B317-3722FF98FBB9}" srcOrd="0" destOrd="0" presId="urn:microsoft.com/office/officeart/2005/8/layout/arrow2"/>
    <dgm:cxn modelId="{6585D497-0011-4492-AF90-269F979B8AC2}" srcId="{E19F41FF-CA4F-4296-B8E0-340C53272823}" destId="{52774C7D-DBDD-463F-8707-A313C1FEC7B1}" srcOrd="1" destOrd="0" parTransId="{91EF8878-F4B3-4DE9-A612-59B29F1E2EF6}" sibTransId="{5FEA144A-AD05-49E7-9FC9-FAE39904C809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78DD9B6C-4EE2-4E9F-9419-6B1ADC8C2466}" type="presParOf" srcId="{6555694C-60F4-48FD-B317-3722FF98FBB9}" destId="{E8E17464-8E84-40F9-8AE2-1E89CEC3D5FA}" srcOrd="0" destOrd="0" presId="urn:microsoft.com/office/officeart/2005/8/layout/arrow2"/>
    <dgm:cxn modelId="{AD5A465D-0076-4B88-BC81-36DA9206365D}" type="presParOf" srcId="{6555694C-60F4-48FD-B317-3722FF98FBB9}" destId="{2A5B5CC4-6295-4F64-868B-022D3D7D9466}" srcOrd="1" destOrd="0" presId="urn:microsoft.com/office/officeart/2005/8/layout/arrow2"/>
    <dgm:cxn modelId="{2ECF924B-7FA8-4822-BAFC-AEC5BC0BD339}" type="presParOf" srcId="{2A5B5CC4-6295-4F64-868B-022D3D7D9466}" destId="{FCB588EA-8561-4D6C-A0AE-D7495F1021DE}" srcOrd="0" destOrd="0" presId="urn:microsoft.com/office/officeart/2005/8/layout/arrow2"/>
    <dgm:cxn modelId="{51C6F786-584F-489B-A43B-C76ED3038E0B}" type="presParOf" srcId="{2A5B5CC4-6295-4F64-868B-022D3D7D9466}" destId="{22D775BB-6D11-49B0-B877-C83D71E5E8AC}" srcOrd="1" destOrd="0" presId="urn:microsoft.com/office/officeart/2005/8/layout/arrow2"/>
    <dgm:cxn modelId="{8BA6EB41-AB16-4BE5-A978-CA922B507443}" type="presParOf" srcId="{2A5B5CC4-6295-4F64-868B-022D3D7D9466}" destId="{C3EDDFE5-5FF1-4506-8A59-8EC2E47F4574}" srcOrd="2" destOrd="0" presId="urn:microsoft.com/office/officeart/2005/8/layout/arrow2"/>
    <dgm:cxn modelId="{622C7B7A-CDF4-4B87-89F4-039F513DB256}" type="presParOf" srcId="{2A5B5CC4-6295-4F64-868B-022D3D7D9466}" destId="{9BD94509-4B38-42C5-BEB2-D8FB1D03226B}" srcOrd="3" destOrd="0" presId="urn:microsoft.com/office/officeart/2005/8/layout/arrow2"/>
    <dgm:cxn modelId="{F307DD05-44A6-4F28-8EEA-B1BEFE0E5885}" type="presParOf" srcId="{2A5B5CC4-6295-4F64-868B-022D3D7D9466}" destId="{6C630F0B-A375-479C-97D2-0E928169C9AE}" srcOrd="4" destOrd="0" presId="urn:microsoft.com/office/officeart/2005/8/layout/arrow2"/>
    <dgm:cxn modelId="{64B7C92C-0EEC-4057-8FEE-92B236ACD1A1}" type="presParOf" srcId="{2A5B5CC4-6295-4F64-868B-022D3D7D9466}" destId="{D99418EB-51E3-45B6-88F4-A379EC622E4A}" srcOrd="5" destOrd="0" presId="urn:microsoft.com/office/officeart/2005/8/layout/arrow2"/>
  </dgm:cxnLst>
  <dgm:bg/>
  <dgm:whole/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1</a:t>
          </a:r>
          <a:endParaRPr lang="it-IT" sz="32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2</a:t>
          </a:r>
          <a:endParaRPr lang="it-IT" sz="32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3</a:t>
          </a:r>
          <a:endParaRPr lang="it-IT" sz="32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2</a:t>
          </a:r>
          <a:endParaRPr lang="it-IT" sz="32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0544ACFF-3298-4029-BBC1-C6F422642BA9}">
      <dgm:prSet phldrT="[Testo]" custT="1"/>
      <dgm:spPr/>
      <dgm:t>
        <a:bodyPr/>
        <a:lstStyle/>
        <a:p>
          <a:r>
            <a:rPr lang="it-IT" sz="3200" dirty="0" smtClean="0"/>
            <a:t>K=0,766</a:t>
          </a:r>
          <a:endParaRPr lang="it-IT" sz="3200" dirty="0"/>
        </a:p>
      </dgm:t>
    </dgm:pt>
    <dgm:pt modelId="{51111230-EC13-430E-AFEB-B612A25A2122}" type="parTrans" cxnId="{BB6B19EB-3378-430D-A880-7F1532B91D8D}">
      <dgm:prSet/>
      <dgm:spPr/>
      <dgm:t>
        <a:bodyPr/>
        <a:lstStyle/>
        <a:p>
          <a:endParaRPr lang="it-IT"/>
        </a:p>
      </dgm:t>
    </dgm:pt>
    <dgm:pt modelId="{B8B9A6A9-FF31-4D71-A715-8C17C031A74F}" type="sibTrans" cxnId="{BB6B19EB-3378-430D-A880-7F1532B91D8D}">
      <dgm:prSet/>
      <dgm:spPr/>
      <dgm:t>
        <a:bodyPr/>
        <a:lstStyle/>
        <a:p>
          <a:endParaRPr lang="it-IT"/>
        </a:p>
      </dgm:t>
    </dgm:pt>
    <dgm:pt modelId="{ED5E5838-89FD-423C-AAD0-40EEFD080CEC}">
      <dgm:prSet phldrT="[Testo]" custT="1"/>
      <dgm:spPr/>
      <dgm:t>
        <a:bodyPr/>
        <a:lstStyle/>
        <a:p>
          <a:r>
            <a:rPr lang="el-GR" sz="3200" dirty="0" smtClean="0">
              <a:latin typeface="Calibri"/>
            </a:rPr>
            <a:t>ρ</a:t>
          </a:r>
          <a:r>
            <a:rPr lang="it-IT" sz="3200" baseline="-25000" dirty="0" smtClean="0">
              <a:latin typeface="Calibri"/>
            </a:rPr>
            <a:t>40</a:t>
          </a:r>
          <a:r>
            <a:rPr lang="it-IT" sz="3200" dirty="0" smtClean="0">
              <a:latin typeface="Calibri"/>
            </a:rPr>
            <a:t>=167,2 mm; </a:t>
          </a:r>
          <a:r>
            <a:rPr lang="el-GR" sz="3200" dirty="0" smtClean="0">
              <a:latin typeface="Calibri"/>
            </a:rPr>
            <a:t>ρ</a:t>
          </a:r>
          <a:r>
            <a:rPr lang="it-IT" sz="3200" baseline="-25000" dirty="0" smtClean="0">
              <a:latin typeface="Calibri"/>
            </a:rPr>
            <a:t>50</a:t>
          </a:r>
          <a:r>
            <a:rPr lang="it-IT" sz="3200" dirty="0" smtClean="0">
              <a:latin typeface="Calibri"/>
            </a:rPr>
            <a:t>=138,3 mm</a:t>
          </a:r>
          <a:endParaRPr lang="it-IT" sz="3200" dirty="0"/>
        </a:p>
      </dgm:t>
    </dgm:pt>
    <dgm:pt modelId="{C9998EF1-51B8-40B8-A163-9EC91A983EE2}" type="parTrans" cxnId="{5E7549CA-A776-4D20-8595-B734B6DDB946}">
      <dgm:prSet/>
      <dgm:spPr/>
      <dgm:t>
        <a:bodyPr/>
        <a:lstStyle/>
        <a:p>
          <a:endParaRPr lang="it-IT"/>
        </a:p>
      </dgm:t>
    </dgm:pt>
    <dgm:pt modelId="{834B6CA3-10AE-4302-A6BF-A92F325C7EA9}" type="sibTrans" cxnId="{5E7549CA-A776-4D20-8595-B734B6DDB946}">
      <dgm:prSet/>
      <dgm:spPr/>
      <dgm:t>
        <a:bodyPr/>
        <a:lstStyle/>
        <a:p>
          <a:endParaRPr lang="it-IT"/>
        </a:p>
      </dgm:t>
    </dgm:pt>
    <dgm:pt modelId="{9A668D63-679A-4104-BAB5-8E02A1288616}">
      <dgm:prSet phldrT="[Testo]" custT="1"/>
      <dgm:spPr/>
      <dgm:t>
        <a:bodyPr/>
        <a:lstStyle/>
        <a:p>
          <a:r>
            <a:rPr lang="el-GR" sz="3200" dirty="0" smtClean="0">
              <a:latin typeface="Calibri"/>
            </a:rPr>
            <a:t>ρ</a:t>
          </a:r>
          <a:r>
            <a:rPr lang="it-IT" sz="3200" baseline="-25000" dirty="0" smtClean="0">
              <a:latin typeface="Calibri"/>
            </a:rPr>
            <a:t>60</a:t>
          </a:r>
          <a:r>
            <a:rPr lang="it-IT" sz="3200" dirty="0" smtClean="0">
              <a:latin typeface="Calibri"/>
            </a:rPr>
            <a:t>=109,3mm; </a:t>
          </a:r>
          <a:r>
            <a:rPr lang="el-GR" sz="3200" dirty="0" smtClean="0">
              <a:latin typeface="Calibri"/>
            </a:rPr>
            <a:t>ρ</a:t>
          </a:r>
          <a:r>
            <a:rPr lang="it-IT" sz="3200" baseline="-25000" dirty="0" smtClean="0">
              <a:latin typeface="Calibri"/>
            </a:rPr>
            <a:t>70</a:t>
          </a:r>
          <a:r>
            <a:rPr lang="it-IT" sz="3200" dirty="0" smtClean="0">
              <a:latin typeface="Calibri"/>
            </a:rPr>
            <a:t>= 79,4 mm </a:t>
          </a:r>
          <a:endParaRPr lang="it-IT" sz="3200" dirty="0"/>
        </a:p>
      </dgm:t>
    </dgm:pt>
    <dgm:pt modelId="{3796E692-584C-459B-B28E-DB4867F19146}" type="parTrans" cxnId="{A78ADD79-07B9-4693-8CFC-9328732C04DB}">
      <dgm:prSet/>
      <dgm:spPr/>
      <dgm:t>
        <a:bodyPr/>
        <a:lstStyle/>
        <a:p>
          <a:endParaRPr lang="it-IT"/>
        </a:p>
      </dgm:t>
    </dgm:pt>
    <dgm:pt modelId="{F5910346-4A79-4955-B047-235E164613D7}" type="sibTrans" cxnId="{A78ADD79-07B9-4693-8CFC-9328732C04DB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253D39C4-A88B-4799-8FE3-C86A2368736C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az-Cyrl-AZ" sz="3200" dirty="0" smtClean="0">
              <a:latin typeface="Calibri"/>
            </a:rPr>
            <a:t>Ѡ</a:t>
          </a:r>
          <a:r>
            <a:rPr lang="it-IT" sz="3200" baseline="-25000" dirty="0" smtClean="0">
              <a:latin typeface="Calibri"/>
            </a:rPr>
            <a:t>70</a:t>
          </a:r>
          <a:r>
            <a:rPr lang="it-IT" sz="3200" dirty="0" smtClean="0">
              <a:latin typeface="Calibri"/>
            </a:rPr>
            <a:t>=1/35819879</a:t>
          </a:r>
          <a:endParaRPr lang="it-IT" sz="3200" dirty="0"/>
        </a:p>
      </dgm:t>
    </dgm:pt>
    <dgm:pt modelId="{BCD2E121-6148-42B2-B6E3-94202A2C6EC5}" type="parTrans" cxnId="{9842973D-5E69-4C18-B4AA-29ABA07A8126}">
      <dgm:prSet/>
      <dgm:spPr/>
      <dgm:t>
        <a:bodyPr/>
        <a:lstStyle/>
        <a:p>
          <a:endParaRPr lang="it-IT"/>
        </a:p>
      </dgm:t>
    </dgm:pt>
    <dgm:pt modelId="{ED900562-5495-4AD3-8134-46A6C0B4B0CF}" type="sibTrans" cxnId="{9842973D-5E69-4C18-B4AA-29ABA07A8126}">
      <dgm:prSet/>
      <dgm:spPr/>
      <dgm:t>
        <a:bodyPr/>
        <a:lstStyle/>
        <a:p>
          <a:endParaRPr lang="it-IT"/>
        </a:p>
      </dgm:t>
    </dgm:pt>
    <dgm:pt modelId="{C0B1B942-211B-4D07-B708-5F287F53D025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az-Cyrl-AZ" sz="3200" dirty="0" smtClean="0">
              <a:latin typeface="Calibri"/>
            </a:rPr>
            <a:t>Ѡ</a:t>
          </a:r>
          <a:r>
            <a:rPr lang="it-IT" sz="3200" baseline="-25000" dirty="0" smtClean="0">
              <a:latin typeface="Calibri"/>
            </a:rPr>
            <a:t>50</a:t>
          </a:r>
          <a:r>
            <a:rPr lang="it-IT" sz="3200" dirty="0" smtClean="0">
              <a:latin typeface="Calibri"/>
            </a:rPr>
            <a:t>=1/38650470</a:t>
          </a:r>
          <a:endParaRPr lang="it-IT" sz="3200" dirty="0"/>
        </a:p>
      </dgm:t>
    </dgm:pt>
    <dgm:pt modelId="{261B969A-3DBD-4577-B7D7-23A1FC44F8D0}" type="parTrans" cxnId="{1CB9FC2A-A82B-4E57-90C2-D72F86CDAE02}">
      <dgm:prSet/>
      <dgm:spPr/>
      <dgm:t>
        <a:bodyPr/>
        <a:lstStyle/>
        <a:p>
          <a:endParaRPr lang="it-IT"/>
        </a:p>
      </dgm:t>
    </dgm:pt>
    <dgm:pt modelId="{8511D8A1-6D22-47AE-92B0-67DB131C318F}" type="sibTrans" cxnId="{1CB9FC2A-A82B-4E57-90C2-D72F86CDAE02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9B65E8A-21A5-4F68-8C17-D9E9E291A4BA}" type="pres">
      <dgm:prSet presAssocID="{6AC4354C-D4B9-42FD-ABFF-86E1BDF49F4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5846BA5-54A6-40E4-BE4D-499B04CF6982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AE495FB-8184-457A-85E2-86BD8BB33B31}" type="pres">
      <dgm:prSet presAssocID="{EDC92140-F8FD-40F7-83BF-D842E29ECB3B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BA6CE29-95D0-4CA2-BBAF-55B9D538E615}" type="pres">
      <dgm:prSet presAssocID="{9B8A609B-AC5F-4218-BC52-A10BA7FB9D4E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AA37ECF-367B-4FE8-8B01-DEF5AD5E40E7}" type="pres">
      <dgm:prSet presAssocID="{7B8E5879-E990-458E-9332-5B6C8CE1F567}" presName="sp" presStyleCnt="0"/>
      <dgm:spPr/>
    </dgm:pt>
    <dgm:pt modelId="{F92FC715-8213-4C56-B217-AED8101201AD}" type="pres">
      <dgm:prSet presAssocID="{4793A041-FFCA-4512-9271-16895D90F149}" presName="linNode" presStyleCnt="0"/>
      <dgm:spPr/>
    </dgm:pt>
    <dgm:pt modelId="{E88542AC-04CE-42E3-B99B-972B25190A73}" type="pres">
      <dgm:prSet presAssocID="{4793A041-FFCA-4512-9271-16895D90F149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526DF7E-2E14-47CE-91AC-CCD409531237}" type="pres">
      <dgm:prSet presAssocID="{4793A041-FFCA-4512-9271-16895D90F149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5711C8D-6849-4561-84A2-015DA8F1514A}" type="presOf" srcId="{4793A041-FFCA-4512-9271-16895D90F149}" destId="{E88542AC-04CE-42E3-B99B-972B25190A73}" srcOrd="0" destOrd="0" presId="urn:microsoft.com/office/officeart/2005/8/layout/vList5"/>
    <dgm:cxn modelId="{1D28D3F0-5F8D-47EE-AF91-43FDCCB81A06}" srcId="{18812DFD-6E13-4CD4-91E1-B0FFFB1E38DD}" destId="{9B8A609B-AC5F-4218-BC52-A10BA7FB9D4E}" srcOrd="3" destOrd="0" parTransId="{97E9BC50-11E9-4053-A382-075258B9215D}" sibTransId="{7B8E5879-E990-458E-9332-5B6C8CE1F567}"/>
    <dgm:cxn modelId="{F1EFFA87-C4DB-49C2-A274-ECD8CAF2BFB3}" type="presOf" srcId="{0544ACFF-3298-4029-BBC1-C6F422642BA9}" destId="{C9B65E8A-21A5-4F68-8C17-D9E9E291A4BA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4BDF02EC-3B92-44BF-A70D-5273E8B3F223}" type="presOf" srcId="{253D39C4-A88B-4799-8FE3-C86A2368736C}" destId="{5BA6CE29-95D0-4CA2-BBAF-55B9D538E615}" srcOrd="0" destOrd="0" presId="urn:microsoft.com/office/officeart/2005/8/layout/vList5"/>
    <dgm:cxn modelId="{9D9F4F80-A7B2-4DC1-ACD0-1E2A37A27B42}" srcId="{18812DFD-6E13-4CD4-91E1-B0FFFB1E38DD}" destId="{4793A041-FFCA-4512-9271-16895D90F149}" srcOrd="4" destOrd="0" parTransId="{05294D49-E591-4F41-B852-EB9AE837569E}" sibTransId="{793FC015-2111-45E6-877A-90192A8206AC}"/>
    <dgm:cxn modelId="{FAC1677E-A62F-4803-899D-2E670FDAD56A}" type="presOf" srcId="{EDC92140-F8FD-40F7-83BF-D842E29ECB3B}" destId="{C95C735F-731B-428D-9989-73B3911F90C6}" srcOrd="0" destOrd="0" presId="urn:microsoft.com/office/officeart/2005/8/layout/vList5"/>
    <dgm:cxn modelId="{D9F0146D-7EB3-4F15-9E68-F9DCCC8B7D3C}" type="presOf" srcId="{18812DFD-6E13-4CD4-91E1-B0FFFB1E38DD}" destId="{431736DF-1099-4F93-99F6-41908D16F927}" srcOrd="0" destOrd="0" presId="urn:microsoft.com/office/officeart/2005/8/layout/vList5"/>
    <dgm:cxn modelId="{A78ADD79-07B9-4693-8CFC-9328732C04DB}" srcId="{EDC92140-F8FD-40F7-83BF-D842E29ECB3B}" destId="{9A668D63-679A-4104-BAB5-8E02A1288616}" srcOrd="0" destOrd="0" parTransId="{3796E692-584C-459B-B28E-DB4867F19146}" sibTransId="{F5910346-4A79-4955-B047-235E164613D7}"/>
    <dgm:cxn modelId="{9842973D-5E69-4C18-B4AA-29ABA07A8126}" srcId="{9B8A609B-AC5F-4218-BC52-A10BA7FB9D4E}" destId="{253D39C4-A88B-4799-8FE3-C86A2368736C}" srcOrd="0" destOrd="0" parTransId="{BCD2E121-6148-42B2-B6E3-94202A2C6EC5}" sibTransId="{ED900562-5495-4AD3-8134-46A6C0B4B0CF}"/>
    <dgm:cxn modelId="{25073EA3-5F9E-41F5-9EED-3A328B7E8110}" type="presOf" srcId="{6AC4354C-D4B9-42FD-ABFF-86E1BDF49F41}" destId="{668F6A58-16E6-4358-87BD-3A4181A3B2C8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1CB9FC2A-A82B-4E57-90C2-D72F86CDAE02}" srcId="{4793A041-FFCA-4512-9271-16895D90F149}" destId="{C0B1B942-211B-4D07-B708-5F287F53D025}" srcOrd="0" destOrd="0" parTransId="{261B969A-3DBD-4577-B7D7-23A1FC44F8D0}" sibTransId="{8511D8A1-6D22-47AE-92B0-67DB131C318F}"/>
    <dgm:cxn modelId="{8EB346BF-B887-40EF-9E43-B878F2ADADDC}" type="presOf" srcId="{9B8A609B-AC5F-4218-BC52-A10BA7FB9D4E}" destId="{3DA1B736-55DA-4DD6-ACEA-729E9F869A52}" srcOrd="0" destOrd="0" presId="urn:microsoft.com/office/officeart/2005/8/layout/vList5"/>
    <dgm:cxn modelId="{09D30AAB-1866-428C-874B-71CDFA45A585}" type="presOf" srcId="{ED5E5838-89FD-423C-AAD0-40EEFD080CEC}" destId="{25846BA5-54A6-40E4-BE4D-499B04CF6982}" srcOrd="0" destOrd="0" presId="urn:microsoft.com/office/officeart/2005/8/layout/vList5"/>
    <dgm:cxn modelId="{5E7549CA-A776-4D20-8595-B734B6DDB946}" srcId="{8986C736-C011-4FCC-9665-34D96ABB9BB2}" destId="{ED5E5838-89FD-423C-AAD0-40EEFD080CEC}" srcOrd="0" destOrd="0" parTransId="{C9998EF1-51B8-40B8-A163-9EC91A983EE2}" sibTransId="{834B6CA3-10AE-4302-A6BF-A92F325C7EA9}"/>
    <dgm:cxn modelId="{BB6B19EB-3378-430D-A880-7F1532B91D8D}" srcId="{6AC4354C-D4B9-42FD-ABFF-86E1BDF49F41}" destId="{0544ACFF-3298-4029-BBC1-C6F422642BA9}" srcOrd="0" destOrd="0" parTransId="{51111230-EC13-430E-AFEB-B612A25A2122}" sibTransId="{B8B9A6A9-FF31-4D71-A715-8C17C031A74F}"/>
    <dgm:cxn modelId="{3F98B9B3-5FB1-47B4-B375-270C3EE44A47}" type="presOf" srcId="{8986C736-C011-4FCC-9665-34D96ABB9BB2}" destId="{01E313A1-1D0A-4195-B1CA-C4C9242C8F7F}" srcOrd="0" destOrd="0" presId="urn:microsoft.com/office/officeart/2005/8/layout/vList5"/>
    <dgm:cxn modelId="{587EEC43-E762-409E-A7E5-E5F106A1F1F2}" type="presOf" srcId="{9A668D63-679A-4104-BAB5-8E02A1288616}" destId="{FAE495FB-8184-457A-85E2-86BD8BB33B31}" srcOrd="0" destOrd="0" presId="urn:microsoft.com/office/officeart/2005/8/layout/vList5"/>
    <dgm:cxn modelId="{CC15AF60-1A07-4A24-8B80-3A3B2B6692AF}" type="presOf" srcId="{C0B1B942-211B-4D07-B708-5F287F53D025}" destId="{A526DF7E-2E14-47CE-91AC-CCD409531237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059C69FD-E481-4250-B486-1E3E95E5C6A2}" type="presParOf" srcId="{431736DF-1099-4F93-99F6-41908D16F927}" destId="{DFAD5C82-E01A-4E90-A6D2-AAEDBDBF7179}" srcOrd="0" destOrd="0" presId="urn:microsoft.com/office/officeart/2005/8/layout/vList5"/>
    <dgm:cxn modelId="{C69F11E8-D14B-432C-9C95-D53B83D6634A}" type="presParOf" srcId="{DFAD5C82-E01A-4E90-A6D2-AAEDBDBF7179}" destId="{668F6A58-16E6-4358-87BD-3A4181A3B2C8}" srcOrd="0" destOrd="0" presId="urn:microsoft.com/office/officeart/2005/8/layout/vList5"/>
    <dgm:cxn modelId="{3794DF3F-565B-4748-AF64-41E04F52A310}" type="presParOf" srcId="{DFAD5C82-E01A-4E90-A6D2-AAEDBDBF7179}" destId="{C9B65E8A-21A5-4F68-8C17-D9E9E291A4BA}" srcOrd="1" destOrd="0" presId="urn:microsoft.com/office/officeart/2005/8/layout/vList5"/>
    <dgm:cxn modelId="{90788422-3D8B-4B16-AC8C-4DD55DC5293A}" type="presParOf" srcId="{431736DF-1099-4F93-99F6-41908D16F927}" destId="{4F538DF5-9E29-41A7-8A2F-04465DAC07C8}" srcOrd="1" destOrd="0" presId="urn:microsoft.com/office/officeart/2005/8/layout/vList5"/>
    <dgm:cxn modelId="{2757A9AB-DB21-4979-84CF-4B922D18611E}" type="presParOf" srcId="{431736DF-1099-4F93-99F6-41908D16F927}" destId="{794C66D0-DF69-43D4-B1F9-E72CE3DD0880}" srcOrd="2" destOrd="0" presId="urn:microsoft.com/office/officeart/2005/8/layout/vList5"/>
    <dgm:cxn modelId="{47482C6D-782E-4AAD-8795-A13752816EE4}" type="presParOf" srcId="{794C66D0-DF69-43D4-B1F9-E72CE3DD0880}" destId="{01E313A1-1D0A-4195-B1CA-C4C9242C8F7F}" srcOrd="0" destOrd="0" presId="urn:microsoft.com/office/officeart/2005/8/layout/vList5"/>
    <dgm:cxn modelId="{AB18BC0F-D69C-47CD-BCF2-18585FFA96CC}" type="presParOf" srcId="{794C66D0-DF69-43D4-B1F9-E72CE3DD0880}" destId="{25846BA5-54A6-40E4-BE4D-499B04CF6982}" srcOrd="1" destOrd="0" presId="urn:microsoft.com/office/officeart/2005/8/layout/vList5"/>
    <dgm:cxn modelId="{00A45A52-D61D-4755-98B1-32083E4D45F4}" type="presParOf" srcId="{431736DF-1099-4F93-99F6-41908D16F927}" destId="{6CFFD794-A619-42D0-8F44-A50CF35976A7}" srcOrd="3" destOrd="0" presId="urn:microsoft.com/office/officeart/2005/8/layout/vList5"/>
    <dgm:cxn modelId="{AD89E8F8-99B4-4D8B-A4A5-1A79FE44249F}" type="presParOf" srcId="{431736DF-1099-4F93-99F6-41908D16F927}" destId="{B4CE908E-F67B-4AC8-8B91-14BEAC333E1D}" srcOrd="4" destOrd="0" presId="urn:microsoft.com/office/officeart/2005/8/layout/vList5"/>
    <dgm:cxn modelId="{89011470-33F3-4DB3-A802-BC3DAC9F0105}" type="presParOf" srcId="{B4CE908E-F67B-4AC8-8B91-14BEAC333E1D}" destId="{C95C735F-731B-428D-9989-73B3911F90C6}" srcOrd="0" destOrd="0" presId="urn:microsoft.com/office/officeart/2005/8/layout/vList5"/>
    <dgm:cxn modelId="{E8168230-6255-43F8-AD5E-872C2A0878C1}" type="presParOf" srcId="{B4CE908E-F67B-4AC8-8B91-14BEAC333E1D}" destId="{FAE495FB-8184-457A-85E2-86BD8BB33B31}" srcOrd="1" destOrd="0" presId="urn:microsoft.com/office/officeart/2005/8/layout/vList5"/>
    <dgm:cxn modelId="{C902A12D-FE5E-4A4F-9A38-2A921B8FB6A4}" type="presParOf" srcId="{431736DF-1099-4F93-99F6-41908D16F927}" destId="{0F088762-0CDA-4963-B201-0511043619D1}" srcOrd="5" destOrd="0" presId="urn:microsoft.com/office/officeart/2005/8/layout/vList5"/>
    <dgm:cxn modelId="{3A9BC407-9257-4F11-903A-5E793AE37780}" type="presParOf" srcId="{431736DF-1099-4F93-99F6-41908D16F927}" destId="{A4A0F705-239C-452F-984C-9D46FE5FA0CF}" srcOrd="6" destOrd="0" presId="urn:microsoft.com/office/officeart/2005/8/layout/vList5"/>
    <dgm:cxn modelId="{FFF6CD1E-D781-4F97-AAC2-349DFE556A0D}" type="presParOf" srcId="{A4A0F705-239C-452F-984C-9D46FE5FA0CF}" destId="{3DA1B736-55DA-4DD6-ACEA-729E9F869A52}" srcOrd="0" destOrd="0" presId="urn:microsoft.com/office/officeart/2005/8/layout/vList5"/>
    <dgm:cxn modelId="{AD41AE4B-B66C-464A-A5EB-AD053531639E}" type="presParOf" srcId="{A4A0F705-239C-452F-984C-9D46FE5FA0CF}" destId="{5BA6CE29-95D0-4CA2-BBAF-55B9D538E615}" srcOrd="1" destOrd="0" presId="urn:microsoft.com/office/officeart/2005/8/layout/vList5"/>
    <dgm:cxn modelId="{27C152DD-9621-4182-A536-E124B4986B28}" type="presParOf" srcId="{431736DF-1099-4F93-99F6-41908D16F927}" destId="{9AA37ECF-367B-4FE8-8B01-DEF5AD5E40E7}" srcOrd="7" destOrd="0" presId="urn:microsoft.com/office/officeart/2005/8/layout/vList5"/>
    <dgm:cxn modelId="{DDE9903A-0E90-403B-8A85-77AAE05D63D6}" type="presParOf" srcId="{431736DF-1099-4F93-99F6-41908D16F927}" destId="{F92FC715-8213-4C56-B217-AED8101201AD}" srcOrd="8" destOrd="0" presId="urn:microsoft.com/office/officeart/2005/8/layout/vList5"/>
    <dgm:cxn modelId="{0D683800-BA9C-448C-B2DD-92EB69C42EEB}" type="presParOf" srcId="{F92FC715-8213-4C56-B217-AED8101201AD}" destId="{E88542AC-04CE-42E3-B99B-972B25190A73}" srcOrd="0" destOrd="0" presId="urn:microsoft.com/office/officeart/2005/8/layout/vList5"/>
    <dgm:cxn modelId="{336405D2-9674-4A34-A06D-1F5C3F34E093}" type="presParOf" srcId="{F92FC715-8213-4C56-B217-AED8101201AD}" destId="{A526DF7E-2E14-47CE-91AC-CCD409531237}" srcOrd="1" destOrd="0" presId="urn:microsoft.com/office/officeart/2005/8/layout/vList5"/>
  </dgm:cxnLst>
  <dgm:bg/>
  <dgm:whole/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E50B7C1-143B-40EF-A0E4-55FC9AFFB6C5}">
      <dgm:prSet custT="1"/>
      <dgm:spPr/>
      <dgm:t>
        <a:bodyPr/>
        <a:lstStyle/>
        <a:p>
          <a:r>
            <a:rPr lang="it-IT" sz="1600" baseline="0" dirty="0" smtClean="0"/>
            <a:t>TEMPO</a:t>
          </a:r>
          <a:endParaRPr lang="it-IT" sz="1600" baseline="0" dirty="0"/>
        </a:p>
      </dgm:t>
    </dgm:pt>
    <dgm:pt modelId="{C45FD271-12DD-4E24-92C8-7A88998FDB91}" type="parTrans" cxnId="{9B9335F4-BBC0-47FA-B08F-2BB8157B9E3F}">
      <dgm:prSet/>
      <dgm:spPr/>
    </dgm:pt>
    <dgm:pt modelId="{44B9675D-998D-40AC-8622-3B1CF2707F81}" type="sibTrans" cxnId="{9B9335F4-BBC0-47FA-B08F-2BB8157B9E3F}">
      <dgm:prSet/>
      <dgm:spPr/>
    </dgm:pt>
    <dgm:pt modelId="{728B5CBC-A61E-49B7-A5B3-022D340195F2}">
      <dgm:prSet custT="1"/>
      <dgm:spPr/>
      <dgm:t>
        <a:bodyPr/>
        <a:lstStyle/>
        <a:p>
          <a:r>
            <a:rPr lang="it-IT" sz="1600" baseline="0" dirty="0" smtClean="0"/>
            <a:t>LMT; ZT</a:t>
          </a:r>
          <a:endParaRPr lang="it-IT" sz="1600" baseline="0" dirty="0"/>
        </a:p>
      </dgm:t>
    </dgm:pt>
    <dgm:pt modelId="{2EA569E8-8158-40D7-9F8E-48297D421F5B}" type="parTrans" cxnId="{F8671A5A-7222-427B-8602-5DEF356C45F0}">
      <dgm:prSet/>
      <dgm:spPr/>
    </dgm:pt>
    <dgm:pt modelId="{4A80E2A4-7581-4C9B-B268-3DFA6BD5562C}" type="sibTrans" cxnId="{F8671A5A-7222-427B-8602-5DEF356C45F0}">
      <dgm:prSet/>
      <dgm:spPr/>
    </dgm:pt>
    <dgm:pt modelId="{094AF7BB-DD8D-48AF-BB2D-34B90B56C8C5}">
      <dgm:prSet custT="1"/>
      <dgm:spPr/>
      <dgm:t>
        <a:bodyPr/>
        <a:lstStyle/>
        <a:p>
          <a:r>
            <a:rPr lang="it-IT" sz="1600" baseline="0" dirty="0" smtClean="0"/>
            <a:t>EQUAZIONE DEL TEMPO</a:t>
          </a:r>
          <a:endParaRPr lang="it-IT" sz="1600" baseline="0" dirty="0"/>
        </a:p>
      </dgm:t>
    </dgm:pt>
    <dgm:pt modelId="{06C56C3C-3E77-41B9-AB8C-33EBBA7C0B95}" type="parTrans" cxnId="{7BF7DC42-3733-4BAA-AA1F-7D1F1968BFDB}">
      <dgm:prSet/>
      <dgm:spPr/>
    </dgm:pt>
    <dgm:pt modelId="{825A73E6-1A1E-4412-8A14-8E5DB266B660}" type="sibTrans" cxnId="{7BF7DC42-3733-4BAA-AA1F-7D1F1968BFDB}">
      <dgm:prSet/>
      <dgm:spPr/>
    </dgm:pt>
    <dgm:pt modelId="{66ED36D0-527E-4A21-90E8-C4B4C0BA2428}">
      <dgm:prSet custT="1"/>
      <dgm:spPr/>
      <dgm:t>
        <a:bodyPr/>
        <a:lstStyle/>
        <a:p>
          <a:r>
            <a:rPr lang="it-IT" sz="1600" baseline="0" dirty="0" smtClean="0">
              <a:latin typeface="Calibri"/>
            </a:rPr>
            <a:t>ɛ</a:t>
          </a:r>
          <a:r>
            <a:rPr lang="it-IT" sz="1600" baseline="-25000" dirty="0" smtClean="0">
              <a:latin typeface="Calibri"/>
            </a:rPr>
            <a:t>m</a:t>
          </a:r>
          <a:endParaRPr lang="it-IT" sz="1600" baseline="-25000" dirty="0"/>
        </a:p>
      </dgm:t>
    </dgm:pt>
    <dgm:pt modelId="{4F92E0B0-13DF-47D5-A034-5865A33688B3}" type="parTrans" cxnId="{4B9FE49B-A5E0-4C48-B968-EBF33C071C86}">
      <dgm:prSet/>
      <dgm:spPr/>
    </dgm:pt>
    <dgm:pt modelId="{0E4DD475-654A-4623-8E95-A4BF82CAF730}" type="sibTrans" cxnId="{4B9FE49B-A5E0-4C48-B968-EBF33C071C86}">
      <dgm:prSet/>
      <dgm:spPr/>
    </dgm:pt>
    <dgm:pt modelId="{EF2EE3FE-93A8-464F-854F-8143FA1CB7B9}">
      <dgm:prSet custT="1"/>
      <dgm:spPr/>
      <dgm:t>
        <a:bodyPr/>
        <a:lstStyle/>
        <a:p>
          <a:r>
            <a:rPr lang="it-IT" sz="1600" baseline="0" dirty="0" smtClean="0"/>
            <a:t>TRIANGOLO </a:t>
          </a:r>
          <a:r>
            <a:rPr lang="it-IT" sz="1600" baseline="0" dirty="0" err="1" smtClean="0"/>
            <a:t>DI</a:t>
          </a:r>
          <a:r>
            <a:rPr lang="it-IT" sz="1600" baseline="0" dirty="0" smtClean="0"/>
            <a:t> POSIZIONE</a:t>
          </a:r>
          <a:endParaRPr lang="it-IT" sz="1600" baseline="0" dirty="0"/>
        </a:p>
      </dgm:t>
    </dgm:pt>
    <dgm:pt modelId="{B65947AC-F60A-4AB4-8313-3137DCA2F626}" type="parTrans" cxnId="{916D2B69-3DC0-46A3-952A-6BAD35AF4296}">
      <dgm:prSet/>
      <dgm:spPr/>
    </dgm:pt>
    <dgm:pt modelId="{634FEBA3-3F09-4751-91BA-1619987134B6}" type="sibTrans" cxnId="{916D2B69-3DC0-46A3-952A-6BAD35AF4296}">
      <dgm:prSet/>
      <dgm:spPr/>
    </dgm:pt>
    <dgm:pt modelId="{77B2CE73-03DA-45A3-884C-E75C1A5AD8F4}">
      <dgm:prSet custT="1"/>
      <dgm:spPr/>
      <dgm:t>
        <a:bodyPr/>
        <a:lstStyle/>
        <a:p>
          <a:r>
            <a:rPr lang="it-IT" sz="1600" baseline="0" dirty="0" smtClean="0"/>
            <a:t>Angolo al polo e orario</a:t>
          </a:r>
          <a:endParaRPr lang="it-IT" sz="1600" baseline="0" dirty="0"/>
        </a:p>
      </dgm:t>
    </dgm:pt>
    <dgm:pt modelId="{8C0085DA-DBDC-42B7-8446-479FEFE65174}" type="parTrans" cxnId="{206306A4-1EEA-407B-AF07-0F13BBC7A6C0}">
      <dgm:prSet/>
      <dgm:spPr/>
    </dgm:pt>
    <dgm:pt modelId="{DC02CBD3-8617-476A-9716-62D9B677C386}" type="sibTrans" cxnId="{206306A4-1EEA-407B-AF07-0F13BBC7A6C0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A655C7A-F2C7-4BE8-BF58-D2BAB38A534C}" type="pres">
      <dgm:prSet presAssocID="{EF2EE3FE-93A8-464F-854F-8143FA1CB7B9}" presName="boxAndChildren" presStyleCnt="0"/>
      <dgm:spPr/>
    </dgm:pt>
    <dgm:pt modelId="{0B846333-53AA-49D3-B52E-907FDCA694C3}" type="pres">
      <dgm:prSet presAssocID="{EF2EE3FE-93A8-464F-854F-8143FA1CB7B9}" presName="parentTextBox" presStyleLbl="node1" presStyleIdx="0" presStyleCnt="3"/>
      <dgm:spPr/>
      <dgm:t>
        <a:bodyPr/>
        <a:lstStyle/>
        <a:p>
          <a:endParaRPr lang="it-IT"/>
        </a:p>
      </dgm:t>
    </dgm:pt>
    <dgm:pt modelId="{FBD0253A-8927-4126-971A-4F7B4251B8BA}" type="pres">
      <dgm:prSet presAssocID="{EF2EE3FE-93A8-464F-854F-8143FA1CB7B9}" presName="entireBox" presStyleLbl="node1" presStyleIdx="0" presStyleCnt="3"/>
      <dgm:spPr/>
      <dgm:t>
        <a:bodyPr/>
        <a:lstStyle/>
        <a:p>
          <a:endParaRPr lang="it-IT"/>
        </a:p>
      </dgm:t>
    </dgm:pt>
    <dgm:pt modelId="{8D72A744-CB5A-45AD-AF58-54DA2F899929}" type="pres">
      <dgm:prSet presAssocID="{EF2EE3FE-93A8-464F-854F-8143FA1CB7B9}" presName="descendantBox" presStyleCnt="0"/>
      <dgm:spPr/>
    </dgm:pt>
    <dgm:pt modelId="{53D00942-B408-4B35-940B-F4DC3E4571DC}" type="pres">
      <dgm:prSet presAssocID="{77B2CE73-03DA-45A3-884C-E75C1A5AD8F4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AF89C3C-51CD-4C9A-96D4-CA801092F7D3}" type="pres">
      <dgm:prSet presAssocID="{825A73E6-1A1E-4412-8A14-8E5DB266B660}" presName="sp" presStyleCnt="0"/>
      <dgm:spPr/>
    </dgm:pt>
    <dgm:pt modelId="{351664A3-8688-4775-BF50-038496DD8506}" type="pres">
      <dgm:prSet presAssocID="{094AF7BB-DD8D-48AF-BB2D-34B90B56C8C5}" presName="arrowAndChildren" presStyleCnt="0"/>
      <dgm:spPr/>
    </dgm:pt>
    <dgm:pt modelId="{DDEFDD92-0D68-4F87-B435-7AF7928C34D3}" type="pres">
      <dgm:prSet presAssocID="{094AF7BB-DD8D-48AF-BB2D-34B90B56C8C5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2642B3FD-BB29-4527-B5DF-B408592417F9}" type="pres">
      <dgm:prSet presAssocID="{094AF7BB-DD8D-48AF-BB2D-34B90B56C8C5}" presName="arrow" presStyleLbl="node1" presStyleIdx="1" presStyleCnt="3"/>
      <dgm:spPr/>
      <dgm:t>
        <a:bodyPr/>
        <a:lstStyle/>
        <a:p>
          <a:endParaRPr lang="it-IT"/>
        </a:p>
      </dgm:t>
    </dgm:pt>
    <dgm:pt modelId="{6A7D7561-B09A-40B4-B82B-E70056758821}" type="pres">
      <dgm:prSet presAssocID="{094AF7BB-DD8D-48AF-BB2D-34B90B56C8C5}" presName="descendantArrow" presStyleCnt="0"/>
      <dgm:spPr/>
    </dgm:pt>
    <dgm:pt modelId="{99F375DE-A9E3-4AAB-B12E-DCD87BEC8E45}" type="pres">
      <dgm:prSet presAssocID="{66ED36D0-527E-4A21-90E8-C4B4C0BA2428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56F0B01-BB75-4196-A8AA-9326C8CEE7C4}" type="pres">
      <dgm:prSet presAssocID="{44B9675D-998D-40AC-8622-3B1CF2707F81}" presName="sp" presStyleCnt="0"/>
      <dgm:spPr/>
    </dgm:pt>
    <dgm:pt modelId="{303F1A2A-5B9E-42E0-A473-FD9CE15B10FF}" type="pres">
      <dgm:prSet presAssocID="{0E50B7C1-143B-40EF-A0E4-55FC9AFFB6C5}" presName="arrowAndChildren" presStyleCnt="0"/>
      <dgm:spPr/>
    </dgm:pt>
    <dgm:pt modelId="{AB08B13A-76DA-448D-A84F-01113B98E26B}" type="pres">
      <dgm:prSet presAssocID="{0E50B7C1-143B-40EF-A0E4-55FC9AFFB6C5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04D5A513-E7C2-42DA-A4B6-CCD3BAFECC60}" type="pres">
      <dgm:prSet presAssocID="{0E50B7C1-143B-40EF-A0E4-55FC9AFFB6C5}" presName="arrow" presStyleLbl="node1" presStyleIdx="2" presStyleCnt="3"/>
      <dgm:spPr/>
      <dgm:t>
        <a:bodyPr/>
        <a:lstStyle/>
        <a:p>
          <a:endParaRPr lang="it-IT"/>
        </a:p>
      </dgm:t>
    </dgm:pt>
    <dgm:pt modelId="{1CA09411-E01E-4CC9-9DE6-89B93A45467B}" type="pres">
      <dgm:prSet presAssocID="{0E50B7C1-143B-40EF-A0E4-55FC9AFFB6C5}" presName="descendantArrow" presStyleCnt="0"/>
      <dgm:spPr/>
    </dgm:pt>
    <dgm:pt modelId="{D61EE925-EDC0-4083-9205-3D751D72E90A}" type="pres">
      <dgm:prSet presAssocID="{728B5CBC-A61E-49B7-A5B3-022D340195F2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9C0CC79-C48A-465F-8560-6779B696BE08}" type="presOf" srcId="{EF2EE3FE-93A8-464F-854F-8143FA1CB7B9}" destId="{0B846333-53AA-49D3-B52E-907FDCA694C3}" srcOrd="0" destOrd="0" presId="urn:microsoft.com/office/officeart/2005/8/layout/process4"/>
    <dgm:cxn modelId="{426B6C59-726C-483A-972E-F74CEF12CFA4}" type="presOf" srcId="{728B5CBC-A61E-49B7-A5B3-022D340195F2}" destId="{D61EE925-EDC0-4083-9205-3D751D72E90A}" srcOrd="0" destOrd="0" presId="urn:microsoft.com/office/officeart/2005/8/layout/process4"/>
    <dgm:cxn modelId="{206306A4-1EEA-407B-AF07-0F13BBC7A6C0}" srcId="{EF2EE3FE-93A8-464F-854F-8143FA1CB7B9}" destId="{77B2CE73-03DA-45A3-884C-E75C1A5AD8F4}" srcOrd="0" destOrd="0" parTransId="{8C0085DA-DBDC-42B7-8446-479FEFE65174}" sibTransId="{DC02CBD3-8617-476A-9716-62D9B677C386}"/>
    <dgm:cxn modelId="{0124AF92-1ED5-4E9B-AFEB-B08C55719CBE}" type="presOf" srcId="{77B2CE73-03DA-45A3-884C-E75C1A5AD8F4}" destId="{53D00942-B408-4B35-940B-F4DC3E4571DC}" srcOrd="0" destOrd="0" presId="urn:microsoft.com/office/officeart/2005/8/layout/process4"/>
    <dgm:cxn modelId="{73E5A974-C6B3-460B-931E-241C06B67F39}" type="presOf" srcId="{4BC4DA22-8CF1-4A31-8AB7-292E7733B0D2}" destId="{F0E07B57-4EBD-4673-A78E-AF8A8469B304}" srcOrd="0" destOrd="0" presId="urn:microsoft.com/office/officeart/2005/8/layout/process4"/>
    <dgm:cxn modelId="{4B9FE49B-A5E0-4C48-B968-EBF33C071C86}" srcId="{094AF7BB-DD8D-48AF-BB2D-34B90B56C8C5}" destId="{66ED36D0-527E-4A21-90E8-C4B4C0BA2428}" srcOrd="0" destOrd="0" parTransId="{4F92E0B0-13DF-47D5-A034-5865A33688B3}" sibTransId="{0E4DD475-654A-4623-8E95-A4BF82CAF730}"/>
    <dgm:cxn modelId="{916D2B69-3DC0-46A3-952A-6BAD35AF4296}" srcId="{4BC4DA22-8CF1-4A31-8AB7-292E7733B0D2}" destId="{EF2EE3FE-93A8-464F-854F-8143FA1CB7B9}" srcOrd="2" destOrd="0" parTransId="{B65947AC-F60A-4AB4-8313-3137DCA2F626}" sibTransId="{634FEBA3-3F09-4751-91BA-1619987134B6}"/>
    <dgm:cxn modelId="{4F34C3AF-D191-44AB-A30D-615EAB887EE2}" type="presOf" srcId="{094AF7BB-DD8D-48AF-BB2D-34B90B56C8C5}" destId="{DDEFDD92-0D68-4F87-B435-7AF7928C34D3}" srcOrd="0" destOrd="0" presId="urn:microsoft.com/office/officeart/2005/8/layout/process4"/>
    <dgm:cxn modelId="{F8671A5A-7222-427B-8602-5DEF356C45F0}" srcId="{0E50B7C1-143B-40EF-A0E4-55FC9AFFB6C5}" destId="{728B5CBC-A61E-49B7-A5B3-022D340195F2}" srcOrd="0" destOrd="0" parTransId="{2EA569E8-8158-40D7-9F8E-48297D421F5B}" sibTransId="{4A80E2A4-7581-4C9B-B268-3DFA6BD5562C}"/>
    <dgm:cxn modelId="{7BF7DC42-3733-4BAA-AA1F-7D1F1968BFDB}" srcId="{4BC4DA22-8CF1-4A31-8AB7-292E7733B0D2}" destId="{094AF7BB-DD8D-48AF-BB2D-34B90B56C8C5}" srcOrd="1" destOrd="0" parTransId="{06C56C3C-3E77-41B9-AB8C-33EBBA7C0B95}" sibTransId="{825A73E6-1A1E-4412-8A14-8E5DB266B660}"/>
    <dgm:cxn modelId="{E4D0CD3C-B66A-444C-9F52-C8184DBD7170}" type="presOf" srcId="{094AF7BB-DD8D-48AF-BB2D-34B90B56C8C5}" destId="{2642B3FD-BB29-4527-B5DF-B408592417F9}" srcOrd="1" destOrd="0" presId="urn:microsoft.com/office/officeart/2005/8/layout/process4"/>
    <dgm:cxn modelId="{87930842-45EB-4699-8D2A-B81F2580BE34}" type="presOf" srcId="{0E50B7C1-143B-40EF-A0E4-55FC9AFFB6C5}" destId="{AB08B13A-76DA-448D-A84F-01113B98E26B}" srcOrd="0" destOrd="0" presId="urn:microsoft.com/office/officeart/2005/8/layout/process4"/>
    <dgm:cxn modelId="{4B2067DF-E2A3-4001-AD5E-1AA443ADD424}" type="presOf" srcId="{EF2EE3FE-93A8-464F-854F-8143FA1CB7B9}" destId="{FBD0253A-8927-4126-971A-4F7B4251B8BA}" srcOrd="1" destOrd="0" presId="urn:microsoft.com/office/officeart/2005/8/layout/process4"/>
    <dgm:cxn modelId="{9B9335F4-BBC0-47FA-B08F-2BB8157B9E3F}" srcId="{4BC4DA22-8CF1-4A31-8AB7-292E7733B0D2}" destId="{0E50B7C1-143B-40EF-A0E4-55FC9AFFB6C5}" srcOrd="0" destOrd="0" parTransId="{C45FD271-12DD-4E24-92C8-7A88998FDB91}" sibTransId="{44B9675D-998D-40AC-8622-3B1CF2707F81}"/>
    <dgm:cxn modelId="{8A4B914A-FC49-4C3C-A85E-85733773D086}" type="presOf" srcId="{0E50B7C1-143B-40EF-A0E4-55FC9AFFB6C5}" destId="{04D5A513-E7C2-42DA-A4B6-CCD3BAFECC60}" srcOrd="1" destOrd="0" presId="urn:microsoft.com/office/officeart/2005/8/layout/process4"/>
    <dgm:cxn modelId="{4F2FD7D0-A665-474E-8D1D-683C0D3FD92E}" type="presOf" srcId="{66ED36D0-527E-4A21-90E8-C4B4C0BA2428}" destId="{99F375DE-A9E3-4AAB-B12E-DCD87BEC8E45}" srcOrd="0" destOrd="0" presId="urn:microsoft.com/office/officeart/2005/8/layout/process4"/>
    <dgm:cxn modelId="{FA451BF7-B884-43A7-A17E-B17EEEA516E0}" type="presParOf" srcId="{F0E07B57-4EBD-4673-A78E-AF8A8469B304}" destId="{4A655C7A-F2C7-4BE8-BF58-D2BAB38A534C}" srcOrd="0" destOrd="0" presId="urn:microsoft.com/office/officeart/2005/8/layout/process4"/>
    <dgm:cxn modelId="{ABC2BC95-F33E-4E49-BF77-C3C9BA26E3F7}" type="presParOf" srcId="{4A655C7A-F2C7-4BE8-BF58-D2BAB38A534C}" destId="{0B846333-53AA-49D3-B52E-907FDCA694C3}" srcOrd="0" destOrd="0" presId="urn:microsoft.com/office/officeart/2005/8/layout/process4"/>
    <dgm:cxn modelId="{DDB28C23-8526-402E-8F07-48206E62653D}" type="presParOf" srcId="{4A655C7A-F2C7-4BE8-BF58-D2BAB38A534C}" destId="{FBD0253A-8927-4126-971A-4F7B4251B8BA}" srcOrd="1" destOrd="0" presId="urn:microsoft.com/office/officeart/2005/8/layout/process4"/>
    <dgm:cxn modelId="{05D72D0A-2711-45E4-9C5C-1C1BBE6EA741}" type="presParOf" srcId="{4A655C7A-F2C7-4BE8-BF58-D2BAB38A534C}" destId="{8D72A744-CB5A-45AD-AF58-54DA2F899929}" srcOrd="2" destOrd="0" presId="urn:microsoft.com/office/officeart/2005/8/layout/process4"/>
    <dgm:cxn modelId="{50B22908-C112-479E-869E-A973AE06630E}" type="presParOf" srcId="{8D72A744-CB5A-45AD-AF58-54DA2F899929}" destId="{53D00942-B408-4B35-940B-F4DC3E4571DC}" srcOrd="0" destOrd="0" presId="urn:microsoft.com/office/officeart/2005/8/layout/process4"/>
    <dgm:cxn modelId="{F2DEC026-894E-405B-998B-162EFF2B1410}" type="presParOf" srcId="{F0E07B57-4EBD-4673-A78E-AF8A8469B304}" destId="{9AF89C3C-51CD-4C9A-96D4-CA801092F7D3}" srcOrd="1" destOrd="0" presId="urn:microsoft.com/office/officeart/2005/8/layout/process4"/>
    <dgm:cxn modelId="{A7D3B728-DB19-4637-8723-2EFF62B62578}" type="presParOf" srcId="{F0E07B57-4EBD-4673-A78E-AF8A8469B304}" destId="{351664A3-8688-4775-BF50-038496DD8506}" srcOrd="2" destOrd="0" presId="urn:microsoft.com/office/officeart/2005/8/layout/process4"/>
    <dgm:cxn modelId="{707042B9-9628-48B2-ACC9-8559DA346683}" type="presParOf" srcId="{351664A3-8688-4775-BF50-038496DD8506}" destId="{DDEFDD92-0D68-4F87-B435-7AF7928C34D3}" srcOrd="0" destOrd="0" presId="urn:microsoft.com/office/officeart/2005/8/layout/process4"/>
    <dgm:cxn modelId="{388DC740-A715-4C51-9934-A628760FA749}" type="presParOf" srcId="{351664A3-8688-4775-BF50-038496DD8506}" destId="{2642B3FD-BB29-4527-B5DF-B408592417F9}" srcOrd="1" destOrd="0" presId="urn:microsoft.com/office/officeart/2005/8/layout/process4"/>
    <dgm:cxn modelId="{F3044F15-F48E-4E02-B54F-4C1226F50314}" type="presParOf" srcId="{351664A3-8688-4775-BF50-038496DD8506}" destId="{6A7D7561-B09A-40B4-B82B-E70056758821}" srcOrd="2" destOrd="0" presId="urn:microsoft.com/office/officeart/2005/8/layout/process4"/>
    <dgm:cxn modelId="{0E2669E7-69FC-4DE9-A4A5-7D59510C2A53}" type="presParOf" srcId="{6A7D7561-B09A-40B4-B82B-E70056758821}" destId="{99F375DE-A9E3-4AAB-B12E-DCD87BEC8E45}" srcOrd="0" destOrd="0" presId="urn:microsoft.com/office/officeart/2005/8/layout/process4"/>
    <dgm:cxn modelId="{F48EEFBD-4BEE-4354-A691-DB00E7F0F8A6}" type="presParOf" srcId="{F0E07B57-4EBD-4673-A78E-AF8A8469B304}" destId="{C56F0B01-BB75-4196-A8AA-9326C8CEE7C4}" srcOrd="3" destOrd="0" presId="urn:microsoft.com/office/officeart/2005/8/layout/process4"/>
    <dgm:cxn modelId="{8F958EF6-16F5-45EA-A787-6C764C6E6638}" type="presParOf" srcId="{F0E07B57-4EBD-4673-A78E-AF8A8469B304}" destId="{303F1A2A-5B9E-42E0-A473-FD9CE15B10FF}" srcOrd="4" destOrd="0" presId="urn:microsoft.com/office/officeart/2005/8/layout/process4"/>
    <dgm:cxn modelId="{1804C2CA-257F-42C5-8E4C-236DFCA9A816}" type="presParOf" srcId="{303F1A2A-5B9E-42E0-A473-FD9CE15B10FF}" destId="{AB08B13A-76DA-448D-A84F-01113B98E26B}" srcOrd="0" destOrd="0" presId="urn:microsoft.com/office/officeart/2005/8/layout/process4"/>
    <dgm:cxn modelId="{AB948C96-B024-4361-8457-2E01F0E52B5D}" type="presParOf" srcId="{303F1A2A-5B9E-42E0-A473-FD9CE15B10FF}" destId="{04D5A513-E7C2-42DA-A4B6-CCD3BAFECC60}" srcOrd="1" destOrd="0" presId="urn:microsoft.com/office/officeart/2005/8/layout/process4"/>
    <dgm:cxn modelId="{A9FDC896-1094-40FF-B30D-F807616A6F12}" type="presParOf" srcId="{303F1A2A-5B9E-42E0-A473-FD9CE15B10FF}" destId="{1CA09411-E01E-4CC9-9DE6-89B93A45467B}" srcOrd="2" destOrd="0" presId="urn:microsoft.com/office/officeart/2005/8/layout/process4"/>
    <dgm:cxn modelId="{EA0836C5-1A0A-4234-8B16-0DE9C820FCB1}" type="presParOf" srcId="{1CA09411-E01E-4CC9-9DE6-89B93A45467B}" destId="{D61EE925-EDC0-4083-9205-3D751D72E90A}" srcOrd="0" destOrd="0" presId="urn:microsoft.com/office/officeart/2005/8/layout/process4"/>
  </dgm:cxnLst>
  <dgm:bg/>
  <dgm:whole/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LMT</a:t>
          </a:r>
          <a:r>
            <a:rPr lang="it-IT" baseline="-25000" dirty="0" smtClean="0"/>
            <a:t>TO</a:t>
          </a:r>
          <a:endParaRPr lang="it-IT" baseline="-25000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4A608429-2BE3-42AF-B8CC-88623392A6AA}">
      <dgm:prSet/>
      <dgm:spPr/>
      <dgm:t>
        <a:bodyPr/>
        <a:lstStyle/>
        <a:p>
          <a:r>
            <a:rPr lang="it-IT" baseline="0" dirty="0" smtClean="0"/>
            <a:t>Calcolo </a:t>
          </a:r>
          <a:r>
            <a:rPr lang="it-IT" baseline="0" dirty="0" smtClean="0">
              <a:latin typeface="Calibri"/>
            </a:rPr>
            <a:t>ɛ</a:t>
          </a:r>
          <a:r>
            <a:rPr lang="it-IT" baseline="-25000" dirty="0" smtClean="0">
              <a:latin typeface="Calibri"/>
            </a:rPr>
            <a:t>m</a:t>
          </a:r>
          <a:endParaRPr lang="it-IT" baseline="-25000" dirty="0"/>
        </a:p>
      </dgm:t>
    </dgm:pt>
    <dgm:pt modelId="{2519743F-4A22-4ED0-90BF-2862451C5C49}" type="parTrans" cxnId="{0482BC8B-B5D1-4897-9A82-1617F4E80F17}">
      <dgm:prSet/>
      <dgm:spPr/>
    </dgm:pt>
    <dgm:pt modelId="{F0D3B315-689D-42B0-8399-B17D4E753220}" type="sibTrans" cxnId="{0482BC8B-B5D1-4897-9A82-1617F4E80F17}">
      <dgm:prSet/>
      <dgm:spPr/>
    </dgm:pt>
    <dgm:pt modelId="{943D7E09-AFEB-4DCB-BC30-5458B4B5FBCD}">
      <dgm:prSet/>
      <dgm:spPr/>
      <dgm:t>
        <a:bodyPr/>
        <a:lstStyle/>
        <a:p>
          <a:r>
            <a:rPr lang="it-IT" baseline="-25000" dirty="0" smtClean="0"/>
            <a:t>Calcolo angolo al polo (P)</a:t>
          </a:r>
          <a:endParaRPr lang="it-IT" baseline="-25000" dirty="0"/>
        </a:p>
      </dgm:t>
    </dgm:pt>
    <dgm:pt modelId="{7B873FDC-5817-4B61-8314-E0EBC8B8946A}" type="parTrans" cxnId="{9C04652C-4852-429E-98E1-88C6BC81A675}">
      <dgm:prSet/>
      <dgm:spPr/>
    </dgm:pt>
    <dgm:pt modelId="{18F23221-C9F3-4056-9BE6-1F58747465BA}" type="sibTrans" cxnId="{9C04652C-4852-429E-98E1-88C6BC81A675}">
      <dgm:prSet/>
      <dgm:spPr/>
    </dgm:pt>
    <dgm:pt modelId="{35E608A8-A2A6-4E09-8347-9A52AC1D3736}">
      <dgm:prSet/>
      <dgm:spPr/>
      <dgm:t>
        <a:bodyPr/>
        <a:lstStyle/>
        <a:p>
          <a:r>
            <a:rPr lang="it-IT" baseline="-25000" dirty="0" smtClean="0"/>
            <a:t>Calcolo angolo orario (tv e </a:t>
          </a:r>
          <a:r>
            <a:rPr lang="it-IT" baseline="-25000" dirty="0" err="1" smtClean="0"/>
            <a:t>tm</a:t>
          </a:r>
          <a:r>
            <a:rPr lang="it-IT" baseline="-25000" dirty="0" smtClean="0"/>
            <a:t>)</a:t>
          </a:r>
          <a:endParaRPr lang="it-IT" baseline="-25000" dirty="0"/>
        </a:p>
      </dgm:t>
    </dgm:pt>
    <dgm:pt modelId="{8231E77A-1C79-4CEE-9665-C7E1F42ECC51}" type="parTrans" cxnId="{570CDD46-88FC-4ED9-988E-DE95D3605E31}">
      <dgm:prSet/>
      <dgm:spPr/>
    </dgm:pt>
    <dgm:pt modelId="{A0372078-B305-4931-9329-088C656C65E5}" type="sibTrans" cxnId="{570CDD46-88FC-4ED9-988E-DE95D3605E31}">
      <dgm:prSet/>
      <dgm:spPr/>
    </dgm:pt>
    <dgm:pt modelId="{81E3AB33-4429-4E85-BF0B-F6AAAD5D27C2}">
      <dgm:prSet/>
      <dgm:spPr/>
      <dgm:t>
        <a:bodyPr/>
        <a:lstStyle/>
        <a:p>
          <a:r>
            <a:rPr lang="it-IT" baseline="-25000" dirty="0" smtClean="0"/>
            <a:t>Calcolo GMT e ZT al tramonto</a:t>
          </a:r>
          <a:endParaRPr lang="it-IT" baseline="-25000" dirty="0"/>
        </a:p>
      </dgm:t>
    </dgm:pt>
    <dgm:pt modelId="{07E59C44-81DA-479A-9EFB-B4C1A9DC4929}" type="parTrans" cxnId="{463E81C9-830D-4458-B0C1-D5E182616FF5}">
      <dgm:prSet/>
      <dgm:spPr/>
    </dgm:pt>
    <dgm:pt modelId="{A5F21E87-9AA1-41AB-AEAC-FF03B935741D}" type="sibTrans" cxnId="{463E81C9-830D-4458-B0C1-D5E182616FF5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0EC3C0A9-A20E-4211-A820-DCA9B77FB342}" type="pres">
      <dgm:prSet presAssocID="{E19F41FF-CA4F-4296-B8E0-340C53272823}" presName="arrowDiagram5" presStyleCnt="0"/>
      <dgm:spPr/>
    </dgm:pt>
    <dgm:pt modelId="{BD4F8292-3C2E-4D01-8338-B59A46491E9E}" type="pres">
      <dgm:prSet presAssocID="{A7C2AE8E-690F-4EC4-9BDA-90FDB49BBD57}" presName="bullet5a" presStyleLbl="node1" presStyleIdx="0" presStyleCnt="5"/>
      <dgm:spPr/>
    </dgm:pt>
    <dgm:pt modelId="{20D216C0-C9F4-4FED-9A73-A77F8E91C8B2}" type="pres">
      <dgm:prSet presAssocID="{A7C2AE8E-690F-4EC4-9BDA-90FDB49BBD57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1429A66-F184-465B-BC07-381118CFE7EC}" type="pres">
      <dgm:prSet presAssocID="{4A608429-2BE3-42AF-B8CC-88623392A6AA}" presName="bullet5b" presStyleLbl="node1" presStyleIdx="1" presStyleCnt="5"/>
      <dgm:spPr/>
    </dgm:pt>
    <dgm:pt modelId="{41DE5AE2-2702-47C3-99DE-26964BBAD82D}" type="pres">
      <dgm:prSet presAssocID="{4A608429-2BE3-42AF-B8CC-88623392A6AA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A4DDE4B-4C2E-4E15-81DE-F13FBC93BABD}" type="pres">
      <dgm:prSet presAssocID="{943D7E09-AFEB-4DCB-BC30-5458B4B5FBCD}" presName="bullet5c" presStyleLbl="node1" presStyleIdx="2" presStyleCnt="5"/>
      <dgm:spPr/>
    </dgm:pt>
    <dgm:pt modelId="{3284CEBB-DCCC-4EAD-8BC8-0FC13B173690}" type="pres">
      <dgm:prSet presAssocID="{943D7E09-AFEB-4DCB-BC30-5458B4B5FBCD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C9A6775-678A-4F10-A878-52F077AB535C}" type="pres">
      <dgm:prSet presAssocID="{35E608A8-A2A6-4E09-8347-9A52AC1D3736}" presName="bullet5d" presStyleLbl="node1" presStyleIdx="3" presStyleCnt="5"/>
      <dgm:spPr/>
    </dgm:pt>
    <dgm:pt modelId="{5FB7F5D4-A35B-4381-93F3-F8CC0BC2C393}" type="pres">
      <dgm:prSet presAssocID="{35E608A8-A2A6-4E09-8347-9A52AC1D3736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E36E963-EBAA-4F6E-9E1B-0901A49BA9FF}" type="pres">
      <dgm:prSet presAssocID="{81E3AB33-4429-4E85-BF0B-F6AAAD5D27C2}" presName="bullet5e" presStyleLbl="node1" presStyleIdx="4" presStyleCnt="5"/>
      <dgm:spPr/>
    </dgm:pt>
    <dgm:pt modelId="{8EAE5E4C-C46A-4CE6-943A-CFF3EF724B8A}" type="pres">
      <dgm:prSet presAssocID="{81E3AB33-4429-4E85-BF0B-F6AAAD5D27C2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63E81C9-830D-4458-B0C1-D5E182616FF5}" srcId="{E19F41FF-CA4F-4296-B8E0-340C53272823}" destId="{81E3AB33-4429-4E85-BF0B-F6AAAD5D27C2}" srcOrd="4" destOrd="0" parTransId="{07E59C44-81DA-479A-9EFB-B4C1A9DC4929}" sibTransId="{A5F21E87-9AA1-41AB-AEAC-FF03B935741D}"/>
    <dgm:cxn modelId="{E352FDAB-81C4-4C16-8A85-0BFB9BFABCB2}" type="presOf" srcId="{E19F41FF-CA4F-4296-B8E0-340C53272823}" destId="{6555694C-60F4-48FD-B317-3722FF98FBB9}" srcOrd="0" destOrd="0" presId="urn:microsoft.com/office/officeart/2005/8/layout/arrow2"/>
    <dgm:cxn modelId="{0482BC8B-B5D1-4897-9A82-1617F4E80F17}" srcId="{E19F41FF-CA4F-4296-B8E0-340C53272823}" destId="{4A608429-2BE3-42AF-B8CC-88623392A6AA}" srcOrd="1" destOrd="0" parTransId="{2519743F-4A22-4ED0-90BF-2862451C5C49}" sibTransId="{F0D3B315-689D-42B0-8399-B17D4E753220}"/>
    <dgm:cxn modelId="{F7EB4B22-11AC-4539-8E28-87CB6BB439AA}" type="presOf" srcId="{A7C2AE8E-690F-4EC4-9BDA-90FDB49BBD57}" destId="{20D216C0-C9F4-4FED-9A73-A77F8E91C8B2}" srcOrd="0" destOrd="0" presId="urn:microsoft.com/office/officeart/2005/8/layout/arrow2"/>
    <dgm:cxn modelId="{122B437F-5BC9-41C4-878D-C58CD4CFA962}" type="presOf" srcId="{81E3AB33-4429-4E85-BF0B-F6AAAD5D27C2}" destId="{8EAE5E4C-C46A-4CE6-943A-CFF3EF724B8A}" srcOrd="0" destOrd="0" presId="urn:microsoft.com/office/officeart/2005/8/layout/arrow2"/>
    <dgm:cxn modelId="{355743BD-196A-43CA-A1EA-BF747B69E752}" type="presOf" srcId="{35E608A8-A2A6-4E09-8347-9A52AC1D3736}" destId="{5FB7F5D4-A35B-4381-93F3-F8CC0BC2C393}" srcOrd="0" destOrd="0" presId="urn:microsoft.com/office/officeart/2005/8/layout/arrow2"/>
    <dgm:cxn modelId="{9598BA5A-5A80-4EC4-8626-4B1657E18E16}" type="presOf" srcId="{4A608429-2BE3-42AF-B8CC-88623392A6AA}" destId="{41DE5AE2-2702-47C3-99DE-26964BBAD82D}" srcOrd="0" destOrd="0" presId="urn:microsoft.com/office/officeart/2005/8/layout/arrow2"/>
    <dgm:cxn modelId="{9BC39AEC-141F-4756-B583-BB46F027930B}" type="presOf" srcId="{943D7E09-AFEB-4DCB-BC30-5458B4B5FBCD}" destId="{3284CEBB-DCCC-4EAD-8BC8-0FC13B173690}" srcOrd="0" destOrd="0" presId="urn:microsoft.com/office/officeart/2005/8/layout/arrow2"/>
    <dgm:cxn modelId="{570CDD46-88FC-4ED9-988E-DE95D3605E31}" srcId="{E19F41FF-CA4F-4296-B8E0-340C53272823}" destId="{35E608A8-A2A6-4E09-8347-9A52AC1D3736}" srcOrd="3" destOrd="0" parTransId="{8231E77A-1C79-4CEE-9665-C7E1F42ECC51}" sibTransId="{A0372078-B305-4931-9329-088C656C65E5}"/>
    <dgm:cxn modelId="{9C04652C-4852-429E-98E1-88C6BC81A675}" srcId="{E19F41FF-CA4F-4296-B8E0-340C53272823}" destId="{943D7E09-AFEB-4DCB-BC30-5458B4B5FBCD}" srcOrd="2" destOrd="0" parTransId="{7B873FDC-5817-4B61-8314-E0EBC8B8946A}" sibTransId="{18F23221-C9F3-4056-9BE6-1F58747465BA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4B16A75D-9020-4FFB-B066-EA6563E4EE1E}" type="presParOf" srcId="{6555694C-60F4-48FD-B317-3722FF98FBB9}" destId="{E8E17464-8E84-40F9-8AE2-1E89CEC3D5FA}" srcOrd="0" destOrd="0" presId="urn:microsoft.com/office/officeart/2005/8/layout/arrow2"/>
    <dgm:cxn modelId="{6F90A1DD-8EAA-47FE-95A2-B3CB2BC06FD7}" type="presParOf" srcId="{6555694C-60F4-48FD-B317-3722FF98FBB9}" destId="{0EC3C0A9-A20E-4211-A820-DCA9B77FB342}" srcOrd="1" destOrd="0" presId="urn:microsoft.com/office/officeart/2005/8/layout/arrow2"/>
    <dgm:cxn modelId="{AB5AFB04-A997-4EAF-809C-163D32E80A59}" type="presParOf" srcId="{0EC3C0A9-A20E-4211-A820-DCA9B77FB342}" destId="{BD4F8292-3C2E-4D01-8338-B59A46491E9E}" srcOrd="0" destOrd="0" presId="urn:microsoft.com/office/officeart/2005/8/layout/arrow2"/>
    <dgm:cxn modelId="{6E56D08B-0FDB-4D9F-8053-81B9FE3F2A14}" type="presParOf" srcId="{0EC3C0A9-A20E-4211-A820-DCA9B77FB342}" destId="{20D216C0-C9F4-4FED-9A73-A77F8E91C8B2}" srcOrd="1" destOrd="0" presId="urn:microsoft.com/office/officeart/2005/8/layout/arrow2"/>
    <dgm:cxn modelId="{D463F0D9-6025-42A1-9DED-F8B10492540B}" type="presParOf" srcId="{0EC3C0A9-A20E-4211-A820-DCA9B77FB342}" destId="{41429A66-F184-465B-BC07-381118CFE7EC}" srcOrd="2" destOrd="0" presId="urn:microsoft.com/office/officeart/2005/8/layout/arrow2"/>
    <dgm:cxn modelId="{6E364191-DAC0-40CA-A6C6-9C71B98A54F8}" type="presParOf" srcId="{0EC3C0A9-A20E-4211-A820-DCA9B77FB342}" destId="{41DE5AE2-2702-47C3-99DE-26964BBAD82D}" srcOrd="3" destOrd="0" presId="urn:microsoft.com/office/officeart/2005/8/layout/arrow2"/>
    <dgm:cxn modelId="{B3D64711-A46D-40C2-A38E-1E7A006BF31A}" type="presParOf" srcId="{0EC3C0A9-A20E-4211-A820-DCA9B77FB342}" destId="{1A4DDE4B-4C2E-4E15-81DE-F13FBC93BABD}" srcOrd="4" destOrd="0" presId="urn:microsoft.com/office/officeart/2005/8/layout/arrow2"/>
    <dgm:cxn modelId="{C44132A3-378E-4F18-89D2-0F1A883CB86C}" type="presParOf" srcId="{0EC3C0A9-A20E-4211-A820-DCA9B77FB342}" destId="{3284CEBB-DCCC-4EAD-8BC8-0FC13B173690}" srcOrd="5" destOrd="0" presId="urn:microsoft.com/office/officeart/2005/8/layout/arrow2"/>
    <dgm:cxn modelId="{B7CFB344-8CA9-4A06-9D44-5F2EB530E731}" type="presParOf" srcId="{0EC3C0A9-A20E-4211-A820-DCA9B77FB342}" destId="{7C9A6775-678A-4F10-A878-52F077AB535C}" srcOrd="6" destOrd="0" presId="urn:microsoft.com/office/officeart/2005/8/layout/arrow2"/>
    <dgm:cxn modelId="{ED2E60F5-ABCF-47EE-98CD-0ADB86DC7C52}" type="presParOf" srcId="{0EC3C0A9-A20E-4211-A820-DCA9B77FB342}" destId="{5FB7F5D4-A35B-4381-93F3-F8CC0BC2C393}" srcOrd="7" destOrd="0" presId="urn:microsoft.com/office/officeart/2005/8/layout/arrow2"/>
    <dgm:cxn modelId="{A7838130-B7ED-4424-9983-80C8E80B7CE0}" type="presParOf" srcId="{0EC3C0A9-A20E-4211-A820-DCA9B77FB342}" destId="{FE36E963-EBAA-4F6E-9E1B-0901A49BA9FF}" srcOrd="8" destOrd="0" presId="urn:microsoft.com/office/officeart/2005/8/layout/arrow2"/>
    <dgm:cxn modelId="{33B5F257-DF8B-4A33-BD69-0903A0C1DE5E}" type="presParOf" srcId="{0EC3C0A9-A20E-4211-A820-DCA9B77FB342}" destId="{8EAE5E4C-C46A-4CE6-943A-CFF3EF724B8A}" srcOrd="9" destOrd="0" presId="urn:microsoft.com/office/officeart/2005/8/layout/arrow2"/>
  </dgm:cxnLst>
  <dgm:bg/>
  <dgm:whole/>
</dgm:dataModel>
</file>

<file path=ppt/diagrams/data69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3200" baseline="0" dirty="0" err="1" smtClean="0"/>
            <a:t>Step</a:t>
          </a:r>
          <a:r>
            <a:rPr lang="it-IT" sz="3200" baseline="0" dirty="0" smtClean="0"/>
            <a:t> 1</a:t>
          </a:r>
          <a:endParaRPr lang="it-IT" sz="3200" baseline="300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3</a:t>
          </a:r>
          <a:endParaRPr lang="it-IT" sz="32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4</a:t>
          </a:r>
          <a:endParaRPr lang="it-IT" sz="3200" baseline="300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2</a:t>
          </a:r>
          <a:endParaRPr lang="it-IT" sz="32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ZT</a:t>
          </a:r>
          <a:r>
            <a:rPr lang="it-IT" sz="3200" baseline="-25000" dirty="0" smtClean="0"/>
            <a:t>TO</a:t>
          </a:r>
          <a:r>
            <a:rPr lang="it-IT" sz="3200" dirty="0" smtClean="0"/>
            <a:t>=17</a:t>
          </a:r>
          <a:r>
            <a:rPr lang="it-IT" sz="3200" baseline="30000" dirty="0" smtClean="0"/>
            <a:t>h</a:t>
          </a:r>
          <a:r>
            <a:rPr lang="it-IT" sz="3200" dirty="0" smtClean="0"/>
            <a:t>50</a:t>
          </a:r>
          <a:r>
            <a:rPr lang="it-IT" sz="3200" baseline="30000" dirty="0" smtClean="0"/>
            <a:t>m</a:t>
          </a:r>
          <a:r>
            <a:rPr lang="it-IT" sz="3200" dirty="0" smtClean="0"/>
            <a:t>48</a:t>
          </a:r>
          <a:r>
            <a:rPr lang="it-IT" sz="3200" baseline="30000" dirty="0" smtClean="0"/>
            <a:t>s</a:t>
          </a:r>
          <a:endParaRPr lang="it-IT" sz="3200" baseline="300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503A27A0-07D8-4EA4-AAA6-E085D6063219}">
      <dgm:prSet phldrT="[Testo]" custT="1"/>
      <dgm:spPr/>
      <dgm:t>
        <a:bodyPr/>
        <a:lstStyle/>
        <a:p>
          <a:r>
            <a:rPr lang="it-IT" sz="3200" baseline="0" dirty="0" err="1" smtClean="0">
              <a:latin typeface="Calibri"/>
            </a:rPr>
            <a:t>Step</a:t>
          </a:r>
          <a:r>
            <a:rPr lang="it-IT" sz="3200" baseline="0" dirty="0" smtClean="0">
              <a:latin typeface="Calibri"/>
            </a:rPr>
            <a:t> 2</a:t>
          </a:r>
          <a:endParaRPr lang="it-IT" sz="3200" baseline="30000" dirty="0"/>
        </a:p>
      </dgm:t>
    </dgm:pt>
    <dgm:pt modelId="{8F984FEF-04FE-4034-9A72-C32487B8F9B5}" type="parTrans" cxnId="{326BAD56-2B02-4C6D-B22C-CB514EFCD950}">
      <dgm:prSet/>
      <dgm:spPr/>
      <dgm:t>
        <a:bodyPr/>
        <a:lstStyle/>
        <a:p>
          <a:endParaRPr lang="it-IT"/>
        </a:p>
      </dgm:t>
    </dgm:pt>
    <dgm:pt modelId="{18CE95AE-4BAA-452F-BC22-00F30BD39E81}" type="sibTrans" cxnId="{326BAD56-2B02-4C6D-B22C-CB514EFCD950}">
      <dgm:prSet/>
      <dgm:spPr/>
      <dgm:t>
        <a:bodyPr/>
        <a:lstStyle/>
        <a:p>
          <a:endParaRPr lang="it-IT"/>
        </a:p>
      </dgm:t>
    </dgm:pt>
    <dgm:pt modelId="{A77D27A8-A9DD-49F2-A59F-6B4C848582A5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baseline="0" dirty="0" smtClean="0">
              <a:latin typeface="Calibri"/>
            </a:rPr>
            <a:t>Ɛm=-14</a:t>
          </a:r>
          <a:r>
            <a:rPr lang="it-IT" sz="3200" baseline="30000" dirty="0" smtClean="0">
              <a:latin typeface="Calibri"/>
            </a:rPr>
            <a:t>m</a:t>
          </a:r>
          <a:r>
            <a:rPr lang="it-IT" sz="3200" baseline="0" dirty="0" smtClean="0">
              <a:latin typeface="Calibri"/>
            </a:rPr>
            <a:t>40</a:t>
          </a:r>
          <a:r>
            <a:rPr lang="it-IT" sz="3200" baseline="30000" dirty="0" smtClean="0">
              <a:latin typeface="Calibri"/>
            </a:rPr>
            <a:t>s</a:t>
          </a:r>
          <a:endParaRPr lang="it-IT" sz="3200" dirty="0"/>
        </a:p>
      </dgm:t>
    </dgm:pt>
    <dgm:pt modelId="{89B447AB-F06A-4956-97A8-BB63C6883869}" type="parTrans" cxnId="{8AA9DFEF-1308-401A-BA5A-EFCCD508C04D}">
      <dgm:prSet/>
      <dgm:spPr/>
      <dgm:t>
        <a:bodyPr/>
        <a:lstStyle/>
        <a:p>
          <a:endParaRPr lang="it-IT"/>
        </a:p>
      </dgm:t>
    </dgm:pt>
    <dgm:pt modelId="{B74CA28E-09E6-4B0F-830D-7AD1FF1CEFFC}" type="sibTrans" cxnId="{8AA9DFEF-1308-401A-BA5A-EFCCD508C04D}">
      <dgm:prSet/>
      <dgm:spPr/>
      <dgm:t>
        <a:bodyPr/>
        <a:lstStyle/>
        <a:p>
          <a:endParaRPr lang="it-IT"/>
        </a:p>
      </dgm:t>
    </dgm:pt>
    <dgm:pt modelId="{372E3EFF-52B3-40C1-A1CF-4FCFEF4A4C94}">
      <dgm:prSet phldrT="[Testo]" custT="1"/>
      <dgm:spPr/>
      <dgm:t>
        <a:bodyPr/>
        <a:lstStyle/>
        <a:p>
          <a:r>
            <a:rPr lang="it-IT" sz="3200" baseline="0" dirty="0" smtClean="0"/>
            <a:t>LMT</a:t>
          </a:r>
          <a:r>
            <a:rPr lang="it-IT" sz="3200" baseline="-25000" dirty="0" smtClean="0"/>
            <a:t>TO</a:t>
          </a:r>
          <a:r>
            <a:rPr lang="it-IT" sz="3200" baseline="0" dirty="0" smtClean="0"/>
            <a:t>=12</a:t>
          </a:r>
          <a:r>
            <a:rPr lang="it-IT" sz="3200" baseline="30000" dirty="0" smtClean="0"/>
            <a:t>h</a:t>
          </a:r>
          <a:r>
            <a:rPr lang="it-IT" sz="3200" baseline="0" dirty="0" smtClean="0"/>
            <a:t>16</a:t>
          </a:r>
          <a:r>
            <a:rPr lang="it-IT" sz="3200" baseline="30000" dirty="0" smtClean="0"/>
            <a:t>m</a:t>
          </a:r>
          <a:r>
            <a:rPr lang="it-IT" sz="3200" baseline="0" dirty="0" smtClean="0"/>
            <a:t>40</a:t>
          </a:r>
          <a:r>
            <a:rPr lang="it-IT" sz="3200" baseline="30000" dirty="0" smtClean="0"/>
            <a:t>s</a:t>
          </a:r>
          <a:endParaRPr lang="it-IT" sz="3200" baseline="30000" dirty="0"/>
        </a:p>
      </dgm:t>
    </dgm:pt>
    <dgm:pt modelId="{7F694CCE-D69D-481C-98FB-62A70AF77948}" type="parTrans" cxnId="{AFBB6F5F-59D4-4846-9B35-276C8EC4FCEB}">
      <dgm:prSet/>
      <dgm:spPr/>
      <dgm:t>
        <a:bodyPr/>
        <a:lstStyle/>
        <a:p>
          <a:endParaRPr lang="it-IT"/>
        </a:p>
      </dgm:t>
    </dgm:pt>
    <dgm:pt modelId="{78C323E7-F6C6-4986-B7D9-9D5C48AB045E}" type="sibTrans" cxnId="{AFBB6F5F-59D4-4846-9B35-276C8EC4FCEB}">
      <dgm:prSet/>
      <dgm:spPr/>
      <dgm:t>
        <a:bodyPr/>
        <a:lstStyle/>
        <a:p>
          <a:endParaRPr lang="it-IT"/>
        </a:p>
      </dgm:t>
    </dgm:pt>
    <dgm:pt modelId="{89F2AF8C-AC27-4636-BFED-B274019EF3D1}">
      <dgm:prSet phldrT="[Testo]" custT="1"/>
      <dgm:spPr/>
      <dgm:t>
        <a:bodyPr/>
        <a:lstStyle/>
        <a:p>
          <a:r>
            <a:rPr lang="it-IT" sz="3200" baseline="0" dirty="0" smtClean="0">
              <a:latin typeface="Calibri"/>
            </a:rPr>
            <a:t>Ɛm=-14</a:t>
          </a:r>
          <a:r>
            <a:rPr lang="it-IT" sz="3200" baseline="30000" dirty="0" smtClean="0">
              <a:latin typeface="Calibri"/>
            </a:rPr>
            <a:t>m</a:t>
          </a:r>
          <a:r>
            <a:rPr lang="it-IT" sz="3200" baseline="0" dirty="0" smtClean="0">
              <a:latin typeface="Calibri"/>
            </a:rPr>
            <a:t>40</a:t>
          </a:r>
          <a:r>
            <a:rPr lang="it-IT" sz="3200" baseline="30000" dirty="0" smtClean="0">
              <a:latin typeface="Calibri"/>
            </a:rPr>
            <a:t>s</a:t>
          </a:r>
          <a:endParaRPr lang="it-IT" sz="3200" baseline="30000" dirty="0"/>
        </a:p>
      </dgm:t>
    </dgm:pt>
    <dgm:pt modelId="{B5B3487B-9DBF-481E-88BC-BF58453735C9}" type="parTrans" cxnId="{07F05D56-EE60-4494-8A88-411FE2A004C3}">
      <dgm:prSet/>
      <dgm:spPr/>
      <dgm:t>
        <a:bodyPr/>
        <a:lstStyle/>
        <a:p>
          <a:endParaRPr lang="it-IT"/>
        </a:p>
      </dgm:t>
    </dgm:pt>
    <dgm:pt modelId="{2B4F5D47-D8A3-497F-BA93-8BE549164385}" type="sibTrans" cxnId="{07F05D56-EE60-4494-8A88-411FE2A004C3}">
      <dgm:prSet/>
      <dgm:spPr/>
      <dgm:t>
        <a:bodyPr/>
        <a:lstStyle/>
        <a:p>
          <a:endParaRPr lang="it-IT"/>
        </a:p>
      </dgm:t>
    </dgm:pt>
    <dgm:pt modelId="{EB539EA9-7BAF-4953-B61B-C35150013C80}">
      <dgm:prSet phldrT="[Testo]" custT="1"/>
      <dgm:spPr/>
      <dgm:t>
        <a:bodyPr/>
        <a:lstStyle/>
        <a:p>
          <a:r>
            <a:rPr lang="it-IT" sz="3200" dirty="0" smtClean="0"/>
            <a:t>P=76°42’</a:t>
          </a:r>
          <a:r>
            <a:rPr lang="it-IT" sz="3200" dirty="0" err="1" smtClean="0"/>
            <a:t>=t</a:t>
          </a:r>
          <a:endParaRPr lang="it-IT" sz="3200" dirty="0"/>
        </a:p>
      </dgm:t>
    </dgm:pt>
    <dgm:pt modelId="{FFCE4D78-D330-4647-B947-5D2D740B10F4}" type="parTrans" cxnId="{A8B349EF-BE36-47C3-B8AF-7DDB6C460538}">
      <dgm:prSet/>
      <dgm:spPr/>
      <dgm:t>
        <a:bodyPr/>
        <a:lstStyle/>
        <a:p>
          <a:endParaRPr lang="it-IT"/>
        </a:p>
      </dgm:t>
    </dgm:pt>
    <dgm:pt modelId="{348C1747-889D-4640-A41C-A87285C74218}" type="sibTrans" cxnId="{A8B349EF-BE36-47C3-B8AF-7DDB6C460538}">
      <dgm:prSet/>
      <dgm:spPr/>
      <dgm:t>
        <a:bodyPr/>
        <a:lstStyle/>
        <a:p>
          <a:endParaRPr lang="it-IT"/>
        </a:p>
      </dgm:t>
    </dgm:pt>
    <dgm:pt modelId="{F2E00AC0-37D0-412B-B93E-D39929885D5D}">
      <dgm:prSet phldrT="[Testo]" custT="1"/>
      <dgm:spPr/>
      <dgm:t>
        <a:bodyPr/>
        <a:lstStyle/>
        <a:p>
          <a:r>
            <a:rPr lang="it-IT" sz="3200" dirty="0" smtClean="0"/>
            <a:t>t</a:t>
          </a:r>
          <a:r>
            <a:rPr lang="it-IT" sz="3200" baseline="-25000" dirty="0" smtClean="0"/>
            <a:t>v</a:t>
          </a:r>
          <a:r>
            <a:rPr lang="it-IT" sz="3200" dirty="0" smtClean="0"/>
            <a:t>=5</a:t>
          </a:r>
          <a:r>
            <a:rPr lang="it-IT" sz="3200" baseline="30000" dirty="0" smtClean="0"/>
            <a:t>h</a:t>
          </a:r>
          <a:r>
            <a:rPr lang="it-IT" sz="3200" dirty="0" smtClean="0"/>
            <a:t>06</a:t>
          </a:r>
          <a:r>
            <a:rPr lang="it-IT" sz="3200" baseline="30000" dirty="0" smtClean="0"/>
            <a:t>m</a:t>
          </a:r>
          <a:r>
            <a:rPr lang="it-IT" sz="3200" dirty="0" smtClean="0"/>
            <a:t>48</a:t>
          </a:r>
          <a:endParaRPr lang="it-IT" sz="3200" baseline="30000" dirty="0"/>
        </a:p>
      </dgm:t>
    </dgm:pt>
    <dgm:pt modelId="{D6ED35B2-DF08-420C-98C3-1996795BC105}" type="parTrans" cxnId="{4B558460-D735-47CA-8D1B-D0E37E4EA63B}">
      <dgm:prSet/>
      <dgm:spPr/>
      <dgm:t>
        <a:bodyPr/>
        <a:lstStyle/>
        <a:p>
          <a:endParaRPr lang="it-IT"/>
        </a:p>
      </dgm:t>
    </dgm:pt>
    <dgm:pt modelId="{CA1B3728-AFA2-4289-8BC2-9696E63069BA}" type="sibTrans" cxnId="{4B558460-D735-47CA-8D1B-D0E37E4EA63B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E6380D5-5606-4D6A-A6E9-C639E0A0E063}" type="pres">
      <dgm:prSet presAssocID="{6AC4354C-D4B9-42FD-ABFF-86E1BDF49F41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18CD6C3C-2624-4613-909B-5B4D3C3E4813}" type="pres">
      <dgm:prSet presAssocID="{503A27A0-07D8-4EA4-AAA6-E085D6063219}" presName="linNode" presStyleCnt="0"/>
      <dgm:spPr/>
    </dgm:pt>
    <dgm:pt modelId="{7ED3382E-DEBD-4608-AEA6-5F2D2CA5D0FF}" type="pres">
      <dgm:prSet presAssocID="{503A27A0-07D8-4EA4-AAA6-E085D6063219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2020E3-CE34-4F88-B964-D3938F0E9D63}" type="pres">
      <dgm:prSet presAssocID="{503A27A0-07D8-4EA4-AAA6-E085D6063219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00AF0FA-D9FD-49D6-A892-CF2AE1F3D98A}" type="pres">
      <dgm:prSet presAssocID="{18CE95AE-4BAA-452F-BC22-00F30BD39E81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1EDCADF-C765-4F4D-B66B-5D0A2CEED830}" type="pres">
      <dgm:prSet presAssocID="{8986C736-C011-4FCC-9665-34D96ABB9BB2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446F535-F820-4C06-96C3-89EACB60B338}" type="pres">
      <dgm:prSet presAssocID="{EDC92140-F8FD-40F7-83BF-D842E29ECB3B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6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783D5A3-254A-470C-96FA-9DC820D8E8FA}" type="pres">
      <dgm:prSet presAssocID="{7E6F9B80-796C-4979-9930-186DC038E421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3D991D-0EA4-4E62-AD50-A6A7992CB865}" type="pres">
      <dgm:prSet presAssocID="{9B8A609B-AC5F-4218-BC52-A10BA7FB9D4E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8B349EF-BE36-47C3-B8AF-7DDB6C460538}" srcId="{8986C736-C011-4FCC-9665-34D96ABB9BB2}" destId="{EB539EA9-7BAF-4953-B61B-C35150013C80}" srcOrd="0" destOrd="0" parTransId="{FFCE4D78-D330-4647-B947-5D2D740B10F4}" sibTransId="{348C1747-889D-4640-A41C-A87285C74218}"/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8B821E7C-8F0D-45D6-B678-0676344905F5}" type="presOf" srcId="{EDC92140-F8FD-40F7-83BF-D842E29ECB3B}" destId="{C95C735F-731B-428D-9989-73B3911F90C6}" srcOrd="0" destOrd="0" presId="urn:microsoft.com/office/officeart/2005/8/layout/vList5"/>
    <dgm:cxn modelId="{4B558460-D735-47CA-8D1B-D0E37E4EA63B}" srcId="{EDC92140-F8FD-40F7-83BF-D842E29ECB3B}" destId="{F2E00AC0-37D0-412B-B93E-D39929885D5D}" srcOrd="0" destOrd="0" parTransId="{D6ED35B2-DF08-420C-98C3-1996795BC105}" sibTransId="{CA1B3728-AFA2-4289-8BC2-9696E63069BA}"/>
    <dgm:cxn modelId="{6B6B26C6-EFCE-4405-90BD-27BF3910E4DF}" type="presOf" srcId="{7E6F9B80-796C-4979-9930-186DC038E421}" destId="{4539D06C-FC12-4E89-B63D-3B38551F7418}" srcOrd="0" destOrd="0" presId="urn:microsoft.com/office/officeart/2005/8/layout/vList5"/>
    <dgm:cxn modelId="{21DCAA19-3B34-4941-8DF1-FF0689D121C9}" type="presOf" srcId="{18812DFD-6E13-4CD4-91E1-B0FFFB1E38DD}" destId="{431736DF-1099-4F93-99F6-41908D16F927}" srcOrd="0" destOrd="0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326BAD56-2B02-4C6D-B22C-CB514EFCD950}" srcId="{18812DFD-6E13-4CD4-91E1-B0FFFB1E38DD}" destId="{503A27A0-07D8-4EA4-AAA6-E085D6063219}" srcOrd="1" destOrd="0" parTransId="{8F984FEF-04FE-4034-9A72-C32487B8F9B5}" sibTransId="{18CE95AE-4BAA-452F-BC22-00F30BD39E81}"/>
    <dgm:cxn modelId="{07F05D56-EE60-4494-8A88-411FE2A004C3}" srcId="{503A27A0-07D8-4EA4-AAA6-E085D6063219}" destId="{89F2AF8C-AC27-4636-BFED-B274019EF3D1}" srcOrd="0" destOrd="0" parTransId="{B5B3487B-9DBF-481E-88BC-BF58453735C9}" sibTransId="{2B4F5D47-D8A3-497F-BA93-8BE549164385}"/>
    <dgm:cxn modelId="{8AA9DFEF-1308-401A-BA5A-EFCCD508C04D}" srcId="{7E6F9B80-796C-4979-9930-186DC038E421}" destId="{A77D27A8-A9DD-49F2-A59F-6B4C848582A5}" srcOrd="0" destOrd="0" parTransId="{89B447AB-F06A-4956-97A8-BB63C6883869}" sibTransId="{B74CA28E-09E6-4B0F-830D-7AD1FF1CEFFC}"/>
    <dgm:cxn modelId="{B50531C9-E812-4E05-889A-8151D41D427E}" type="presOf" srcId="{8986C736-C011-4FCC-9665-34D96ABB9BB2}" destId="{01E313A1-1D0A-4195-B1CA-C4C9242C8F7F}" srcOrd="0" destOrd="0" presId="urn:microsoft.com/office/officeart/2005/8/layout/vList5"/>
    <dgm:cxn modelId="{3C2CA1A9-4E53-4B5B-90FE-CB0E31EED92A}" type="presOf" srcId="{6AC4354C-D4B9-42FD-ABFF-86E1BDF49F41}" destId="{668F6A58-16E6-4358-87BD-3A4181A3B2C8}" srcOrd="0" destOrd="0" presId="urn:microsoft.com/office/officeart/2005/8/layout/vList5"/>
    <dgm:cxn modelId="{DC137A64-9A93-4C5B-9227-4914280B6107}" type="presOf" srcId="{503A27A0-07D8-4EA4-AAA6-E085D6063219}" destId="{7ED3382E-DEBD-4608-AEA6-5F2D2CA5D0FF}" srcOrd="0" destOrd="0" presId="urn:microsoft.com/office/officeart/2005/8/layout/vList5"/>
    <dgm:cxn modelId="{369870E4-1C0F-4346-BC74-3C350B281834}" type="presOf" srcId="{372E3EFF-52B3-40C1-A1CF-4FCFEF4A4C94}" destId="{AE6380D5-5606-4D6A-A6E9-C639E0A0E063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F1151E37-FE09-4774-BC40-0586AE8F1EF5}" type="presOf" srcId="{EB539EA9-7BAF-4953-B61B-C35150013C80}" destId="{21EDCADF-C765-4F4D-B66B-5D0A2CEED830}" srcOrd="0" destOrd="0" presId="urn:microsoft.com/office/officeart/2005/8/layout/vList5"/>
    <dgm:cxn modelId="{552E051E-1D7A-4B72-AC1E-DDA2EA56EDF5}" type="presOf" srcId="{4793A041-FFCA-4512-9271-16895D90F149}" destId="{913D991D-0EA4-4E62-AD50-A6A7992CB865}" srcOrd="0" destOrd="0" presId="urn:microsoft.com/office/officeart/2005/8/layout/vList5"/>
    <dgm:cxn modelId="{88DF8DF9-AB56-430A-B4E1-2AA047AE8033}" type="presOf" srcId="{89F2AF8C-AC27-4636-BFED-B274019EF3D1}" destId="{A42020E3-CE34-4F88-B964-D3938F0E9D63}" srcOrd="0" destOrd="0" presId="urn:microsoft.com/office/officeart/2005/8/layout/vList5"/>
    <dgm:cxn modelId="{CE1915A2-4E4E-46F5-8F57-D6F0531302BB}" type="presOf" srcId="{F2E00AC0-37D0-412B-B93E-D39929885D5D}" destId="{1446F535-F820-4C06-96C3-89EACB60B338}" srcOrd="0" destOrd="0" presId="urn:microsoft.com/office/officeart/2005/8/layout/vList5"/>
    <dgm:cxn modelId="{71C14AB7-499B-40D9-97FC-C63FE737741B}" srcId="{18812DFD-6E13-4CD4-91E1-B0FFFB1E38DD}" destId="{EDC92140-F8FD-40F7-83BF-D842E29ECB3B}" srcOrd="3" destOrd="0" parTransId="{CA298175-908F-4ABD-BD57-320156D591B3}" sibTransId="{09F0A8BF-A8AE-46E0-BB02-BA237FC54825}"/>
    <dgm:cxn modelId="{E738C074-74EC-462A-B0DB-92673A87F374}" type="presOf" srcId="{A77D27A8-A9DD-49F2-A59F-6B4C848582A5}" destId="{4783D5A3-254A-470C-96FA-9DC820D8E8FA}" srcOrd="0" destOrd="0" presId="urn:microsoft.com/office/officeart/2005/8/layout/vList5"/>
    <dgm:cxn modelId="{AFBB6F5F-59D4-4846-9B35-276C8EC4FCEB}" srcId="{6AC4354C-D4B9-42FD-ABFF-86E1BDF49F41}" destId="{372E3EFF-52B3-40C1-A1CF-4FCFEF4A4C94}" srcOrd="0" destOrd="0" parTransId="{7F694CCE-D69D-481C-98FB-62A70AF77948}" sibTransId="{78C323E7-F6C6-4986-B7D9-9D5C48AB045E}"/>
    <dgm:cxn modelId="{A71BDD6E-5B7B-459E-906A-E4BD093FBA4F}" srcId="{18812DFD-6E13-4CD4-91E1-B0FFFB1E38DD}" destId="{8986C736-C011-4FCC-9665-34D96ABB9BB2}" srcOrd="2" destOrd="0" parTransId="{71BCB44F-B574-4FDF-9253-04A710A3C66C}" sibTransId="{C03268B2-5F3E-47FB-B34A-DA7C0F8F3915}"/>
    <dgm:cxn modelId="{C14EF1E7-8CA0-4280-B6BF-A2170121E13A}" type="presOf" srcId="{9B8A609B-AC5F-4218-BC52-A10BA7FB9D4E}" destId="{3DA1B736-55DA-4DD6-ACEA-729E9F869A52}" srcOrd="0" destOrd="0" presId="urn:microsoft.com/office/officeart/2005/8/layout/vList5"/>
    <dgm:cxn modelId="{1D28D3F0-5F8D-47EE-AF91-43FDCCB81A06}" srcId="{18812DFD-6E13-4CD4-91E1-B0FFFB1E38DD}" destId="{9B8A609B-AC5F-4218-BC52-A10BA7FB9D4E}" srcOrd="5" destOrd="0" parTransId="{97E9BC50-11E9-4053-A382-075258B9215D}" sibTransId="{7B8E5879-E990-458E-9332-5B6C8CE1F567}"/>
    <dgm:cxn modelId="{CE1D9FB1-967C-46B4-BD30-F13902310F9C}" type="presParOf" srcId="{431736DF-1099-4F93-99F6-41908D16F927}" destId="{DFAD5C82-E01A-4E90-A6D2-AAEDBDBF7179}" srcOrd="0" destOrd="0" presId="urn:microsoft.com/office/officeart/2005/8/layout/vList5"/>
    <dgm:cxn modelId="{D302CB39-FCF0-490A-861F-BCC805FE9505}" type="presParOf" srcId="{DFAD5C82-E01A-4E90-A6D2-AAEDBDBF7179}" destId="{668F6A58-16E6-4358-87BD-3A4181A3B2C8}" srcOrd="0" destOrd="0" presId="urn:microsoft.com/office/officeart/2005/8/layout/vList5"/>
    <dgm:cxn modelId="{023BFBCB-D117-48A5-A89B-274787930F81}" type="presParOf" srcId="{DFAD5C82-E01A-4E90-A6D2-AAEDBDBF7179}" destId="{AE6380D5-5606-4D6A-A6E9-C639E0A0E063}" srcOrd="1" destOrd="0" presId="urn:microsoft.com/office/officeart/2005/8/layout/vList5"/>
    <dgm:cxn modelId="{A5702B7B-D27A-4F69-9572-FAD79838600E}" type="presParOf" srcId="{431736DF-1099-4F93-99F6-41908D16F927}" destId="{4F538DF5-9E29-41A7-8A2F-04465DAC07C8}" srcOrd="1" destOrd="0" presId="urn:microsoft.com/office/officeart/2005/8/layout/vList5"/>
    <dgm:cxn modelId="{788F375E-870D-4F29-A2E2-CE37FADCF695}" type="presParOf" srcId="{431736DF-1099-4F93-99F6-41908D16F927}" destId="{18CD6C3C-2624-4613-909B-5B4D3C3E4813}" srcOrd="2" destOrd="0" presId="urn:microsoft.com/office/officeart/2005/8/layout/vList5"/>
    <dgm:cxn modelId="{DB8C0226-A755-4451-BA07-301B427DD2CB}" type="presParOf" srcId="{18CD6C3C-2624-4613-909B-5B4D3C3E4813}" destId="{7ED3382E-DEBD-4608-AEA6-5F2D2CA5D0FF}" srcOrd="0" destOrd="0" presId="urn:microsoft.com/office/officeart/2005/8/layout/vList5"/>
    <dgm:cxn modelId="{1D0215C4-192D-4199-A436-DA3FBF3C08BD}" type="presParOf" srcId="{18CD6C3C-2624-4613-909B-5B4D3C3E4813}" destId="{A42020E3-CE34-4F88-B964-D3938F0E9D63}" srcOrd="1" destOrd="0" presId="urn:microsoft.com/office/officeart/2005/8/layout/vList5"/>
    <dgm:cxn modelId="{61FE8BB6-53E7-4962-A153-797BAE47D0C9}" type="presParOf" srcId="{431736DF-1099-4F93-99F6-41908D16F927}" destId="{E00AF0FA-D9FD-49D6-A892-CF2AE1F3D98A}" srcOrd="3" destOrd="0" presId="urn:microsoft.com/office/officeart/2005/8/layout/vList5"/>
    <dgm:cxn modelId="{F7BEDA7D-0843-4F78-BED5-0E1904F638FC}" type="presParOf" srcId="{431736DF-1099-4F93-99F6-41908D16F927}" destId="{794C66D0-DF69-43D4-B1F9-E72CE3DD0880}" srcOrd="4" destOrd="0" presId="urn:microsoft.com/office/officeart/2005/8/layout/vList5"/>
    <dgm:cxn modelId="{FE968A4F-FC9E-4FFD-82EE-BBC5055672B3}" type="presParOf" srcId="{794C66D0-DF69-43D4-B1F9-E72CE3DD0880}" destId="{01E313A1-1D0A-4195-B1CA-C4C9242C8F7F}" srcOrd="0" destOrd="0" presId="urn:microsoft.com/office/officeart/2005/8/layout/vList5"/>
    <dgm:cxn modelId="{0464E329-750F-45E7-9065-41FE15DB8CA2}" type="presParOf" srcId="{794C66D0-DF69-43D4-B1F9-E72CE3DD0880}" destId="{21EDCADF-C765-4F4D-B66B-5D0A2CEED830}" srcOrd="1" destOrd="0" presId="urn:microsoft.com/office/officeart/2005/8/layout/vList5"/>
    <dgm:cxn modelId="{EAE8E9D2-64C7-4B34-B264-5A1584B5BD79}" type="presParOf" srcId="{431736DF-1099-4F93-99F6-41908D16F927}" destId="{6CFFD794-A619-42D0-8F44-A50CF35976A7}" srcOrd="5" destOrd="0" presId="urn:microsoft.com/office/officeart/2005/8/layout/vList5"/>
    <dgm:cxn modelId="{412725A0-D2F7-4E17-9EE4-F833AB20924F}" type="presParOf" srcId="{431736DF-1099-4F93-99F6-41908D16F927}" destId="{B4CE908E-F67B-4AC8-8B91-14BEAC333E1D}" srcOrd="6" destOrd="0" presId="urn:microsoft.com/office/officeart/2005/8/layout/vList5"/>
    <dgm:cxn modelId="{5F3A7265-31D6-4C06-A6B0-682EED3A9443}" type="presParOf" srcId="{B4CE908E-F67B-4AC8-8B91-14BEAC333E1D}" destId="{C95C735F-731B-428D-9989-73B3911F90C6}" srcOrd="0" destOrd="0" presId="urn:microsoft.com/office/officeart/2005/8/layout/vList5"/>
    <dgm:cxn modelId="{DEE871C6-855D-4C33-BB87-EFC33EDEF401}" type="presParOf" srcId="{B4CE908E-F67B-4AC8-8B91-14BEAC333E1D}" destId="{1446F535-F820-4C06-96C3-89EACB60B338}" srcOrd="1" destOrd="0" presId="urn:microsoft.com/office/officeart/2005/8/layout/vList5"/>
    <dgm:cxn modelId="{B9F1845C-3D89-4B47-9727-A45DF8C7AFBA}" type="presParOf" srcId="{431736DF-1099-4F93-99F6-41908D16F927}" destId="{0F088762-0CDA-4963-B201-0511043619D1}" srcOrd="7" destOrd="0" presId="urn:microsoft.com/office/officeart/2005/8/layout/vList5"/>
    <dgm:cxn modelId="{87BC9567-5325-4219-BFB9-A8B331F2F1A7}" type="presParOf" srcId="{431736DF-1099-4F93-99F6-41908D16F927}" destId="{52931297-502C-4ECC-BB55-B5AE83329871}" srcOrd="8" destOrd="0" presId="urn:microsoft.com/office/officeart/2005/8/layout/vList5"/>
    <dgm:cxn modelId="{BDC1A5D5-2976-4606-AACD-22E1924D82D2}" type="presParOf" srcId="{52931297-502C-4ECC-BB55-B5AE83329871}" destId="{4539D06C-FC12-4E89-B63D-3B38551F7418}" srcOrd="0" destOrd="0" presId="urn:microsoft.com/office/officeart/2005/8/layout/vList5"/>
    <dgm:cxn modelId="{1701A653-9484-4EB5-86AC-C479E352A822}" type="presParOf" srcId="{52931297-502C-4ECC-BB55-B5AE83329871}" destId="{4783D5A3-254A-470C-96FA-9DC820D8E8FA}" srcOrd="1" destOrd="0" presId="urn:microsoft.com/office/officeart/2005/8/layout/vList5"/>
    <dgm:cxn modelId="{2C46F6C9-517A-4A64-8EA1-642133B29CCD}" type="presParOf" srcId="{431736DF-1099-4F93-99F6-41908D16F927}" destId="{A4B8B627-EC8D-42D2-9304-4C27A9409C77}" srcOrd="9" destOrd="0" presId="urn:microsoft.com/office/officeart/2005/8/layout/vList5"/>
    <dgm:cxn modelId="{EF793C7E-6359-4A31-8F8E-BE89E8154F21}" type="presParOf" srcId="{431736DF-1099-4F93-99F6-41908D16F927}" destId="{A4A0F705-239C-452F-984C-9D46FE5FA0CF}" srcOrd="10" destOrd="0" presId="urn:microsoft.com/office/officeart/2005/8/layout/vList5"/>
    <dgm:cxn modelId="{CF607510-4DD0-4253-AA2E-C60AD2CAC02B}" type="presParOf" srcId="{A4A0F705-239C-452F-984C-9D46FE5FA0CF}" destId="{3DA1B736-55DA-4DD6-ACEA-729E9F869A52}" srcOrd="0" destOrd="0" presId="urn:microsoft.com/office/officeart/2005/8/layout/vList5"/>
    <dgm:cxn modelId="{9B4A2677-FC67-4DCD-B570-515F73197A6E}" type="presParOf" srcId="{A4A0F705-239C-452F-984C-9D46FE5FA0CF}" destId="{913D991D-0EA4-4E62-AD50-A6A7992CB865}" srcOrd="1" destOrd="0" presId="urn:microsoft.com/office/officeart/2005/8/layout/vList5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LOSSODROMIA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96BA2BF6-7B46-4F71-B0A6-0C4408869974}">
      <dgm:prSet phldrT="[Testo]" custT="1"/>
      <dgm:spPr/>
      <dgm:t>
        <a:bodyPr/>
        <a:lstStyle/>
        <a:p>
          <a:r>
            <a:rPr lang="it-IT" sz="1600" dirty="0" smtClean="0"/>
            <a:t>Calcolo TB e D</a:t>
          </a:r>
          <a:endParaRPr lang="it-IT" sz="1600" dirty="0"/>
        </a:p>
      </dgm:t>
    </dgm:pt>
    <dgm:pt modelId="{4C501009-5569-4E9C-8CB9-06432EE56722}" type="parTrans" cxnId="{ADA9684C-F9BC-46D1-B93F-6E6A5B8EA07E}">
      <dgm:prSet/>
      <dgm:spPr/>
      <dgm:t>
        <a:bodyPr/>
        <a:lstStyle/>
        <a:p>
          <a:endParaRPr lang="it-IT"/>
        </a:p>
      </dgm:t>
    </dgm:pt>
    <dgm:pt modelId="{28323E71-1F25-430C-9988-780A39AACB35}" type="sibTrans" cxnId="{ADA9684C-F9BC-46D1-B93F-6E6A5B8EA07E}">
      <dgm:prSet/>
      <dgm:spPr/>
      <dgm:t>
        <a:bodyPr/>
        <a:lstStyle/>
        <a:p>
          <a:endParaRPr lang="it-IT"/>
        </a:p>
      </dgm:t>
    </dgm:pt>
    <dgm:pt modelId="{843E1D5C-EAA5-47CE-B018-6B7E2D3449BC}">
      <dgm:prSet phldrT="[Testo]" custT="1"/>
      <dgm:spPr/>
      <dgm:t>
        <a:bodyPr/>
        <a:lstStyle/>
        <a:p>
          <a:r>
            <a:rPr lang="it-IT" sz="1600" dirty="0" smtClean="0"/>
            <a:t>RADIOGONIOMETRIA</a:t>
          </a:r>
          <a:endParaRPr lang="it-IT" sz="1600" dirty="0"/>
        </a:p>
      </dgm:t>
    </dgm:pt>
    <dgm:pt modelId="{7FA6971B-B05C-4CE0-A678-F92A81984E1C}" type="parTrans" cxnId="{9126E5FC-BBC0-4AB9-BB77-1F4C9FA613F1}">
      <dgm:prSet/>
      <dgm:spPr/>
      <dgm:t>
        <a:bodyPr/>
        <a:lstStyle/>
        <a:p>
          <a:endParaRPr lang="it-IT"/>
        </a:p>
      </dgm:t>
    </dgm:pt>
    <dgm:pt modelId="{81C6D0E6-74CB-47D3-906C-88B917DE92BF}" type="sibTrans" cxnId="{9126E5FC-BBC0-4AB9-BB77-1F4C9FA613F1}">
      <dgm:prSet/>
      <dgm:spPr/>
      <dgm:t>
        <a:bodyPr/>
        <a:lstStyle/>
        <a:p>
          <a:endParaRPr lang="it-IT"/>
        </a:p>
      </dgm:t>
    </dgm:pt>
    <dgm:pt modelId="{7A209A4A-BC13-479D-8457-6CE22E492A73}">
      <dgm:prSet phldrT="[Testo]" custT="1"/>
      <dgm:spPr/>
      <dgm:t>
        <a:bodyPr/>
        <a:lstStyle/>
        <a:p>
          <a:r>
            <a:rPr lang="it-IT" sz="1600" dirty="0" smtClean="0"/>
            <a:t>QTE</a:t>
          </a:r>
          <a:endParaRPr lang="it-IT" sz="1600" dirty="0"/>
        </a:p>
      </dgm:t>
    </dgm:pt>
    <dgm:pt modelId="{535B8F30-30A2-4426-B283-46E581610CF2}" type="parTrans" cxnId="{51E4A5A3-9447-453D-A4FD-314AD5010289}">
      <dgm:prSet/>
      <dgm:spPr/>
      <dgm:t>
        <a:bodyPr/>
        <a:lstStyle/>
        <a:p>
          <a:endParaRPr lang="it-IT"/>
        </a:p>
      </dgm:t>
    </dgm:pt>
    <dgm:pt modelId="{49DD0D05-42B5-4458-8A19-D1095992E2C5}" type="sibTrans" cxnId="{51E4A5A3-9447-453D-A4FD-314AD5010289}">
      <dgm:prSet/>
      <dgm:spPr/>
      <dgm:t>
        <a:bodyPr/>
        <a:lstStyle/>
        <a:p>
          <a:endParaRPr lang="it-IT"/>
        </a:p>
      </dgm:t>
    </dgm:pt>
    <dgm:pt modelId="{4C4266FB-1F6D-496E-84A6-3C8A3959225D}">
      <dgm:prSet phldrT="[Testo]" custT="1"/>
      <dgm:spPr/>
      <dgm:t>
        <a:bodyPr/>
        <a:lstStyle/>
        <a:p>
          <a:r>
            <a:rPr lang="it-IT" sz="1600" dirty="0" smtClean="0"/>
            <a:t>MOTI RELATIVI</a:t>
          </a:r>
          <a:endParaRPr lang="it-IT" sz="1600" dirty="0"/>
        </a:p>
      </dgm:t>
    </dgm:pt>
    <dgm:pt modelId="{47BC53A0-81DC-4F3E-881E-676C9EEF72D4}" type="parTrans" cxnId="{5448B93D-FE93-4FA3-A73A-BBBBD1069B22}">
      <dgm:prSet/>
      <dgm:spPr/>
      <dgm:t>
        <a:bodyPr/>
        <a:lstStyle/>
        <a:p>
          <a:endParaRPr lang="it-IT"/>
        </a:p>
      </dgm:t>
    </dgm:pt>
    <dgm:pt modelId="{C2C07103-5FD7-4CDE-AA68-E48E643CDF70}" type="sibTrans" cxnId="{5448B93D-FE93-4FA3-A73A-BBBBD1069B22}">
      <dgm:prSet/>
      <dgm:spPr/>
      <dgm:t>
        <a:bodyPr/>
        <a:lstStyle/>
        <a:p>
          <a:endParaRPr lang="it-IT"/>
        </a:p>
      </dgm:t>
    </dgm:pt>
    <dgm:pt modelId="{6434D890-A57A-425F-A386-418022C1B817}">
      <dgm:prSet phldrT="[Testo]" custT="1"/>
      <dgm:spPr/>
      <dgm:t>
        <a:bodyPr/>
        <a:lstStyle/>
        <a:p>
          <a:r>
            <a:rPr lang="it-IT" sz="1600" dirty="0" smtClean="0"/>
            <a:t>Intercettamento</a:t>
          </a:r>
          <a:endParaRPr lang="it-IT" sz="1600" dirty="0"/>
        </a:p>
      </dgm:t>
    </dgm:pt>
    <dgm:pt modelId="{8888156B-AF1E-49A5-84EC-B1EE263B931F}" type="parTrans" cxnId="{89008F5A-DCDE-4F73-B95A-D9ACFB77A682}">
      <dgm:prSet/>
      <dgm:spPr/>
      <dgm:t>
        <a:bodyPr/>
        <a:lstStyle/>
        <a:p>
          <a:endParaRPr lang="it-IT"/>
        </a:p>
      </dgm:t>
    </dgm:pt>
    <dgm:pt modelId="{4ABDB57B-5A05-460B-A0B5-367FD5D34BFA}" type="sibTrans" cxnId="{89008F5A-DCDE-4F73-B95A-D9ACFB77A682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DDA2C31-8063-4391-9783-136B062A26F0}" type="pres">
      <dgm:prSet presAssocID="{4C4266FB-1F6D-496E-84A6-3C8A3959225D}" presName="boxAndChildren" presStyleCnt="0"/>
      <dgm:spPr/>
    </dgm:pt>
    <dgm:pt modelId="{A867AF7D-681E-41C5-8FBF-EE90574A4AB6}" type="pres">
      <dgm:prSet presAssocID="{4C4266FB-1F6D-496E-84A6-3C8A3959225D}" presName="parentTextBox" presStyleLbl="node1" presStyleIdx="0" presStyleCnt="3"/>
      <dgm:spPr/>
      <dgm:t>
        <a:bodyPr/>
        <a:lstStyle/>
        <a:p>
          <a:endParaRPr lang="it-IT"/>
        </a:p>
      </dgm:t>
    </dgm:pt>
    <dgm:pt modelId="{EB6811A7-908E-4BE8-919B-58407C7CD59F}" type="pres">
      <dgm:prSet presAssocID="{4C4266FB-1F6D-496E-84A6-3C8A3959225D}" presName="entireBox" presStyleLbl="node1" presStyleIdx="0" presStyleCnt="3"/>
      <dgm:spPr/>
      <dgm:t>
        <a:bodyPr/>
        <a:lstStyle/>
        <a:p>
          <a:endParaRPr lang="it-IT"/>
        </a:p>
      </dgm:t>
    </dgm:pt>
    <dgm:pt modelId="{D757966C-BA09-4732-AF25-B2CF90A8CA40}" type="pres">
      <dgm:prSet presAssocID="{4C4266FB-1F6D-496E-84A6-3C8A3959225D}" presName="descendantBox" presStyleCnt="0"/>
      <dgm:spPr/>
    </dgm:pt>
    <dgm:pt modelId="{F9751CA2-1F88-4F28-9EA4-9DE1F0594D4A}" type="pres">
      <dgm:prSet presAssocID="{6434D890-A57A-425F-A386-418022C1B817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0B0B498-79BE-4D61-B04B-878AF4A031BE}" type="pres">
      <dgm:prSet presAssocID="{81C6D0E6-74CB-47D3-906C-88B917DE92BF}" presName="sp" presStyleCnt="0"/>
      <dgm:spPr/>
    </dgm:pt>
    <dgm:pt modelId="{D138C087-F676-4441-B69A-A23B8232757E}" type="pres">
      <dgm:prSet presAssocID="{843E1D5C-EAA5-47CE-B018-6B7E2D3449BC}" presName="arrowAndChildren" presStyleCnt="0"/>
      <dgm:spPr/>
    </dgm:pt>
    <dgm:pt modelId="{DB2A0DB4-B0CA-4571-BFC7-616163177BDA}" type="pres">
      <dgm:prSet presAssocID="{843E1D5C-EAA5-47CE-B018-6B7E2D3449BC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AD2336C9-ABDA-4410-ACBA-F715F66D8CE5}" type="pres">
      <dgm:prSet presAssocID="{843E1D5C-EAA5-47CE-B018-6B7E2D3449BC}" presName="arrow" presStyleLbl="node1" presStyleIdx="1" presStyleCnt="3"/>
      <dgm:spPr/>
      <dgm:t>
        <a:bodyPr/>
        <a:lstStyle/>
        <a:p>
          <a:endParaRPr lang="it-IT"/>
        </a:p>
      </dgm:t>
    </dgm:pt>
    <dgm:pt modelId="{C7851233-B687-4716-A0F8-E17A0A4C3658}" type="pres">
      <dgm:prSet presAssocID="{843E1D5C-EAA5-47CE-B018-6B7E2D3449BC}" presName="descendantArrow" presStyleCnt="0"/>
      <dgm:spPr/>
    </dgm:pt>
    <dgm:pt modelId="{3DE3C714-0EF2-4A73-9E73-964D7DECB83D}" type="pres">
      <dgm:prSet presAssocID="{7A209A4A-BC13-479D-8457-6CE22E492A73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00FF639-0703-4DF8-BCAD-2F0964C31789}" type="pres">
      <dgm:prSet presAssocID="{70B038A9-5CE7-4A0C-952C-331955CCF74B}" presName="sp" presStyleCnt="0"/>
      <dgm:spPr/>
    </dgm:pt>
    <dgm:pt modelId="{2BE2BFA9-A577-416E-986F-755AAE04AE72}" type="pres">
      <dgm:prSet presAssocID="{A9B269A0-9580-4592-BC29-670CF40D47F8}" presName="arrowAndChildren" presStyleCnt="0"/>
      <dgm:spPr/>
    </dgm:pt>
    <dgm:pt modelId="{E5D77E66-D055-468F-A413-DAD8B8A019F7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7EA71961-1FD0-43ED-B988-505A232F1641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FDB3F6DE-B006-4DF0-B1FB-A74F81A3DFB7}" type="pres">
      <dgm:prSet presAssocID="{A9B269A0-9580-4592-BC29-670CF40D47F8}" presName="descendantArrow" presStyleCnt="0"/>
      <dgm:spPr/>
    </dgm:pt>
    <dgm:pt modelId="{14379538-63A5-4D7D-B88A-697C10C382C4}" type="pres">
      <dgm:prSet presAssocID="{96BA2BF6-7B46-4F71-B0A6-0C4408869974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448B93D-FE93-4FA3-A73A-BBBBD1069B22}" srcId="{4BC4DA22-8CF1-4A31-8AB7-292E7733B0D2}" destId="{4C4266FB-1F6D-496E-84A6-3C8A3959225D}" srcOrd="2" destOrd="0" parTransId="{47BC53A0-81DC-4F3E-881E-676C9EEF72D4}" sibTransId="{C2C07103-5FD7-4CDE-AA68-E48E643CDF70}"/>
    <dgm:cxn modelId="{1CE836A6-58A5-4FF0-8607-725BEF1D2060}" type="presOf" srcId="{843E1D5C-EAA5-47CE-B018-6B7E2D3449BC}" destId="{DB2A0DB4-B0CA-4571-BFC7-616163177BDA}" srcOrd="0" destOrd="0" presId="urn:microsoft.com/office/officeart/2005/8/layout/process4"/>
    <dgm:cxn modelId="{CCB50122-C130-4DC8-8488-EE60028648D3}" type="presOf" srcId="{4C4266FB-1F6D-496E-84A6-3C8A3959225D}" destId="{EB6811A7-908E-4BE8-919B-58407C7CD59F}" srcOrd="1" destOrd="0" presId="urn:microsoft.com/office/officeart/2005/8/layout/process4"/>
    <dgm:cxn modelId="{B9B502CE-B583-486A-9F7F-144A55C66383}" type="presOf" srcId="{96BA2BF6-7B46-4F71-B0A6-0C4408869974}" destId="{14379538-63A5-4D7D-B88A-697C10C382C4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C775534F-56B4-4D07-A29F-58F236AB9EE5}" type="presOf" srcId="{A9B269A0-9580-4592-BC29-670CF40D47F8}" destId="{7EA71961-1FD0-43ED-B988-505A232F1641}" srcOrd="1" destOrd="0" presId="urn:microsoft.com/office/officeart/2005/8/layout/process4"/>
    <dgm:cxn modelId="{9126E5FC-BBC0-4AB9-BB77-1F4C9FA613F1}" srcId="{4BC4DA22-8CF1-4A31-8AB7-292E7733B0D2}" destId="{843E1D5C-EAA5-47CE-B018-6B7E2D3449BC}" srcOrd="1" destOrd="0" parTransId="{7FA6971B-B05C-4CE0-A678-F92A81984E1C}" sibTransId="{81C6D0E6-74CB-47D3-906C-88B917DE92BF}"/>
    <dgm:cxn modelId="{FF495CDB-EB2C-4F57-BB66-29730A324CD4}" type="presOf" srcId="{4BC4DA22-8CF1-4A31-8AB7-292E7733B0D2}" destId="{F0E07B57-4EBD-4673-A78E-AF8A8469B304}" srcOrd="0" destOrd="0" presId="urn:microsoft.com/office/officeart/2005/8/layout/process4"/>
    <dgm:cxn modelId="{9C690C6A-7CF3-43B2-A56D-CD2F5C62562C}" type="presOf" srcId="{6434D890-A57A-425F-A386-418022C1B817}" destId="{F9751CA2-1F88-4F28-9EA4-9DE1F0594D4A}" srcOrd="0" destOrd="0" presId="urn:microsoft.com/office/officeart/2005/8/layout/process4"/>
    <dgm:cxn modelId="{89008F5A-DCDE-4F73-B95A-D9ACFB77A682}" srcId="{4C4266FB-1F6D-496E-84A6-3C8A3959225D}" destId="{6434D890-A57A-425F-A386-418022C1B817}" srcOrd="0" destOrd="0" parTransId="{8888156B-AF1E-49A5-84EC-B1EE263B931F}" sibTransId="{4ABDB57B-5A05-460B-A0B5-367FD5D34BFA}"/>
    <dgm:cxn modelId="{B74385B3-EF4C-4CD4-B30D-C392746D7CBF}" type="presOf" srcId="{4C4266FB-1F6D-496E-84A6-3C8A3959225D}" destId="{A867AF7D-681E-41C5-8FBF-EE90574A4AB6}" srcOrd="0" destOrd="0" presId="urn:microsoft.com/office/officeart/2005/8/layout/process4"/>
    <dgm:cxn modelId="{D403D734-95B7-4465-A1C6-18F0076D1390}" type="presOf" srcId="{7A209A4A-BC13-479D-8457-6CE22E492A73}" destId="{3DE3C714-0EF2-4A73-9E73-964D7DECB83D}" srcOrd="0" destOrd="0" presId="urn:microsoft.com/office/officeart/2005/8/layout/process4"/>
    <dgm:cxn modelId="{F9ED6E9E-E2E7-4CE2-8AFA-A554F0FA6CAB}" type="presOf" srcId="{843E1D5C-EAA5-47CE-B018-6B7E2D3449BC}" destId="{AD2336C9-ABDA-4410-ACBA-F715F66D8CE5}" srcOrd="1" destOrd="0" presId="urn:microsoft.com/office/officeart/2005/8/layout/process4"/>
    <dgm:cxn modelId="{ADA9684C-F9BC-46D1-B93F-6E6A5B8EA07E}" srcId="{A9B269A0-9580-4592-BC29-670CF40D47F8}" destId="{96BA2BF6-7B46-4F71-B0A6-0C4408869974}" srcOrd="0" destOrd="0" parTransId="{4C501009-5569-4E9C-8CB9-06432EE56722}" sibTransId="{28323E71-1F25-430C-9988-780A39AACB35}"/>
    <dgm:cxn modelId="{51E4A5A3-9447-453D-A4FD-314AD5010289}" srcId="{843E1D5C-EAA5-47CE-B018-6B7E2D3449BC}" destId="{7A209A4A-BC13-479D-8457-6CE22E492A73}" srcOrd="0" destOrd="0" parTransId="{535B8F30-30A2-4426-B283-46E581610CF2}" sibTransId="{49DD0D05-42B5-4458-8A19-D1095992E2C5}"/>
    <dgm:cxn modelId="{5DD61517-00E1-4E30-859A-7ABD0CFC82AB}" type="presOf" srcId="{A9B269A0-9580-4592-BC29-670CF40D47F8}" destId="{E5D77E66-D055-468F-A413-DAD8B8A019F7}" srcOrd="0" destOrd="0" presId="urn:microsoft.com/office/officeart/2005/8/layout/process4"/>
    <dgm:cxn modelId="{468B1B86-0F6B-4A46-9394-029B1F1ADB6A}" type="presParOf" srcId="{F0E07B57-4EBD-4673-A78E-AF8A8469B304}" destId="{0DDA2C31-8063-4391-9783-136B062A26F0}" srcOrd="0" destOrd="0" presId="urn:microsoft.com/office/officeart/2005/8/layout/process4"/>
    <dgm:cxn modelId="{74F99EA0-6195-4210-AADE-0B6E5CE32670}" type="presParOf" srcId="{0DDA2C31-8063-4391-9783-136B062A26F0}" destId="{A867AF7D-681E-41C5-8FBF-EE90574A4AB6}" srcOrd="0" destOrd="0" presId="urn:microsoft.com/office/officeart/2005/8/layout/process4"/>
    <dgm:cxn modelId="{43015ADD-F536-4766-A07B-9F5D125039F1}" type="presParOf" srcId="{0DDA2C31-8063-4391-9783-136B062A26F0}" destId="{EB6811A7-908E-4BE8-919B-58407C7CD59F}" srcOrd="1" destOrd="0" presId="urn:microsoft.com/office/officeart/2005/8/layout/process4"/>
    <dgm:cxn modelId="{80FF07E5-FDC4-4074-A5F0-AC0AAC5201EC}" type="presParOf" srcId="{0DDA2C31-8063-4391-9783-136B062A26F0}" destId="{D757966C-BA09-4732-AF25-B2CF90A8CA40}" srcOrd="2" destOrd="0" presId="urn:microsoft.com/office/officeart/2005/8/layout/process4"/>
    <dgm:cxn modelId="{9E69798E-F655-4A3C-AEB3-21C922EA8743}" type="presParOf" srcId="{D757966C-BA09-4732-AF25-B2CF90A8CA40}" destId="{F9751CA2-1F88-4F28-9EA4-9DE1F0594D4A}" srcOrd="0" destOrd="0" presId="urn:microsoft.com/office/officeart/2005/8/layout/process4"/>
    <dgm:cxn modelId="{3AC6E86C-E052-4CD2-9909-635B1AB1E2CE}" type="presParOf" srcId="{F0E07B57-4EBD-4673-A78E-AF8A8469B304}" destId="{C0B0B498-79BE-4D61-B04B-878AF4A031BE}" srcOrd="1" destOrd="0" presId="urn:microsoft.com/office/officeart/2005/8/layout/process4"/>
    <dgm:cxn modelId="{1F4FADC1-3A1F-489F-B8E6-374DC7A17891}" type="presParOf" srcId="{F0E07B57-4EBD-4673-A78E-AF8A8469B304}" destId="{D138C087-F676-4441-B69A-A23B8232757E}" srcOrd="2" destOrd="0" presId="urn:microsoft.com/office/officeart/2005/8/layout/process4"/>
    <dgm:cxn modelId="{CBFA6E02-B804-411A-BCD9-928B1562A458}" type="presParOf" srcId="{D138C087-F676-4441-B69A-A23B8232757E}" destId="{DB2A0DB4-B0CA-4571-BFC7-616163177BDA}" srcOrd="0" destOrd="0" presId="urn:microsoft.com/office/officeart/2005/8/layout/process4"/>
    <dgm:cxn modelId="{6DDC9A8B-F154-4FCA-83D8-E597D201F62B}" type="presParOf" srcId="{D138C087-F676-4441-B69A-A23B8232757E}" destId="{AD2336C9-ABDA-4410-ACBA-F715F66D8CE5}" srcOrd="1" destOrd="0" presId="urn:microsoft.com/office/officeart/2005/8/layout/process4"/>
    <dgm:cxn modelId="{BE85C9FC-6C6C-4EDC-91AD-AF1FC364E926}" type="presParOf" srcId="{D138C087-F676-4441-B69A-A23B8232757E}" destId="{C7851233-B687-4716-A0F8-E17A0A4C3658}" srcOrd="2" destOrd="0" presId="urn:microsoft.com/office/officeart/2005/8/layout/process4"/>
    <dgm:cxn modelId="{4861EFC6-512B-4B1C-AFDA-67D205C0DE4F}" type="presParOf" srcId="{C7851233-B687-4716-A0F8-E17A0A4C3658}" destId="{3DE3C714-0EF2-4A73-9E73-964D7DECB83D}" srcOrd="0" destOrd="0" presId="urn:microsoft.com/office/officeart/2005/8/layout/process4"/>
    <dgm:cxn modelId="{14C36B93-71F8-4DBE-9E15-C7884FD6A8BE}" type="presParOf" srcId="{F0E07B57-4EBD-4673-A78E-AF8A8469B304}" destId="{500FF639-0703-4DF8-BCAD-2F0964C31789}" srcOrd="3" destOrd="0" presId="urn:microsoft.com/office/officeart/2005/8/layout/process4"/>
    <dgm:cxn modelId="{C992EB64-1FD5-4FFE-AEBE-525977E025B2}" type="presParOf" srcId="{F0E07B57-4EBD-4673-A78E-AF8A8469B304}" destId="{2BE2BFA9-A577-416E-986F-755AAE04AE72}" srcOrd="4" destOrd="0" presId="urn:microsoft.com/office/officeart/2005/8/layout/process4"/>
    <dgm:cxn modelId="{BA9CDF15-26AD-4485-A547-5CD729C471EA}" type="presParOf" srcId="{2BE2BFA9-A577-416E-986F-755AAE04AE72}" destId="{E5D77E66-D055-468F-A413-DAD8B8A019F7}" srcOrd="0" destOrd="0" presId="urn:microsoft.com/office/officeart/2005/8/layout/process4"/>
    <dgm:cxn modelId="{B73507A4-A40E-4908-84BA-0FCB33B20C30}" type="presParOf" srcId="{2BE2BFA9-A577-416E-986F-755AAE04AE72}" destId="{7EA71961-1FD0-43ED-B988-505A232F1641}" srcOrd="1" destOrd="0" presId="urn:microsoft.com/office/officeart/2005/8/layout/process4"/>
    <dgm:cxn modelId="{04111B7F-0700-44A8-A76F-D01904D5653D}" type="presParOf" srcId="{2BE2BFA9-A577-416E-986F-755AAE04AE72}" destId="{FDB3F6DE-B006-4DF0-B1FB-A74F81A3DFB7}" srcOrd="2" destOrd="0" presId="urn:microsoft.com/office/officeart/2005/8/layout/process4"/>
    <dgm:cxn modelId="{8BA51B20-7B6A-44A4-AF83-76D94CDD2BC4}" type="presParOf" srcId="{FDB3F6DE-B006-4DF0-B1FB-A74F81A3DFB7}" destId="{14379538-63A5-4D7D-B88A-697C10C382C4}" srcOrd="0" destOrd="0" presId="urn:microsoft.com/office/officeart/2005/8/layout/process4"/>
  </dgm:cxnLst>
  <dgm:bg/>
  <dgm:whole/>
</dgm:dataModel>
</file>

<file path=ppt/diagrams/data70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VELOCITA’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F9B796D8-EA56-4CBB-8450-7F842C1B92B5}">
      <dgm:prSet phldrT="[Testo]" custT="1"/>
      <dgm:spPr/>
      <dgm:t>
        <a:bodyPr/>
        <a:lstStyle/>
        <a:p>
          <a:r>
            <a:rPr lang="it-IT" sz="1600" dirty="0" smtClean="0"/>
            <a:t>Calcolo della TAS</a:t>
          </a:r>
          <a:endParaRPr lang="it-IT" sz="1600" dirty="0"/>
        </a:p>
      </dgm:t>
    </dgm:pt>
    <dgm:pt modelId="{A7123EE0-05DA-401A-89A6-30075F2DCE03}" type="parTrans" cxnId="{29CB55B9-6D9A-4EB1-9431-4ADEE9E43540}">
      <dgm:prSet/>
      <dgm:spPr/>
      <dgm:t>
        <a:bodyPr/>
        <a:lstStyle/>
        <a:p>
          <a:endParaRPr lang="it-IT"/>
        </a:p>
      </dgm:t>
    </dgm:pt>
    <dgm:pt modelId="{D29BAF4A-2CED-4F8A-84DA-B413742B55E0}" type="sibTrans" cxnId="{29CB55B9-6D9A-4EB1-9431-4ADEE9E43540}">
      <dgm:prSet/>
      <dgm:spPr/>
      <dgm:t>
        <a:bodyPr/>
        <a:lstStyle/>
        <a:p>
          <a:endParaRPr lang="it-IT"/>
        </a:p>
      </dgm:t>
    </dgm:pt>
    <dgm:pt modelId="{40716359-E826-4AF0-8BF5-1DC16CB0E9D4}">
      <dgm:prSet phldrT="[Testo]" custT="1"/>
      <dgm:spPr/>
      <dgm:t>
        <a:bodyPr/>
        <a:lstStyle/>
        <a:p>
          <a:r>
            <a:rPr lang="it-IT" sz="1600" dirty="0" smtClean="0"/>
            <a:t>Regolo </a:t>
          </a:r>
          <a:r>
            <a:rPr lang="it-IT" sz="1600" dirty="0" err="1" smtClean="0"/>
            <a:t>Jeppesen</a:t>
          </a:r>
          <a:endParaRPr lang="it-IT" sz="1600" dirty="0"/>
        </a:p>
      </dgm:t>
    </dgm:pt>
    <dgm:pt modelId="{2D4DFA10-C157-4BCA-B16E-7212C6FA9FD2}" type="parTrans" cxnId="{B3D5670A-2A49-4D36-A410-7556BBF791E2}">
      <dgm:prSet/>
      <dgm:spPr/>
      <dgm:t>
        <a:bodyPr/>
        <a:lstStyle/>
        <a:p>
          <a:endParaRPr lang="it-IT"/>
        </a:p>
      </dgm:t>
    </dgm:pt>
    <dgm:pt modelId="{0B971101-6607-4ACE-B75A-4D500F4F5108}" type="sibTrans" cxnId="{B3D5670A-2A49-4D36-A410-7556BBF791E2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3BC549B-B306-4B9F-9490-1D09FD87F259}" type="pres">
      <dgm:prSet presAssocID="{A9B269A0-9580-4592-BC29-670CF40D47F8}" presName="boxAndChildren" presStyleCnt="0"/>
      <dgm:spPr/>
    </dgm:pt>
    <dgm:pt modelId="{3F37E267-36A1-4733-93BD-E55A766E4B07}" type="pres">
      <dgm:prSet presAssocID="{A9B269A0-9580-4592-BC29-670CF40D47F8}" presName="parentTextBox" presStyleLbl="node1" presStyleIdx="0" presStyleCnt="1" custLinFactNeighborX="1456"/>
      <dgm:spPr/>
      <dgm:t>
        <a:bodyPr/>
        <a:lstStyle/>
        <a:p>
          <a:endParaRPr lang="it-IT"/>
        </a:p>
      </dgm:t>
    </dgm:pt>
    <dgm:pt modelId="{7AC0C818-FA9C-4AE3-8A38-77A99D440845}" type="pres">
      <dgm:prSet presAssocID="{A9B269A0-9580-4592-BC29-670CF40D47F8}" presName="entireBox" presStyleLbl="node1" presStyleIdx="0" presStyleCnt="1"/>
      <dgm:spPr/>
      <dgm:t>
        <a:bodyPr/>
        <a:lstStyle/>
        <a:p>
          <a:endParaRPr lang="it-IT"/>
        </a:p>
      </dgm:t>
    </dgm:pt>
    <dgm:pt modelId="{E8B0B61B-C01C-44A7-9092-C8372916C0A7}" type="pres">
      <dgm:prSet presAssocID="{A9B269A0-9580-4592-BC29-670CF40D47F8}" presName="descendantBox" presStyleCnt="0"/>
      <dgm:spPr/>
    </dgm:pt>
    <dgm:pt modelId="{1DC65DC6-DE6B-4327-A463-AFF9D989349F}" type="pres">
      <dgm:prSet presAssocID="{F9B796D8-EA56-4CBB-8450-7F842C1B92B5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4F4471F-F2FE-49DC-B7BF-42D7F021CBCA}" type="pres">
      <dgm:prSet presAssocID="{40716359-E826-4AF0-8BF5-1DC16CB0E9D4}" presName="childTextBox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DC8D24D-1516-41DF-AC1E-2BB452B18648}" type="presOf" srcId="{A9B269A0-9580-4592-BC29-670CF40D47F8}" destId="{3F37E267-36A1-4733-93BD-E55A766E4B07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B3D5670A-2A49-4D36-A410-7556BBF791E2}" srcId="{A9B269A0-9580-4592-BC29-670CF40D47F8}" destId="{40716359-E826-4AF0-8BF5-1DC16CB0E9D4}" srcOrd="1" destOrd="0" parTransId="{2D4DFA10-C157-4BCA-B16E-7212C6FA9FD2}" sibTransId="{0B971101-6607-4ACE-B75A-4D500F4F5108}"/>
    <dgm:cxn modelId="{723EF8FC-2010-4284-BE4B-8FDB0D0D7BFB}" type="presOf" srcId="{A9B269A0-9580-4592-BC29-670CF40D47F8}" destId="{7AC0C818-FA9C-4AE3-8A38-77A99D440845}" srcOrd="1" destOrd="0" presId="urn:microsoft.com/office/officeart/2005/8/layout/process4"/>
    <dgm:cxn modelId="{EE9DAA21-197B-43A4-A8C7-899371EADD3C}" type="presOf" srcId="{40716359-E826-4AF0-8BF5-1DC16CB0E9D4}" destId="{64F4471F-F2FE-49DC-B7BF-42D7F021CBCA}" srcOrd="0" destOrd="0" presId="urn:microsoft.com/office/officeart/2005/8/layout/process4"/>
    <dgm:cxn modelId="{29CB55B9-6D9A-4EB1-9431-4ADEE9E43540}" srcId="{A9B269A0-9580-4592-BC29-670CF40D47F8}" destId="{F9B796D8-EA56-4CBB-8450-7F842C1B92B5}" srcOrd="0" destOrd="0" parTransId="{A7123EE0-05DA-401A-89A6-30075F2DCE03}" sibTransId="{D29BAF4A-2CED-4F8A-84DA-B413742B55E0}"/>
    <dgm:cxn modelId="{4B0068EB-4213-4A20-9A42-FAEB4B42F2FC}" type="presOf" srcId="{F9B796D8-EA56-4CBB-8450-7F842C1B92B5}" destId="{1DC65DC6-DE6B-4327-A463-AFF9D989349F}" srcOrd="0" destOrd="0" presId="urn:microsoft.com/office/officeart/2005/8/layout/process4"/>
    <dgm:cxn modelId="{4BAFB751-1F20-4B6B-BBA5-03B0DCC1A2FB}" type="presOf" srcId="{4BC4DA22-8CF1-4A31-8AB7-292E7733B0D2}" destId="{F0E07B57-4EBD-4673-A78E-AF8A8469B304}" srcOrd="0" destOrd="0" presId="urn:microsoft.com/office/officeart/2005/8/layout/process4"/>
    <dgm:cxn modelId="{06042F58-C3B8-47AD-BBA6-E4F3907705F4}" type="presParOf" srcId="{F0E07B57-4EBD-4673-A78E-AF8A8469B304}" destId="{83BC549B-B306-4B9F-9490-1D09FD87F259}" srcOrd="0" destOrd="0" presId="urn:microsoft.com/office/officeart/2005/8/layout/process4"/>
    <dgm:cxn modelId="{FDFCE995-B7F6-4F22-8C26-C242B2335BBE}" type="presParOf" srcId="{83BC549B-B306-4B9F-9490-1D09FD87F259}" destId="{3F37E267-36A1-4733-93BD-E55A766E4B07}" srcOrd="0" destOrd="0" presId="urn:microsoft.com/office/officeart/2005/8/layout/process4"/>
    <dgm:cxn modelId="{9B0660CF-759D-465B-8F4A-811328DED093}" type="presParOf" srcId="{83BC549B-B306-4B9F-9490-1D09FD87F259}" destId="{7AC0C818-FA9C-4AE3-8A38-77A99D440845}" srcOrd="1" destOrd="0" presId="urn:microsoft.com/office/officeart/2005/8/layout/process4"/>
    <dgm:cxn modelId="{6A6D8CAA-9A1A-4723-8A83-5DB68A7F5C36}" type="presParOf" srcId="{83BC549B-B306-4B9F-9490-1D09FD87F259}" destId="{E8B0B61B-C01C-44A7-9092-C8372916C0A7}" srcOrd="2" destOrd="0" presId="urn:microsoft.com/office/officeart/2005/8/layout/process4"/>
    <dgm:cxn modelId="{363DF085-0F25-4910-9A45-CE2842AEC7DB}" type="presParOf" srcId="{E8B0B61B-C01C-44A7-9092-C8372916C0A7}" destId="{1DC65DC6-DE6B-4327-A463-AFF9D989349F}" srcOrd="0" destOrd="0" presId="urn:microsoft.com/office/officeart/2005/8/layout/process4"/>
    <dgm:cxn modelId="{C571DE40-BAEF-4EEF-9018-807BFDDB514D}" type="presParOf" srcId="{E8B0B61B-C01C-44A7-9092-C8372916C0A7}" destId="{64F4471F-F2FE-49DC-B7BF-42D7F021CBCA}" srcOrd="1" destOrd="0" presId="urn:microsoft.com/office/officeart/2005/8/layout/process4"/>
  </dgm:cxnLst>
  <dgm:bg/>
  <dgm:whole/>
</dgm:dataModel>
</file>

<file path=ppt/diagrams/data71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ISA e SAT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9B1093F0-AA09-457D-980F-29E377049162}">
      <dgm:prSet/>
      <dgm:spPr/>
      <dgm:t>
        <a:bodyPr/>
        <a:lstStyle/>
        <a:p>
          <a:r>
            <a:rPr lang="it-IT" dirty="0" smtClean="0"/>
            <a:t>Calcolo TAS</a:t>
          </a:r>
          <a:endParaRPr lang="it-IT" dirty="0"/>
        </a:p>
      </dgm:t>
    </dgm:pt>
    <dgm:pt modelId="{61017A39-5D77-4F8A-9F31-CDE6301E5C97}" type="parTrans" cxnId="{8C55B2A1-412A-4EE5-B620-11EC562453D8}">
      <dgm:prSet/>
      <dgm:spPr/>
    </dgm:pt>
    <dgm:pt modelId="{3043B222-74E4-4984-BE67-DB2BD992B6B1}" type="sibTrans" cxnId="{8C55B2A1-412A-4EE5-B620-11EC562453D8}">
      <dgm:prSet/>
      <dgm:spPr/>
    </dgm:pt>
    <dgm:pt modelId="{589A94F4-7BDB-444D-A07B-E3B88B22542D}">
      <dgm:prSet/>
      <dgm:spPr/>
      <dgm:t>
        <a:bodyPr/>
        <a:lstStyle/>
        <a:p>
          <a:r>
            <a:rPr lang="it-IT" dirty="0" smtClean="0"/>
            <a:t>Grafico</a:t>
          </a:r>
          <a:endParaRPr lang="it-IT" dirty="0"/>
        </a:p>
      </dgm:t>
    </dgm:pt>
    <dgm:pt modelId="{C3F8C9E3-D811-47F9-9A9F-A992DF92C0A5}" type="parTrans" cxnId="{FF021A30-DADB-42AE-8554-7700901AD0D7}">
      <dgm:prSet/>
      <dgm:spPr/>
    </dgm:pt>
    <dgm:pt modelId="{0AD36CCC-F992-4C4A-9B3B-5C6A66383D4F}" type="sibTrans" cxnId="{FF021A30-DADB-42AE-8554-7700901AD0D7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661D91C0-41AE-45E4-A69C-B57BE5A5246A}" type="pres">
      <dgm:prSet presAssocID="{E19F41FF-CA4F-4296-B8E0-340C53272823}" presName="arrowDiagram3" presStyleCnt="0"/>
      <dgm:spPr/>
    </dgm:pt>
    <dgm:pt modelId="{78B0FC27-8531-4EF0-A328-597F0FB352CA}" type="pres">
      <dgm:prSet presAssocID="{A7C2AE8E-690F-4EC4-9BDA-90FDB49BBD57}" presName="bullet3a" presStyleLbl="node1" presStyleIdx="0" presStyleCnt="3"/>
      <dgm:spPr/>
    </dgm:pt>
    <dgm:pt modelId="{31558272-1872-48F6-885D-F12D05D14FB0}" type="pres">
      <dgm:prSet presAssocID="{A7C2AE8E-690F-4EC4-9BDA-90FDB49BBD57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BE2AC63-048D-491E-8CF3-3108170AE980}" type="pres">
      <dgm:prSet presAssocID="{9B1093F0-AA09-457D-980F-29E377049162}" presName="bullet3b" presStyleLbl="node1" presStyleIdx="1" presStyleCnt="3"/>
      <dgm:spPr/>
    </dgm:pt>
    <dgm:pt modelId="{C06E797C-70BB-42C8-BC55-A26788640B5F}" type="pres">
      <dgm:prSet presAssocID="{9B1093F0-AA09-457D-980F-29E377049162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D2F776B-723F-4006-937D-8F6F54F83436}" type="pres">
      <dgm:prSet presAssocID="{589A94F4-7BDB-444D-A07B-E3B88B22542D}" presName="bullet3c" presStyleLbl="node1" presStyleIdx="2" presStyleCnt="3"/>
      <dgm:spPr/>
    </dgm:pt>
    <dgm:pt modelId="{EAADFBA2-CEE7-4C94-80DD-B8B3B0AF858C}" type="pres">
      <dgm:prSet presAssocID="{589A94F4-7BDB-444D-A07B-E3B88B22542D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19C2C87-AE55-4089-8A43-AF8B115E50A3}" type="presOf" srcId="{9B1093F0-AA09-457D-980F-29E377049162}" destId="{C06E797C-70BB-42C8-BC55-A26788640B5F}" srcOrd="0" destOrd="0" presId="urn:microsoft.com/office/officeart/2005/8/layout/arrow2"/>
    <dgm:cxn modelId="{FFA2436D-E363-48BC-AD2B-85BFAADE0875}" type="presOf" srcId="{589A94F4-7BDB-444D-A07B-E3B88B22542D}" destId="{EAADFBA2-CEE7-4C94-80DD-B8B3B0AF858C}" srcOrd="0" destOrd="0" presId="urn:microsoft.com/office/officeart/2005/8/layout/arrow2"/>
    <dgm:cxn modelId="{2C08073A-2BDA-4EA2-8B6B-01C015C9B5F0}" type="presOf" srcId="{E19F41FF-CA4F-4296-B8E0-340C53272823}" destId="{6555694C-60F4-48FD-B317-3722FF98FBB9}" srcOrd="0" destOrd="0" presId="urn:microsoft.com/office/officeart/2005/8/layout/arrow2"/>
    <dgm:cxn modelId="{FF021A30-DADB-42AE-8554-7700901AD0D7}" srcId="{E19F41FF-CA4F-4296-B8E0-340C53272823}" destId="{589A94F4-7BDB-444D-A07B-E3B88B22542D}" srcOrd="2" destOrd="0" parTransId="{C3F8C9E3-D811-47F9-9A9F-A992DF92C0A5}" sibTransId="{0AD36CCC-F992-4C4A-9B3B-5C6A66383D4F}"/>
    <dgm:cxn modelId="{8C55B2A1-412A-4EE5-B620-11EC562453D8}" srcId="{E19F41FF-CA4F-4296-B8E0-340C53272823}" destId="{9B1093F0-AA09-457D-980F-29E377049162}" srcOrd="1" destOrd="0" parTransId="{61017A39-5D77-4F8A-9F31-CDE6301E5C97}" sibTransId="{3043B222-74E4-4984-BE67-DB2BD992B6B1}"/>
    <dgm:cxn modelId="{AB69C9CA-3126-4EBF-BA88-F99FDB3385ED}" type="presOf" srcId="{A7C2AE8E-690F-4EC4-9BDA-90FDB49BBD57}" destId="{31558272-1872-48F6-885D-F12D05D14FB0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7B449262-A22E-4213-B2D6-5458AA6330A9}" type="presParOf" srcId="{6555694C-60F4-48FD-B317-3722FF98FBB9}" destId="{E8E17464-8E84-40F9-8AE2-1E89CEC3D5FA}" srcOrd="0" destOrd="0" presId="urn:microsoft.com/office/officeart/2005/8/layout/arrow2"/>
    <dgm:cxn modelId="{B24E65FF-50C1-44DD-8A6D-DD2E077C68EE}" type="presParOf" srcId="{6555694C-60F4-48FD-B317-3722FF98FBB9}" destId="{661D91C0-41AE-45E4-A69C-B57BE5A5246A}" srcOrd="1" destOrd="0" presId="urn:microsoft.com/office/officeart/2005/8/layout/arrow2"/>
    <dgm:cxn modelId="{42CC312E-71D0-4F9B-8242-42733DBCD950}" type="presParOf" srcId="{661D91C0-41AE-45E4-A69C-B57BE5A5246A}" destId="{78B0FC27-8531-4EF0-A328-597F0FB352CA}" srcOrd="0" destOrd="0" presId="urn:microsoft.com/office/officeart/2005/8/layout/arrow2"/>
    <dgm:cxn modelId="{0D45E8B1-26B5-4FAE-85E9-12021CFFC051}" type="presParOf" srcId="{661D91C0-41AE-45E4-A69C-B57BE5A5246A}" destId="{31558272-1872-48F6-885D-F12D05D14FB0}" srcOrd="1" destOrd="0" presId="urn:microsoft.com/office/officeart/2005/8/layout/arrow2"/>
    <dgm:cxn modelId="{F408501B-6A57-4C72-8128-ACBA55B5D45E}" type="presParOf" srcId="{661D91C0-41AE-45E4-A69C-B57BE5A5246A}" destId="{6BE2AC63-048D-491E-8CF3-3108170AE980}" srcOrd="2" destOrd="0" presId="urn:microsoft.com/office/officeart/2005/8/layout/arrow2"/>
    <dgm:cxn modelId="{CEAC2DC5-2432-4149-9C0B-AD5D29D92CB3}" type="presParOf" srcId="{661D91C0-41AE-45E4-A69C-B57BE5A5246A}" destId="{C06E797C-70BB-42C8-BC55-A26788640B5F}" srcOrd="3" destOrd="0" presId="urn:microsoft.com/office/officeart/2005/8/layout/arrow2"/>
    <dgm:cxn modelId="{5F54575D-4CA7-4E25-BCF8-77CCA2D4011B}" type="presParOf" srcId="{661D91C0-41AE-45E4-A69C-B57BE5A5246A}" destId="{2D2F776B-723F-4006-937D-8F6F54F83436}" srcOrd="4" destOrd="0" presId="urn:microsoft.com/office/officeart/2005/8/layout/arrow2"/>
    <dgm:cxn modelId="{B5939082-DE32-4A23-B2E8-2C21EB25258D}" type="presParOf" srcId="{661D91C0-41AE-45E4-A69C-B57BE5A5246A}" destId="{EAADFBA2-CEE7-4C94-80DD-B8B3B0AF858C}" srcOrd="5" destOrd="0" presId="urn:microsoft.com/office/officeart/2005/8/layout/arrow2"/>
  </dgm:cxnLst>
  <dgm:bg/>
  <dgm:whole/>
</dgm:dataModel>
</file>

<file path=ppt/diagrams/data72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1</a:t>
          </a:r>
          <a:endParaRPr lang="it-IT" sz="32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2</a:t>
          </a:r>
          <a:endParaRPr lang="it-IT" sz="32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3</a:t>
          </a:r>
          <a:endParaRPr lang="it-IT" sz="32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4</a:t>
          </a:r>
          <a:endParaRPr lang="it-IT" sz="32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694DF4AD-FCF0-4E4F-AFEB-4B33CBC0BB3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err="1" smtClean="0"/>
            <a:t>Step</a:t>
          </a:r>
          <a:r>
            <a:rPr lang="it-IT" sz="3200" dirty="0" smtClean="0"/>
            <a:t> 5</a:t>
          </a:r>
          <a:endParaRPr lang="it-IT" sz="3200" dirty="0"/>
        </a:p>
      </dgm:t>
    </dgm:pt>
    <dgm:pt modelId="{FDD1D1CB-BFE6-44BD-A41D-671054CDA604}" type="parTrans" cxnId="{CE33801B-DCFB-4953-A14A-E309E671A9EF}">
      <dgm:prSet/>
      <dgm:spPr/>
      <dgm:t>
        <a:bodyPr/>
        <a:lstStyle/>
        <a:p>
          <a:endParaRPr lang="it-IT"/>
        </a:p>
      </dgm:t>
    </dgm:pt>
    <dgm:pt modelId="{3799E223-0FEC-4A65-BBAC-68D5BD404FB2}" type="sibTrans" cxnId="{CE33801B-DCFB-4953-A14A-E309E671A9EF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GRAFICO</a:t>
          </a:r>
          <a:endParaRPr lang="it-IT" sz="32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C692DA36-936D-406B-9D9B-BAAAB19690EC}">
      <dgm:prSet phldrT="[Testo]" custT="1"/>
      <dgm:spPr/>
      <dgm:t>
        <a:bodyPr/>
        <a:lstStyle/>
        <a:p>
          <a:r>
            <a:rPr lang="it-IT" sz="3200" dirty="0" smtClean="0"/>
            <a:t>TAS=110</a:t>
          </a:r>
          <a:r>
            <a:rPr lang="it-IT" sz="3200" baseline="30000" dirty="0" smtClean="0"/>
            <a:t>k</a:t>
          </a:r>
          <a:r>
            <a:rPr lang="it-IT" sz="3200" dirty="0" smtClean="0"/>
            <a:t>; TAS=102</a:t>
          </a:r>
          <a:r>
            <a:rPr lang="it-IT" sz="3200" baseline="30000" dirty="0" smtClean="0"/>
            <a:t>k</a:t>
          </a:r>
          <a:r>
            <a:rPr lang="it-IT" sz="3200" dirty="0" smtClean="0"/>
            <a:t>.</a:t>
          </a:r>
          <a:endParaRPr lang="it-IT" sz="3200" dirty="0"/>
        </a:p>
      </dgm:t>
    </dgm:pt>
    <dgm:pt modelId="{8C47956F-4AE9-40B5-8719-861D7425A96F}" type="parTrans" cxnId="{CF06659C-5008-4109-83F6-09CBC183ED6B}">
      <dgm:prSet/>
      <dgm:spPr/>
      <dgm:t>
        <a:bodyPr/>
        <a:lstStyle/>
        <a:p>
          <a:endParaRPr lang="it-IT"/>
        </a:p>
      </dgm:t>
    </dgm:pt>
    <dgm:pt modelId="{C46869DD-702D-453B-B11E-561CB2035785}" type="sibTrans" cxnId="{CF06659C-5008-4109-83F6-09CBC183ED6B}">
      <dgm:prSet/>
      <dgm:spPr/>
      <dgm:t>
        <a:bodyPr/>
        <a:lstStyle/>
        <a:p>
          <a:endParaRPr lang="it-IT"/>
        </a:p>
      </dgm:t>
    </dgm:pt>
    <dgm:pt modelId="{276D06E7-98F9-4E49-BAB4-4B528C845A73}">
      <dgm:prSet phldrT="[Testo]" custT="1"/>
      <dgm:spPr/>
      <dgm:t>
        <a:bodyPr/>
        <a:lstStyle/>
        <a:p>
          <a:r>
            <a:rPr lang="it-IT" sz="3200" dirty="0" smtClean="0"/>
            <a:t>TAS=107</a:t>
          </a:r>
          <a:r>
            <a:rPr lang="it-IT" sz="3200" baseline="30000" dirty="0" smtClean="0"/>
            <a:t>k</a:t>
          </a:r>
          <a:r>
            <a:rPr lang="it-IT" sz="3200" dirty="0" smtClean="0"/>
            <a:t>; </a:t>
          </a:r>
          <a:r>
            <a:rPr lang="it-IT" sz="3200" baseline="0" dirty="0" smtClean="0"/>
            <a:t>TAS=110k</a:t>
          </a:r>
          <a:r>
            <a:rPr lang="it-IT" sz="3200" dirty="0" smtClean="0"/>
            <a:t>.</a:t>
          </a:r>
          <a:endParaRPr lang="it-IT" sz="3200" dirty="0"/>
        </a:p>
      </dgm:t>
    </dgm:pt>
    <dgm:pt modelId="{543D2400-11D4-45DB-85E1-B52E7C01DBC3}" type="parTrans" cxnId="{E3A94CE6-6C07-4535-9499-612C2F48CC47}">
      <dgm:prSet/>
      <dgm:spPr/>
      <dgm:t>
        <a:bodyPr/>
        <a:lstStyle/>
        <a:p>
          <a:endParaRPr lang="it-IT"/>
        </a:p>
      </dgm:t>
    </dgm:pt>
    <dgm:pt modelId="{6EF08B5F-7061-4BF6-8D44-3359A008B210}" type="sibTrans" cxnId="{E3A94CE6-6C07-4535-9499-612C2F48CC47}">
      <dgm:prSet/>
      <dgm:spPr/>
      <dgm:t>
        <a:bodyPr/>
        <a:lstStyle/>
        <a:p>
          <a:endParaRPr lang="it-IT"/>
        </a:p>
      </dgm:t>
    </dgm:pt>
    <dgm:pt modelId="{06BE5104-8114-41E8-9D1C-4AB4222359BA}">
      <dgm:prSet phldrT="[Testo]" custT="1"/>
      <dgm:spPr/>
      <dgm:t>
        <a:bodyPr/>
        <a:lstStyle/>
        <a:p>
          <a:r>
            <a:rPr lang="it-IT" sz="3200" dirty="0" smtClean="0"/>
            <a:t>TAS=116</a:t>
          </a:r>
          <a:r>
            <a:rPr lang="it-IT" sz="3200" baseline="30000" dirty="0" smtClean="0"/>
            <a:t>k</a:t>
          </a:r>
          <a:r>
            <a:rPr lang="it-IT" sz="3200" dirty="0" smtClean="0"/>
            <a:t>; TAS=118</a:t>
          </a:r>
          <a:r>
            <a:rPr lang="it-IT" sz="3200" baseline="30000" dirty="0" smtClean="0"/>
            <a:t>k</a:t>
          </a:r>
          <a:r>
            <a:rPr lang="it-IT" sz="3200" dirty="0" smtClean="0"/>
            <a:t>.</a:t>
          </a:r>
          <a:endParaRPr lang="it-IT" sz="3200" dirty="0"/>
        </a:p>
      </dgm:t>
    </dgm:pt>
    <dgm:pt modelId="{2531A64B-4218-443E-A118-5430DD79F34F}" type="parTrans" cxnId="{6AF5DB39-B0DE-4385-B1D4-07630F905205}">
      <dgm:prSet/>
      <dgm:spPr/>
      <dgm:t>
        <a:bodyPr/>
        <a:lstStyle/>
        <a:p>
          <a:endParaRPr lang="it-IT"/>
        </a:p>
      </dgm:t>
    </dgm:pt>
    <dgm:pt modelId="{DD93C0D1-2A7F-42BE-A3CA-084D9E526319}" type="sibTrans" cxnId="{6AF5DB39-B0DE-4385-B1D4-07630F905205}">
      <dgm:prSet/>
      <dgm:spPr/>
      <dgm:t>
        <a:bodyPr/>
        <a:lstStyle/>
        <a:p>
          <a:endParaRPr lang="it-IT"/>
        </a:p>
      </dgm:t>
    </dgm:pt>
    <dgm:pt modelId="{487A67C3-9937-4CC3-AF12-3EB67FB9CD6C}">
      <dgm:prSet phldrT="[Testo]" custT="1"/>
      <dgm:spPr/>
      <dgm:t>
        <a:bodyPr/>
        <a:lstStyle/>
        <a:p>
          <a:r>
            <a:rPr lang="it-IT" sz="3200" dirty="0" smtClean="0"/>
            <a:t>TAS=126</a:t>
          </a:r>
          <a:r>
            <a:rPr lang="it-IT" sz="3200" baseline="30000" dirty="0" smtClean="0"/>
            <a:t>k</a:t>
          </a:r>
          <a:r>
            <a:rPr lang="it-IT" sz="3200" dirty="0" smtClean="0"/>
            <a:t>;TASas=128</a:t>
          </a:r>
          <a:r>
            <a:rPr lang="it-IT" sz="3200" baseline="30000" dirty="0" smtClean="0"/>
            <a:t>k</a:t>
          </a:r>
          <a:r>
            <a:rPr lang="it-IT" sz="3200" dirty="0" smtClean="0"/>
            <a:t>.</a:t>
          </a:r>
          <a:endParaRPr lang="it-IT" sz="3200" dirty="0"/>
        </a:p>
      </dgm:t>
    </dgm:pt>
    <dgm:pt modelId="{58F9D3E0-C099-4971-BDF6-DD0A7CAC1B32}" type="parTrans" cxnId="{B85B190C-21BE-4697-AE9D-D3E1CC4CB697}">
      <dgm:prSet/>
      <dgm:spPr/>
      <dgm:t>
        <a:bodyPr/>
        <a:lstStyle/>
        <a:p>
          <a:endParaRPr lang="it-IT"/>
        </a:p>
      </dgm:t>
    </dgm:pt>
    <dgm:pt modelId="{1F00FCBB-CD9B-43F8-AC97-59DED550BC2F}" type="sibTrans" cxnId="{B85B190C-21BE-4697-AE9D-D3E1CC4CB697}">
      <dgm:prSet/>
      <dgm:spPr/>
      <dgm:t>
        <a:bodyPr/>
        <a:lstStyle/>
        <a:p>
          <a:endParaRPr lang="it-IT"/>
        </a:p>
      </dgm:t>
    </dgm:pt>
    <dgm:pt modelId="{D7A90770-4D5F-479D-8F85-D74E6CDA37E4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TAS=136</a:t>
          </a:r>
          <a:r>
            <a:rPr lang="it-IT" sz="3200" baseline="30000" dirty="0" smtClean="0"/>
            <a:t>k</a:t>
          </a:r>
          <a:r>
            <a:rPr lang="it-IT" sz="3200" dirty="0" smtClean="0"/>
            <a:t>; TAS=140</a:t>
          </a:r>
          <a:r>
            <a:rPr lang="it-IT" sz="3200" baseline="30000" dirty="0" smtClean="0"/>
            <a:t>k</a:t>
          </a:r>
          <a:r>
            <a:rPr lang="it-IT" sz="3200" dirty="0" smtClean="0"/>
            <a:t>.</a:t>
          </a:r>
          <a:endParaRPr lang="it-IT" sz="3200" dirty="0"/>
        </a:p>
      </dgm:t>
    </dgm:pt>
    <dgm:pt modelId="{CB503A1B-BCD2-4B8A-9343-1B0A5FE6441B}" type="parTrans" cxnId="{BD95FCA1-BCAB-4E78-B909-3967749C712E}">
      <dgm:prSet/>
      <dgm:spPr/>
      <dgm:t>
        <a:bodyPr/>
        <a:lstStyle/>
        <a:p>
          <a:endParaRPr lang="it-IT"/>
        </a:p>
      </dgm:t>
    </dgm:pt>
    <dgm:pt modelId="{9FCD582E-3CFF-4CF5-BDD7-B5FD76F3577F}" type="sibTrans" cxnId="{BD95FCA1-BCAB-4E78-B909-3967749C712E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1777BF6-3954-4E0F-88DF-F93C565677A1}" type="pres">
      <dgm:prSet presAssocID="{6AC4354C-D4B9-42FD-ABFF-86E1BDF49F41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BBD66AC-25B5-431D-A884-78A04FA2E543}" type="pres">
      <dgm:prSet presAssocID="{8986C736-C011-4FCC-9665-34D96ABB9BB2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90FC628-8EC5-4C34-85F2-6FF94EDAB6F4}" type="pres">
      <dgm:prSet presAssocID="{EDC92140-F8FD-40F7-83BF-D842E29ECB3B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6" custLinFactNeighborX="1502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FBC3A7D-2C1F-4BD7-A1E3-F928CFE33FB3}" type="pres">
      <dgm:prSet presAssocID="{FCED0921-9F4B-42E3-8234-70F2E57CDBEC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B5C1AFF0-286B-4785-B671-3A83FBE39562}" type="pres">
      <dgm:prSet presAssocID="{694DF4AD-FCF0-4E4F-AFEB-4B33CBC0BB31}" presName="linNode" presStyleCnt="0"/>
      <dgm:spPr/>
    </dgm:pt>
    <dgm:pt modelId="{0BBCD016-28C3-4EF9-85CE-51228EA4E69A}" type="pres">
      <dgm:prSet presAssocID="{694DF4AD-FCF0-4E4F-AFEB-4B33CBC0BB31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83A58F1-2E61-4279-8A84-06E54B062150}" type="pres">
      <dgm:prSet presAssocID="{694DF4AD-FCF0-4E4F-AFEB-4B33CBC0BB31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7833FA-D6CF-4088-95A1-88F682B5685B}" type="pres">
      <dgm:prSet presAssocID="{3799E223-0FEC-4A65-BBAC-68D5BD404FB2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5" presStyleCnt="6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2E8B459-AEEB-4DFB-8029-5DADC977E4E4}" type="pres">
      <dgm:prSet presAssocID="{7E6F9B80-796C-4979-9930-186DC038E421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D9F4F80-A7B2-4DC1-ACD0-1E2A37A27B42}" srcId="{7E6F9B80-796C-4979-9930-186DC038E421}" destId="{4793A041-FFCA-4512-9271-16895D90F149}" srcOrd="0" destOrd="0" parTransId="{05294D49-E591-4F41-B852-EB9AE837569E}" sibTransId="{793FC015-2111-45E6-877A-90192A8206AC}"/>
    <dgm:cxn modelId="{215F2D45-0EF3-4E9A-AAF3-C24E47ABBD9D}" type="presOf" srcId="{06BE5104-8114-41E8-9D1C-4AB4222359BA}" destId="{390FC628-8EC5-4C34-85F2-6FF94EDAB6F4}" srcOrd="0" destOrd="0" presId="urn:microsoft.com/office/officeart/2005/8/layout/vList5"/>
    <dgm:cxn modelId="{E3A94CE6-6C07-4535-9499-612C2F48CC47}" srcId="{8986C736-C011-4FCC-9665-34D96ABB9BB2}" destId="{276D06E7-98F9-4E49-BAB4-4B528C845A73}" srcOrd="0" destOrd="0" parTransId="{543D2400-11D4-45DB-85E1-B52E7C01DBC3}" sibTransId="{6EF08B5F-7061-4BF6-8D44-3359A008B210}"/>
    <dgm:cxn modelId="{6AF5DB39-B0DE-4385-B1D4-07630F905205}" srcId="{EDC92140-F8FD-40F7-83BF-D842E29ECB3B}" destId="{06BE5104-8114-41E8-9D1C-4AB4222359BA}" srcOrd="0" destOrd="0" parTransId="{2531A64B-4218-443E-A118-5430DD79F34F}" sibTransId="{DD93C0D1-2A7F-42BE-A3CA-084D9E526319}"/>
    <dgm:cxn modelId="{C066FAAF-26FB-43CA-A36C-8FE38AA7BE0B}" type="presOf" srcId="{C692DA36-936D-406B-9D9B-BAAAB19690EC}" destId="{F1777BF6-3954-4E0F-88DF-F93C565677A1}" srcOrd="0" destOrd="0" presId="urn:microsoft.com/office/officeart/2005/8/layout/vList5"/>
    <dgm:cxn modelId="{7EB74976-65A7-4D3A-919C-18E4746E391B}" srcId="{18812DFD-6E13-4CD4-91E1-B0FFFB1E38DD}" destId="{7E6F9B80-796C-4979-9930-186DC038E421}" srcOrd="5" destOrd="0" parTransId="{E91D8914-EDE2-497D-AB71-E66183138AE0}" sibTransId="{E5D201C1-552D-446D-B447-3CB9D66559A9}"/>
    <dgm:cxn modelId="{2562BF40-9C24-48FF-B9E3-8891F8638AE9}" type="presOf" srcId="{487A67C3-9937-4CC3-AF12-3EB67FB9CD6C}" destId="{8FBC3A7D-2C1F-4BD7-A1E3-F928CFE33FB3}" srcOrd="0" destOrd="0" presId="urn:microsoft.com/office/officeart/2005/8/layout/vList5"/>
    <dgm:cxn modelId="{BA15C4EF-82E1-4F53-B6E2-73107B764983}" type="presOf" srcId="{D7A90770-4D5F-479D-8F85-D74E6CDA37E4}" destId="{E83A58F1-2E61-4279-8A84-06E54B062150}" srcOrd="0" destOrd="0" presId="urn:microsoft.com/office/officeart/2005/8/layout/vList5"/>
    <dgm:cxn modelId="{B39FA2F6-0B1D-4A90-98AD-CA87AF90C1F3}" type="presOf" srcId="{694DF4AD-FCF0-4E4F-AFEB-4B33CBC0BB31}" destId="{0BBCD016-28C3-4EF9-85CE-51228EA4E69A}" srcOrd="0" destOrd="0" presId="urn:microsoft.com/office/officeart/2005/8/layout/vList5"/>
    <dgm:cxn modelId="{4CD3FE5D-DE63-451C-9C14-A421556D7E78}" type="presOf" srcId="{FCED0921-9F4B-42E3-8234-70F2E57CDBEC}" destId="{5BB9EB2B-0637-4B0F-91F0-78DDA36134BC}" srcOrd="0" destOrd="0" presId="urn:microsoft.com/office/officeart/2005/8/layout/vList5"/>
    <dgm:cxn modelId="{8A02A061-9FFF-4996-B441-A0358694CC92}" type="presOf" srcId="{8986C736-C011-4FCC-9665-34D96ABB9BB2}" destId="{01E313A1-1D0A-4195-B1CA-C4C9242C8F7F}" srcOrd="0" destOrd="0" presId="urn:microsoft.com/office/officeart/2005/8/layout/vList5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CF06659C-5008-4109-83F6-09CBC183ED6B}" srcId="{6AC4354C-D4B9-42FD-ABFF-86E1BDF49F41}" destId="{C692DA36-936D-406B-9D9B-BAAAB19690EC}" srcOrd="0" destOrd="0" parTransId="{8C47956F-4AE9-40B5-8719-861D7425A96F}" sibTransId="{C46869DD-702D-453B-B11E-561CB2035785}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BD95FCA1-BCAB-4E78-B909-3967749C712E}" srcId="{694DF4AD-FCF0-4E4F-AFEB-4B33CBC0BB31}" destId="{D7A90770-4D5F-479D-8F85-D74E6CDA37E4}" srcOrd="0" destOrd="0" parTransId="{CB503A1B-BCD2-4B8A-9343-1B0A5FE6441B}" sibTransId="{9FCD582E-3CFF-4CF5-BDD7-B5FD76F3577F}"/>
    <dgm:cxn modelId="{6A59836D-7AF0-47E9-BBFA-3962F1C5599A}" type="presOf" srcId="{6AC4354C-D4B9-42FD-ABFF-86E1BDF49F41}" destId="{668F6A58-16E6-4358-87BD-3A4181A3B2C8}" srcOrd="0" destOrd="0" presId="urn:microsoft.com/office/officeart/2005/8/layout/vList5"/>
    <dgm:cxn modelId="{CF37E20E-8859-45FA-8B83-CEBBD4FE76EE}" type="presOf" srcId="{276D06E7-98F9-4E49-BAB4-4B528C845A73}" destId="{DBBD66AC-25B5-431D-A884-78A04FA2E543}" srcOrd="0" destOrd="0" presId="urn:microsoft.com/office/officeart/2005/8/layout/vList5"/>
    <dgm:cxn modelId="{A538541F-3243-4C2A-A8CB-6925AA997DBF}" type="presOf" srcId="{18812DFD-6E13-4CD4-91E1-B0FFFB1E38DD}" destId="{431736DF-1099-4F93-99F6-41908D16F927}" srcOrd="0" destOrd="0" presId="urn:microsoft.com/office/officeart/2005/8/layout/vList5"/>
    <dgm:cxn modelId="{14576100-EB61-4FFD-A32A-A444A2A9349F}" type="presOf" srcId="{7E6F9B80-796C-4979-9930-186DC038E421}" destId="{4539D06C-FC12-4E89-B63D-3B38551F7418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004718C1-3A68-4432-AF81-5B91DBE1253C}" type="presOf" srcId="{4793A041-FFCA-4512-9271-16895D90F149}" destId="{52E8B459-AEEB-4DFB-8029-5DADC977E4E4}" srcOrd="0" destOrd="0" presId="urn:microsoft.com/office/officeart/2005/8/layout/vList5"/>
    <dgm:cxn modelId="{B85B190C-21BE-4697-AE9D-D3E1CC4CB697}" srcId="{FCED0921-9F4B-42E3-8234-70F2E57CDBEC}" destId="{487A67C3-9937-4CC3-AF12-3EB67FB9CD6C}" srcOrd="0" destOrd="0" parTransId="{58F9D3E0-C099-4971-BDF6-DD0A7CAC1B32}" sibTransId="{1F00FCBB-CD9B-43F8-AC97-59DED550BC2F}"/>
    <dgm:cxn modelId="{CE33801B-DCFB-4953-A14A-E309E671A9EF}" srcId="{18812DFD-6E13-4CD4-91E1-B0FFFB1E38DD}" destId="{694DF4AD-FCF0-4E4F-AFEB-4B33CBC0BB31}" srcOrd="4" destOrd="0" parTransId="{FDD1D1CB-BFE6-44BD-A41D-671054CDA604}" sibTransId="{3799E223-0FEC-4A65-BBAC-68D5BD404FB2}"/>
    <dgm:cxn modelId="{01B3048C-39F5-4198-876E-BCE673B0902A}" type="presOf" srcId="{EDC92140-F8FD-40F7-83BF-D842E29ECB3B}" destId="{C95C735F-731B-428D-9989-73B3911F90C6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01D113C7-94D0-4590-B956-59AF360B3DA9}" type="presParOf" srcId="{431736DF-1099-4F93-99F6-41908D16F927}" destId="{DFAD5C82-E01A-4E90-A6D2-AAEDBDBF7179}" srcOrd="0" destOrd="0" presId="urn:microsoft.com/office/officeart/2005/8/layout/vList5"/>
    <dgm:cxn modelId="{768302CE-39CC-4DC9-A857-B40B83D88322}" type="presParOf" srcId="{DFAD5C82-E01A-4E90-A6D2-AAEDBDBF7179}" destId="{668F6A58-16E6-4358-87BD-3A4181A3B2C8}" srcOrd="0" destOrd="0" presId="urn:microsoft.com/office/officeart/2005/8/layout/vList5"/>
    <dgm:cxn modelId="{D3C390AB-0B6A-4B19-9310-A202DB4F2837}" type="presParOf" srcId="{DFAD5C82-E01A-4E90-A6D2-AAEDBDBF7179}" destId="{F1777BF6-3954-4E0F-88DF-F93C565677A1}" srcOrd="1" destOrd="0" presId="urn:microsoft.com/office/officeart/2005/8/layout/vList5"/>
    <dgm:cxn modelId="{8F1AB4E1-C4A9-4D04-AB82-EA1191B50981}" type="presParOf" srcId="{431736DF-1099-4F93-99F6-41908D16F927}" destId="{4F538DF5-9E29-41A7-8A2F-04465DAC07C8}" srcOrd="1" destOrd="0" presId="urn:microsoft.com/office/officeart/2005/8/layout/vList5"/>
    <dgm:cxn modelId="{A608F951-0846-43BB-BC09-92E9828DD98F}" type="presParOf" srcId="{431736DF-1099-4F93-99F6-41908D16F927}" destId="{794C66D0-DF69-43D4-B1F9-E72CE3DD0880}" srcOrd="2" destOrd="0" presId="urn:microsoft.com/office/officeart/2005/8/layout/vList5"/>
    <dgm:cxn modelId="{11AB4BD4-8781-4527-B96C-04BA0563A361}" type="presParOf" srcId="{794C66D0-DF69-43D4-B1F9-E72CE3DD0880}" destId="{01E313A1-1D0A-4195-B1CA-C4C9242C8F7F}" srcOrd="0" destOrd="0" presId="urn:microsoft.com/office/officeart/2005/8/layout/vList5"/>
    <dgm:cxn modelId="{8F74A910-184D-42AF-AD78-47FC03C41215}" type="presParOf" srcId="{794C66D0-DF69-43D4-B1F9-E72CE3DD0880}" destId="{DBBD66AC-25B5-431D-A884-78A04FA2E543}" srcOrd="1" destOrd="0" presId="urn:microsoft.com/office/officeart/2005/8/layout/vList5"/>
    <dgm:cxn modelId="{70A87A2E-E2D3-4472-844E-4B58F4D094B0}" type="presParOf" srcId="{431736DF-1099-4F93-99F6-41908D16F927}" destId="{6CFFD794-A619-42D0-8F44-A50CF35976A7}" srcOrd="3" destOrd="0" presId="urn:microsoft.com/office/officeart/2005/8/layout/vList5"/>
    <dgm:cxn modelId="{3227832B-E5DC-4A7B-8AAA-213988B5B9C8}" type="presParOf" srcId="{431736DF-1099-4F93-99F6-41908D16F927}" destId="{B4CE908E-F67B-4AC8-8B91-14BEAC333E1D}" srcOrd="4" destOrd="0" presId="urn:microsoft.com/office/officeart/2005/8/layout/vList5"/>
    <dgm:cxn modelId="{CD9A87F2-B973-4B57-8688-0BC6B51F4AE7}" type="presParOf" srcId="{B4CE908E-F67B-4AC8-8B91-14BEAC333E1D}" destId="{C95C735F-731B-428D-9989-73B3911F90C6}" srcOrd="0" destOrd="0" presId="urn:microsoft.com/office/officeart/2005/8/layout/vList5"/>
    <dgm:cxn modelId="{78B2D0C0-2DE9-4331-B072-2B37BF9023C6}" type="presParOf" srcId="{B4CE908E-F67B-4AC8-8B91-14BEAC333E1D}" destId="{390FC628-8EC5-4C34-85F2-6FF94EDAB6F4}" srcOrd="1" destOrd="0" presId="urn:microsoft.com/office/officeart/2005/8/layout/vList5"/>
    <dgm:cxn modelId="{54CCF729-588C-4C8C-8D4D-168644A08A0F}" type="presParOf" srcId="{431736DF-1099-4F93-99F6-41908D16F927}" destId="{0F088762-0CDA-4963-B201-0511043619D1}" srcOrd="5" destOrd="0" presId="urn:microsoft.com/office/officeart/2005/8/layout/vList5"/>
    <dgm:cxn modelId="{C55F715F-7126-491F-8048-75D28996B38B}" type="presParOf" srcId="{431736DF-1099-4F93-99F6-41908D16F927}" destId="{E010C163-8D68-430D-AD2E-51F84AFF1464}" srcOrd="6" destOrd="0" presId="urn:microsoft.com/office/officeart/2005/8/layout/vList5"/>
    <dgm:cxn modelId="{07705DEB-A256-40ED-8FAD-7C32E8313FE0}" type="presParOf" srcId="{E010C163-8D68-430D-AD2E-51F84AFF1464}" destId="{5BB9EB2B-0637-4B0F-91F0-78DDA36134BC}" srcOrd="0" destOrd="0" presId="urn:microsoft.com/office/officeart/2005/8/layout/vList5"/>
    <dgm:cxn modelId="{FDE9BB1D-298E-4DDB-899D-D5AAA8FD19BC}" type="presParOf" srcId="{E010C163-8D68-430D-AD2E-51F84AFF1464}" destId="{8FBC3A7D-2C1F-4BD7-A1E3-F928CFE33FB3}" srcOrd="1" destOrd="0" presId="urn:microsoft.com/office/officeart/2005/8/layout/vList5"/>
    <dgm:cxn modelId="{05AB26BB-6251-435F-8158-886B0A74B2B0}" type="presParOf" srcId="{431736DF-1099-4F93-99F6-41908D16F927}" destId="{345EA5BB-4C9E-4D6F-A08D-64AAF07E11AE}" srcOrd="7" destOrd="0" presId="urn:microsoft.com/office/officeart/2005/8/layout/vList5"/>
    <dgm:cxn modelId="{B2320590-8F3F-4CBB-9E17-529C9029DDF0}" type="presParOf" srcId="{431736DF-1099-4F93-99F6-41908D16F927}" destId="{B5C1AFF0-286B-4785-B671-3A83FBE39562}" srcOrd="8" destOrd="0" presId="urn:microsoft.com/office/officeart/2005/8/layout/vList5"/>
    <dgm:cxn modelId="{8D78E4E3-2087-4030-8C4B-EBB7D7574D6F}" type="presParOf" srcId="{B5C1AFF0-286B-4785-B671-3A83FBE39562}" destId="{0BBCD016-28C3-4EF9-85CE-51228EA4E69A}" srcOrd="0" destOrd="0" presId="urn:microsoft.com/office/officeart/2005/8/layout/vList5"/>
    <dgm:cxn modelId="{B3A788BC-B01C-4FC5-8F07-36E473CD3D66}" type="presParOf" srcId="{B5C1AFF0-286B-4785-B671-3A83FBE39562}" destId="{E83A58F1-2E61-4279-8A84-06E54B062150}" srcOrd="1" destOrd="0" presId="urn:microsoft.com/office/officeart/2005/8/layout/vList5"/>
    <dgm:cxn modelId="{3377F00C-5B13-4140-A59B-9BD57EAC94CE}" type="presParOf" srcId="{431736DF-1099-4F93-99F6-41908D16F927}" destId="{B67833FA-D6CF-4088-95A1-88F682B5685B}" srcOrd="9" destOrd="0" presId="urn:microsoft.com/office/officeart/2005/8/layout/vList5"/>
    <dgm:cxn modelId="{8CECB91F-6F8B-4D5E-90CA-3CC0C7A108BA}" type="presParOf" srcId="{431736DF-1099-4F93-99F6-41908D16F927}" destId="{52931297-502C-4ECC-BB55-B5AE83329871}" srcOrd="10" destOrd="0" presId="urn:microsoft.com/office/officeart/2005/8/layout/vList5"/>
    <dgm:cxn modelId="{2CB0C340-EDCB-463B-A532-130F5BB45A0E}" type="presParOf" srcId="{52931297-502C-4ECC-BB55-B5AE83329871}" destId="{4539D06C-FC12-4E89-B63D-3B38551F7418}" srcOrd="0" destOrd="0" presId="urn:microsoft.com/office/officeart/2005/8/layout/vList5"/>
    <dgm:cxn modelId="{40EB219B-1983-4FD1-841B-62F61BD4C2C1}" type="presParOf" srcId="{52931297-502C-4ECC-BB55-B5AE83329871}" destId="{52E8B459-AEEB-4DFB-8029-5DADC977E4E4}" srcOrd="1" destOrd="0" presId="urn:microsoft.com/office/officeart/2005/8/layout/vList5"/>
  </dgm:cxnLst>
  <dgm:bg/>
  <dgm:whole/>
</dgm:dataModel>
</file>

<file path=ppt/diagrams/data73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2000" dirty="0" smtClean="0"/>
            <a:t>ORTODROMIA</a:t>
          </a:r>
          <a:endParaRPr lang="it-IT" sz="20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26018DA8-807F-4B36-A941-4F42B4643BB9}">
      <dgm:prSet phldrT="[Testo]" custT="1"/>
      <dgm:spPr/>
      <dgm:t>
        <a:bodyPr/>
        <a:lstStyle/>
        <a:p>
          <a:r>
            <a:rPr lang="it-IT" sz="2000" dirty="0" smtClean="0"/>
            <a:t>Calcolo d e </a:t>
          </a:r>
          <a:r>
            <a:rPr lang="it-IT" sz="2000" dirty="0" err="1" smtClean="0"/>
            <a:t>TCi</a:t>
          </a:r>
          <a:endParaRPr lang="it-IT" sz="2000" dirty="0"/>
        </a:p>
      </dgm:t>
    </dgm:pt>
    <dgm:pt modelId="{6351F7A9-9576-4420-AE6F-9D0EB83FBF91}" type="parTrans" cxnId="{3665DC5F-E22D-48AF-A883-7A55D32E3AD5}">
      <dgm:prSet/>
      <dgm:spPr/>
      <dgm:t>
        <a:bodyPr/>
        <a:lstStyle/>
        <a:p>
          <a:endParaRPr lang="it-IT"/>
        </a:p>
      </dgm:t>
    </dgm:pt>
    <dgm:pt modelId="{B7CF020B-C68D-4491-9C05-87FD07BEEB8D}" type="sibTrans" cxnId="{3665DC5F-E22D-48AF-A883-7A55D32E3AD5}">
      <dgm:prSet/>
      <dgm:spPr/>
      <dgm:t>
        <a:bodyPr/>
        <a:lstStyle/>
        <a:p>
          <a:endParaRPr lang="it-IT"/>
        </a:p>
      </dgm:t>
    </dgm:pt>
    <dgm:pt modelId="{961E687A-3751-4CD8-BA2C-0F38514CFA11}">
      <dgm:prSet phldrT="[Testo]" custT="1"/>
      <dgm:spPr/>
      <dgm:t>
        <a:bodyPr/>
        <a:lstStyle/>
        <a:p>
          <a:r>
            <a:rPr lang="it-IT" sz="2000" dirty="0" smtClean="0"/>
            <a:t>TEMPO</a:t>
          </a:r>
          <a:endParaRPr lang="it-IT" sz="2000" dirty="0"/>
        </a:p>
      </dgm:t>
    </dgm:pt>
    <dgm:pt modelId="{3E202A8D-CA02-442E-ADCB-7423C6A1E3EC}" type="parTrans" cxnId="{7988D5D6-EB97-4801-B06A-F87D0959A27B}">
      <dgm:prSet/>
      <dgm:spPr/>
      <dgm:t>
        <a:bodyPr/>
        <a:lstStyle/>
        <a:p>
          <a:endParaRPr lang="it-IT"/>
        </a:p>
      </dgm:t>
    </dgm:pt>
    <dgm:pt modelId="{E8610537-9EEE-43E1-B398-026FA855A535}" type="sibTrans" cxnId="{7988D5D6-EB97-4801-B06A-F87D0959A27B}">
      <dgm:prSet/>
      <dgm:spPr/>
      <dgm:t>
        <a:bodyPr/>
        <a:lstStyle/>
        <a:p>
          <a:endParaRPr lang="it-IT"/>
        </a:p>
      </dgm:t>
    </dgm:pt>
    <dgm:pt modelId="{32B1558A-A276-45FD-959B-037295D11C6F}">
      <dgm:prSet phldrT="[Testo]" custT="1"/>
      <dgm:spPr/>
      <dgm:t>
        <a:bodyPr/>
        <a:lstStyle/>
        <a:p>
          <a:r>
            <a:rPr lang="it-IT" sz="2000" dirty="0" smtClean="0"/>
            <a:t>Calcolo LMT</a:t>
          </a:r>
          <a:endParaRPr lang="it-IT" sz="2000" dirty="0"/>
        </a:p>
      </dgm:t>
    </dgm:pt>
    <dgm:pt modelId="{0DE1B322-2336-4B4C-98B3-558118E4462E}" type="parTrans" cxnId="{BFD2482D-98CE-4B60-B023-B8484E328E10}">
      <dgm:prSet/>
      <dgm:spPr/>
      <dgm:t>
        <a:bodyPr/>
        <a:lstStyle/>
        <a:p>
          <a:endParaRPr lang="it-IT"/>
        </a:p>
      </dgm:t>
    </dgm:pt>
    <dgm:pt modelId="{941F0977-D71F-41FB-BE21-47D950996293}" type="sibTrans" cxnId="{BFD2482D-98CE-4B60-B023-B8484E328E10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8139E57-4C85-4108-AB28-5AFE33ECECF9}" type="pres">
      <dgm:prSet presAssocID="{961E687A-3751-4CD8-BA2C-0F38514CFA11}" presName="boxAndChildren" presStyleCnt="0"/>
      <dgm:spPr/>
    </dgm:pt>
    <dgm:pt modelId="{9F3AB40B-179A-45A6-93D6-8DE0DF54CB63}" type="pres">
      <dgm:prSet presAssocID="{961E687A-3751-4CD8-BA2C-0F38514CFA11}" presName="parentTextBox" presStyleLbl="node1" presStyleIdx="0" presStyleCnt="2"/>
      <dgm:spPr/>
      <dgm:t>
        <a:bodyPr/>
        <a:lstStyle/>
        <a:p>
          <a:endParaRPr lang="it-IT"/>
        </a:p>
      </dgm:t>
    </dgm:pt>
    <dgm:pt modelId="{2AD09042-5B96-44E2-B569-8FBCD87D1DDC}" type="pres">
      <dgm:prSet presAssocID="{961E687A-3751-4CD8-BA2C-0F38514CFA11}" presName="entireBox" presStyleLbl="node1" presStyleIdx="0" presStyleCnt="2"/>
      <dgm:spPr/>
      <dgm:t>
        <a:bodyPr/>
        <a:lstStyle/>
        <a:p>
          <a:endParaRPr lang="it-IT"/>
        </a:p>
      </dgm:t>
    </dgm:pt>
    <dgm:pt modelId="{0DBAB723-6B07-40EA-B593-AE10B1AC123A}" type="pres">
      <dgm:prSet presAssocID="{961E687A-3751-4CD8-BA2C-0F38514CFA11}" presName="descendantBox" presStyleCnt="0"/>
      <dgm:spPr/>
    </dgm:pt>
    <dgm:pt modelId="{2BF32833-432D-4E54-8382-88FF40843297}" type="pres">
      <dgm:prSet presAssocID="{32B1558A-A276-45FD-959B-037295D11C6F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480381-C007-4470-9C91-F7F7D2CF2810}" type="pres">
      <dgm:prSet presAssocID="{70B038A9-5CE7-4A0C-952C-331955CCF74B}" presName="sp" presStyleCnt="0"/>
      <dgm:spPr/>
    </dgm:pt>
    <dgm:pt modelId="{C8B0F6D4-5D1E-4351-BFB8-EE788A77B01C}" type="pres">
      <dgm:prSet presAssocID="{A9B269A0-9580-4592-BC29-670CF40D47F8}" presName="arrowAndChildren" presStyleCnt="0"/>
      <dgm:spPr/>
    </dgm:pt>
    <dgm:pt modelId="{EAC29B40-BB73-4D1C-A9BF-38A066866C5F}" type="pres">
      <dgm:prSet presAssocID="{A9B269A0-9580-4592-BC29-670CF40D47F8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5378E83A-C7C0-4038-8CDD-33898F2C1093}" type="pres">
      <dgm:prSet presAssocID="{A9B269A0-9580-4592-BC29-670CF40D47F8}" presName="arrow" presStyleLbl="node1" presStyleIdx="1" presStyleCnt="2"/>
      <dgm:spPr/>
      <dgm:t>
        <a:bodyPr/>
        <a:lstStyle/>
        <a:p>
          <a:endParaRPr lang="it-IT"/>
        </a:p>
      </dgm:t>
    </dgm:pt>
    <dgm:pt modelId="{8344F7D0-987D-425E-80F5-AD21BB12D905}" type="pres">
      <dgm:prSet presAssocID="{A9B269A0-9580-4592-BC29-670CF40D47F8}" presName="descendantArrow" presStyleCnt="0"/>
      <dgm:spPr/>
    </dgm:pt>
    <dgm:pt modelId="{F07AD3D1-6A62-4B57-A575-E5FB91676744}" type="pres">
      <dgm:prSet presAssocID="{26018DA8-807F-4B36-A941-4F42B4643BB9}" presName="childTextArrow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7988D5D6-EB97-4801-B06A-F87D0959A27B}" srcId="{4BC4DA22-8CF1-4A31-8AB7-292E7733B0D2}" destId="{961E687A-3751-4CD8-BA2C-0F38514CFA11}" srcOrd="1" destOrd="0" parTransId="{3E202A8D-CA02-442E-ADCB-7423C6A1E3EC}" sibTransId="{E8610537-9EEE-43E1-B398-026FA855A535}"/>
    <dgm:cxn modelId="{B05D1FAA-F21D-46C8-A575-296A33A7BB5B}" type="presOf" srcId="{4BC4DA22-8CF1-4A31-8AB7-292E7733B0D2}" destId="{F0E07B57-4EBD-4673-A78E-AF8A8469B304}" srcOrd="0" destOrd="0" presId="urn:microsoft.com/office/officeart/2005/8/layout/process4"/>
    <dgm:cxn modelId="{85086028-C521-496E-9A51-0F0564F8E110}" type="presOf" srcId="{A9B269A0-9580-4592-BC29-670CF40D47F8}" destId="{5378E83A-C7C0-4038-8CDD-33898F2C1093}" srcOrd="1" destOrd="0" presId="urn:microsoft.com/office/officeart/2005/8/layout/process4"/>
    <dgm:cxn modelId="{AA3AF8B7-D23C-4871-AD70-07E5FB7D5C75}" type="presOf" srcId="{961E687A-3751-4CD8-BA2C-0F38514CFA11}" destId="{2AD09042-5B96-44E2-B569-8FBCD87D1DDC}" srcOrd="1" destOrd="0" presId="urn:microsoft.com/office/officeart/2005/8/layout/process4"/>
    <dgm:cxn modelId="{59D112E7-91BD-4A2C-BB02-F22A1E9E8086}" type="presOf" srcId="{A9B269A0-9580-4592-BC29-670CF40D47F8}" destId="{EAC29B40-BB73-4D1C-A9BF-38A066866C5F}" srcOrd="0" destOrd="0" presId="urn:microsoft.com/office/officeart/2005/8/layout/process4"/>
    <dgm:cxn modelId="{3665DC5F-E22D-48AF-A883-7A55D32E3AD5}" srcId="{A9B269A0-9580-4592-BC29-670CF40D47F8}" destId="{26018DA8-807F-4B36-A941-4F42B4643BB9}" srcOrd="0" destOrd="0" parTransId="{6351F7A9-9576-4420-AE6F-9D0EB83FBF91}" sibTransId="{B7CF020B-C68D-4491-9C05-87FD07BEEB8D}"/>
    <dgm:cxn modelId="{BFD2482D-98CE-4B60-B023-B8484E328E10}" srcId="{961E687A-3751-4CD8-BA2C-0F38514CFA11}" destId="{32B1558A-A276-45FD-959B-037295D11C6F}" srcOrd="0" destOrd="0" parTransId="{0DE1B322-2336-4B4C-98B3-558118E4462E}" sibTransId="{941F0977-D71F-41FB-BE21-47D950996293}"/>
    <dgm:cxn modelId="{DEDC77F4-9910-4D97-B961-FFBF85923480}" type="presOf" srcId="{26018DA8-807F-4B36-A941-4F42B4643BB9}" destId="{F07AD3D1-6A62-4B57-A575-E5FB91676744}" srcOrd="0" destOrd="0" presId="urn:microsoft.com/office/officeart/2005/8/layout/process4"/>
    <dgm:cxn modelId="{B6D76139-4669-46C2-AA82-135909C63942}" type="presOf" srcId="{961E687A-3751-4CD8-BA2C-0F38514CFA11}" destId="{9F3AB40B-179A-45A6-93D6-8DE0DF54CB63}" srcOrd="0" destOrd="0" presId="urn:microsoft.com/office/officeart/2005/8/layout/process4"/>
    <dgm:cxn modelId="{24153005-67D9-41E6-BD59-1F6C4A7B35A3}" type="presOf" srcId="{32B1558A-A276-45FD-959B-037295D11C6F}" destId="{2BF32833-432D-4E54-8382-88FF40843297}" srcOrd="0" destOrd="0" presId="urn:microsoft.com/office/officeart/2005/8/layout/process4"/>
    <dgm:cxn modelId="{9DAEA176-8DE7-4B5A-89CF-9223CFE42B11}" type="presParOf" srcId="{F0E07B57-4EBD-4673-A78E-AF8A8469B304}" destId="{38139E57-4C85-4108-AB28-5AFE33ECECF9}" srcOrd="0" destOrd="0" presId="urn:microsoft.com/office/officeart/2005/8/layout/process4"/>
    <dgm:cxn modelId="{32220114-21E0-4927-896A-05452B2E356C}" type="presParOf" srcId="{38139E57-4C85-4108-AB28-5AFE33ECECF9}" destId="{9F3AB40B-179A-45A6-93D6-8DE0DF54CB63}" srcOrd="0" destOrd="0" presId="urn:microsoft.com/office/officeart/2005/8/layout/process4"/>
    <dgm:cxn modelId="{B37586BD-C231-42F7-A81B-E0CCD2A56815}" type="presParOf" srcId="{38139E57-4C85-4108-AB28-5AFE33ECECF9}" destId="{2AD09042-5B96-44E2-B569-8FBCD87D1DDC}" srcOrd="1" destOrd="0" presId="urn:microsoft.com/office/officeart/2005/8/layout/process4"/>
    <dgm:cxn modelId="{6303D001-5223-4842-BEDE-13E25E421866}" type="presParOf" srcId="{38139E57-4C85-4108-AB28-5AFE33ECECF9}" destId="{0DBAB723-6B07-40EA-B593-AE10B1AC123A}" srcOrd="2" destOrd="0" presId="urn:microsoft.com/office/officeart/2005/8/layout/process4"/>
    <dgm:cxn modelId="{AF743D3C-CCB0-4930-A1FD-7CC7B5F25A3D}" type="presParOf" srcId="{0DBAB723-6B07-40EA-B593-AE10B1AC123A}" destId="{2BF32833-432D-4E54-8382-88FF40843297}" srcOrd="0" destOrd="0" presId="urn:microsoft.com/office/officeart/2005/8/layout/process4"/>
    <dgm:cxn modelId="{B341BBCF-070C-4246-B1D2-7E8820E7E0C8}" type="presParOf" srcId="{F0E07B57-4EBD-4673-A78E-AF8A8469B304}" destId="{7A480381-C007-4470-9C91-F7F7D2CF2810}" srcOrd="1" destOrd="0" presId="urn:microsoft.com/office/officeart/2005/8/layout/process4"/>
    <dgm:cxn modelId="{A59E4AD0-9EF2-4A21-A791-1C2929D1C52B}" type="presParOf" srcId="{F0E07B57-4EBD-4673-A78E-AF8A8469B304}" destId="{C8B0F6D4-5D1E-4351-BFB8-EE788A77B01C}" srcOrd="2" destOrd="0" presId="urn:microsoft.com/office/officeart/2005/8/layout/process4"/>
    <dgm:cxn modelId="{3F1317BA-5B94-47CC-8B5C-710AD010BD9C}" type="presParOf" srcId="{C8B0F6D4-5D1E-4351-BFB8-EE788A77B01C}" destId="{EAC29B40-BB73-4D1C-A9BF-38A066866C5F}" srcOrd="0" destOrd="0" presId="urn:microsoft.com/office/officeart/2005/8/layout/process4"/>
    <dgm:cxn modelId="{5E178C36-46E9-4BC8-B8E4-7BA0B7C31435}" type="presParOf" srcId="{C8B0F6D4-5D1E-4351-BFB8-EE788A77B01C}" destId="{5378E83A-C7C0-4038-8CDD-33898F2C1093}" srcOrd="1" destOrd="0" presId="urn:microsoft.com/office/officeart/2005/8/layout/process4"/>
    <dgm:cxn modelId="{F16764E9-3250-49A0-B2D6-95740D03074B}" type="presParOf" srcId="{C8B0F6D4-5D1E-4351-BFB8-EE788A77B01C}" destId="{8344F7D0-987D-425E-80F5-AD21BB12D905}" srcOrd="2" destOrd="0" presId="urn:microsoft.com/office/officeart/2005/8/layout/process4"/>
    <dgm:cxn modelId="{631D4040-7DD2-4778-8251-A348A2B05E2F}" type="presParOf" srcId="{8344F7D0-987D-425E-80F5-AD21BB12D905}" destId="{F07AD3D1-6A62-4B57-A575-E5FB91676744}" srcOrd="0" destOrd="0" presId="urn:microsoft.com/office/officeart/2005/8/layout/process4"/>
  </dgm:cxnLst>
  <dgm:bg/>
  <dgm:whole/>
</dgm:dataModel>
</file>

<file path=ppt/diagrams/data74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D e </a:t>
          </a:r>
          <a:r>
            <a:rPr lang="it-IT" dirty="0" err="1" smtClean="0"/>
            <a:t>TCi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C2106023-D15C-499F-9590-EEB4AB624CD7}">
      <dgm:prSet/>
      <dgm:spPr/>
      <dgm:t>
        <a:bodyPr/>
        <a:lstStyle/>
        <a:p>
          <a:r>
            <a:rPr lang="it-IT" dirty="0" smtClean="0"/>
            <a:t>Calcolo D</a:t>
          </a:r>
          <a:r>
            <a:rPr lang="it-IT" baseline="-25000" dirty="0" smtClean="0"/>
            <a:t>DC</a:t>
          </a:r>
          <a:endParaRPr lang="it-IT" baseline="-25000" dirty="0"/>
        </a:p>
      </dgm:t>
    </dgm:pt>
    <dgm:pt modelId="{A92C9C0D-FFCA-49C1-A2D0-B2B7FD000DBA}" type="parTrans" cxnId="{F2CC7700-997C-4757-9C33-C3C918A9F997}">
      <dgm:prSet/>
      <dgm:spPr/>
      <dgm:t>
        <a:bodyPr/>
        <a:lstStyle/>
        <a:p>
          <a:endParaRPr lang="it-IT"/>
        </a:p>
      </dgm:t>
    </dgm:pt>
    <dgm:pt modelId="{45449CF5-771E-4552-A6BC-AC9D88AA6B18}" type="sibTrans" cxnId="{F2CC7700-997C-4757-9C33-C3C918A9F997}">
      <dgm:prSet/>
      <dgm:spPr/>
      <dgm:t>
        <a:bodyPr/>
        <a:lstStyle/>
        <a:p>
          <a:endParaRPr lang="it-IT"/>
        </a:p>
      </dgm:t>
    </dgm:pt>
    <dgm:pt modelId="{9514535E-57D3-44CE-A024-6DC200EA1D72}">
      <dgm:prSet/>
      <dgm:spPr/>
      <dgm:t>
        <a:bodyPr/>
        <a:lstStyle/>
        <a:p>
          <a:r>
            <a:rPr lang="it-IT" dirty="0" smtClean="0"/>
            <a:t>Calcolo FT</a:t>
          </a:r>
          <a:r>
            <a:rPr lang="it-IT" baseline="-25000" dirty="0" smtClean="0"/>
            <a:t>AC</a:t>
          </a:r>
          <a:endParaRPr lang="it-IT" baseline="-25000" dirty="0"/>
        </a:p>
      </dgm:t>
    </dgm:pt>
    <dgm:pt modelId="{E446C105-D2CC-4112-9AAD-91B11E95C3AA}" type="parTrans" cxnId="{9D4CD220-3E89-45FB-A15D-A15E1C8D23BB}">
      <dgm:prSet/>
      <dgm:spPr/>
      <dgm:t>
        <a:bodyPr/>
        <a:lstStyle/>
        <a:p>
          <a:endParaRPr lang="it-IT"/>
        </a:p>
      </dgm:t>
    </dgm:pt>
    <dgm:pt modelId="{ED01CC7D-5CB9-4B3A-94C7-05B14B6429DE}" type="sibTrans" cxnId="{9D4CD220-3E89-45FB-A15D-A15E1C8D23BB}">
      <dgm:prSet/>
      <dgm:spPr/>
      <dgm:t>
        <a:bodyPr/>
        <a:lstStyle/>
        <a:p>
          <a:endParaRPr lang="it-IT"/>
        </a:p>
      </dgm:t>
    </dgm:pt>
    <dgm:pt modelId="{4FCA1C5F-2E38-4DB2-B38E-62C8B7A68E23}">
      <dgm:prSet/>
      <dgm:spPr/>
      <dgm:t>
        <a:bodyPr/>
        <a:lstStyle/>
        <a:p>
          <a:r>
            <a:rPr lang="it-IT" dirty="0" smtClean="0"/>
            <a:t>Calcolo LMT</a:t>
          </a:r>
          <a:r>
            <a:rPr lang="it-IT" baseline="-25000" dirty="0" smtClean="0"/>
            <a:t>C</a:t>
          </a:r>
          <a:endParaRPr lang="it-IT" baseline="-25000" dirty="0"/>
        </a:p>
      </dgm:t>
    </dgm:pt>
    <dgm:pt modelId="{DDF7D246-8EF0-4E6F-B58B-B36E4590D2A4}" type="parTrans" cxnId="{25C9B477-EECA-4EC5-A431-4E172DB78684}">
      <dgm:prSet/>
      <dgm:spPr/>
      <dgm:t>
        <a:bodyPr/>
        <a:lstStyle/>
        <a:p>
          <a:endParaRPr lang="it-IT"/>
        </a:p>
      </dgm:t>
    </dgm:pt>
    <dgm:pt modelId="{4AF4BA89-1452-4554-8C6D-E9CABC02DDF7}" type="sibTrans" cxnId="{25C9B477-EECA-4EC5-A431-4E172DB78684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  <dgm:t>
        <a:bodyPr/>
        <a:lstStyle/>
        <a:p>
          <a:endParaRPr lang="it-IT"/>
        </a:p>
      </dgm:t>
    </dgm:pt>
    <dgm:pt modelId="{E49C7360-95A8-49FA-A7E2-2721D001543C}" type="pres">
      <dgm:prSet presAssocID="{E19F41FF-CA4F-4296-B8E0-340C53272823}" presName="arrowDiagram4" presStyleCnt="0"/>
      <dgm:spPr/>
    </dgm:pt>
    <dgm:pt modelId="{4F54671F-1C54-4667-859E-65D0B8384ED6}" type="pres">
      <dgm:prSet presAssocID="{A7C2AE8E-690F-4EC4-9BDA-90FDB49BBD57}" presName="bullet4a" presStyleLbl="node1" presStyleIdx="0" presStyleCnt="4"/>
      <dgm:spPr/>
    </dgm:pt>
    <dgm:pt modelId="{0F9975E2-5EA4-4EF9-A15A-5C47A0483D8F}" type="pres">
      <dgm:prSet presAssocID="{A7C2AE8E-690F-4EC4-9BDA-90FDB49BBD57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D8C5CE7-5B42-4D93-A300-4161F8BC4C10}" type="pres">
      <dgm:prSet presAssocID="{C2106023-D15C-499F-9590-EEB4AB624CD7}" presName="bullet4b" presStyleLbl="node1" presStyleIdx="1" presStyleCnt="4"/>
      <dgm:spPr/>
    </dgm:pt>
    <dgm:pt modelId="{44468414-E43D-4C18-8A0B-903057DB74C2}" type="pres">
      <dgm:prSet presAssocID="{C2106023-D15C-499F-9590-EEB4AB624CD7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62AACAE-D806-46BF-BD8B-F0E1B9993856}" type="pres">
      <dgm:prSet presAssocID="{9514535E-57D3-44CE-A024-6DC200EA1D72}" presName="bullet4c" presStyleLbl="node1" presStyleIdx="2" presStyleCnt="4"/>
      <dgm:spPr/>
    </dgm:pt>
    <dgm:pt modelId="{5BEFF1A7-9012-44EF-A195-399CA7C2747F}" type="pres">
      <dgm:prSet presAssocID="{9514535E-57D3-44CE-A024-6DC200EA1D72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5E35DF-2B6C-4584-BAE3-D8204458D6BE}" type="pres">
      <dgm:prSet presAssocID="{4FCA1C5F-2E38-4DB2-B38E-62C8B7A68E23}" presName="bullet4d" presStyleLbl="node1" presStyleIdx="3" presStyleCnt="4"/>
      <dgm:spPr/>
    </dgm:pt>
    <dgm:pt modelId="{1F3E1BA1-AF5B-4732-B89E-4E768EDF0856}" type="pres">
      <dgm:prSet presAssocID="{4FCA1C5F-2E38-4DB2-B38E-62C8B7A68E23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1255074-3500-4F35-86C3-DC2AD64C1237}" type="presOf" srcId="{A7C2AE8E-690F-4EC4-9BDA-90FDB49BBD57}" destId="{0F9975E2-5EA4-4EF9-A15A-5C47A0483D8F}" srcOrd="0" destOrd="0" presId="urn:microsoft.com/office/officeart/2005/8/layout/arrow2"/>
    <dgm:cxn modelId="{55707F2F-EDE1-4A3B-94B7-CFE0028B3E80}" type="presOf" srcId="{4FCA1C5F-2E38-4DB2-B38E-62C8B7A68E23}" destId="{1F3E1BA1-AF5B-4732-B89E-4E768EDF0856}" srcOrd="0" destOrd="0" presId="urn:microsoft.com/office/officeart/2005/8/layout/arrow2"/>
    <dgm:cxn modelId="{F2CC7700-997C-4757-9C33-C3C918A9F997}" srcId="{E19F41FF-CA4F-4296-B8E0-340C53272823}" destId="{C2106023-D15C-499F-9590-EEB4AB624CD7}" srcOrd="1" destOrd="0" parTransId="{A92C9C0D-FFCA-49C1-A2D0-B2B7FD000DBA}" sibTransId="{45449CF5-771E-4552-A6BC-AC9D88AA6B18}"/>
    <dgm:cxn modelId="{00387EA5-4881-494C-903C-119EFD9CC624}" type="presOf" srcId="{9514535E-57D3-44CE-A024-6DC200EA1D72}" destId="{5BEFF1A7-9012-44EF-A195-399CA7C2747F}" srcOrd="0" destOrd="0" presId="urn:microsoft.com/office/officeart/2005/8/layout/arrow2"/>
    <dgm:cxn modelId="{25C9B477-EECA-4EC5-A431-4E172DB78684}" srcId="{E19F41FF-CA4F-4296-B8E0-340C53272823}" destId="{4FCA1C5F-2E38-4DB2-B38E-62C8B7A68E23}" srcOrd="3" destOrd="0" parTransId="{DDF7D246-8EF0-4E6F-B58B-B36E4590D2A4}" sibTransId="{4AF4BA89-1452-4554-8C6D-E9CABC02DDF7}"/>
    <dgm:cxn modelId="{6FBDD2A4-7FF2-4394-9B4D-6DFA02EDF921}" type="presOf" srcId="{E19F41FF-CA4F-4296-B8E0-340C53272823}" destId="{6555694C-60F4-48FD-B317-3722FF98FBB9}" srcOrd="0" destOrd="0" presId="urn:microsoft.com/office/officeart/2005/8/layout/arrow2"/>
    <dgm:cxn modelId="{6036BA56-5CA6-4CB5-B00E-DC457ACD0421}" type="presOf" srcId="{C2106023-D15C-499F-9590-EEB4AB624CD7}" destId="{44468414-E43D-4C18-8A0B-903057DB74C2}" srcOrd="0" destOrd="0" presId="urn:microsoft.com/office/officeart/2005/8/layout/arrow2"/>
    <dgm:cxn modelId="{9D4CD220-3E89-45FB-A15D-A15E1C8D23BB}" srcId="{E19F41FF-CA4F-4296-B8E0-340C53272823}" destId="{9514535E-57D3-44CE-A024-6DC200EA1D72}" srcOrd="2" destOrd="0" parTransId="{E446C105-D2CC-4112-9AAD-91B11E95C3AA}" sibTransId="{ED01CC7D-5CB9-4B3A-94C7-05B14B6429DE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97EF4841-9956-45BD-87E1-A2EE11BB7877}" type="presParOf" srcId="{6555694C-60F4-48FD-B317-3722FF98FBB9}" destId="{E8E17464-8E84-40F9-8AE2-1E89CEC3D5FA}" srcOrd="0" destOrd="0" presId="urn:microsoft.com/office/officeart/2005/8/layout/arrow2"/>
    <dgm:cxn modelId="{08F1D5F2-BC1A-4DD4-A0E6-2255C561C217}" type="presParOf" srcId="{6555694C-60F4-48FD-B317-3722FF98FBB9}" destId="{E49C7360-95A8-49FA-A7E2-2721D001543C}" srcOrd="1" destOrd="0" presId="urn:microsoft.com/office/officeart/2005/8/layout/arrow2"/>
    <dgm:cxn modelId="{BC2997B4-3110-45F0-813C-7105398A94A7}" type="presParOf" srcId="{E49C7360-95A8-49FA-A7E2-2721D001543C}" destId="{4F54671F-1C54-4667-859E-65D0B8384ED6}" srcOrd="0" destOrd="0" presId="urn:microsoft.com/office/officeart/2005/8/layout/arrow2"/>
    <dgm:cxn modelId="{DB0DFCD8-FCAA-41F2-B13D-A3017A6CED1E}" type="presParOf" srcId="{E49C7360-95A8-49FA-A7E2-2721D001543C}" destId="{0F9975E2-5EA4-4EF9-A15A-5C47A0483D8F}" srcOrd="1" destOrd="0" presId="urn:microsoft.com/office/officeart/2005/8/layout/arrow2"/>
    <dgm:cxn modelId="{C972BAE1-FCF6-422C-875E-BC6404759270}" type="presParOf" srcId="{E49C7360-95A8-49FA-A7E2-2721D001543C}" destId="{4D8C5CE7-5B42-4D93-A300-4161F8BC4C10}" srcOrd="2" destOrd="0" presId="urn:microsoft.com/office/officeart/2005/8/layout/arrow2"/>
    <dgm:cxn modelId="{FB8F90A6-4A2C-4A2C-BF19-3BBD1255562E}" type="presParOf" srcId="{E49C7360-95A8-49FA-A7E2-2721D001543C}" destId="{44468414-E43D-4C18-8A0B-903057DB74C2}" srcOrd="3" destOrd="0" presId="urn:microsoft.com/office/officeart/2005/8/layout/arrow2"/>
    <dgm:cxn modelId="{6B162AF4-70B7-4D0E-8A6A-D6B311ED1A24}" type="presParOf" srcId="{E49C7360-95A8-49FA-A7E2-2721D001543C}" destId="{362AACAE-D806-46BF-BD8B-F0E1B9993856}" srcOrd="4" destOrd="0" presId="urn:microsoft.com/office/officeart/2005/8/layout/arrow2"/>
    <dgm:cxn modelId="{B3906F9C-322D-4060-B604-F1696BFD0948}" type="presParOf" srcId="{E49C7360-95A8-49FA-A7E2-2721D001543C}" destId="{5BEFF1A7-9012-44EF-A195-399CA7C2747F}" srcOrd="5" destOrd="0" presId="urn:microsoft.com/office/officeart/2005/8/layout/arrow2"/>
    <dgm:cxn modelId="{3BF51E61-2660-424C-8714-346944A73F62}" type="presParOf" srcId="{E49C7360-95A8-49FA-A7E2-2721D001543C}" destId="{565E35DF-2B6C-4584-BAE3-D8204458D6BE}" srcOrd="6" destOrd="0" presId="urn:microsoft.com/office/officeart/2005/8/layout/arrow2"/>
    <dgm:cxn modelId="{AD2FD45C-3E38-426B-B2DD-B7BA6B11938C}" type="presParOf" srcId="{E49C7360-95A8-49FA-A7E2-2721D001543C}" destId="{1F3E1BA1-AF5B-4732-B89E-4E768EDF0856}" srcOrd="7" destOrd="0" presId="urn:microsoft.com/office/officeart/2005/8/layout/arrow2"/>
  </dgm:cxnLst>
  <dgm:bg/>
  <dgm:whole/>
</dgm:dataModel>
</file>

<file path=ppt/diagrams/data75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1</a:t>
          </a:r>
          <a:endParaRPr lang="it-IT" sz="32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2</a:t>
          </a:r>
          <a:endParaRPr lang="it-IT" sz="32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3</a:t>
          </a:r>
          <a:endParaRPr lang="it-IT" sz="32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4</a:t>
          </a:r>
          <a:endParaRPr lang="it-IT" sz="32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2</a:t>
          </a:r>
          <a:endParaRPr lang="it-IT" sz="32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Notte</a:t>
          </a:r>
          <a:endParaRPr lang="it-IT" sz="32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3159E47A-880B-4562-9574-05E42BBDB5D1}">
      <dgm:prSet phldrT="[Testo]" custT="1"/>
      <dgm:spPr/>
      <dgm:t>
        <a:bodyPr/>
        <a:lstStyle/>
        <a:p>
          <a:r>
            <a:rPr lang="it-IT" sz="3200" dirty="0" smtClean="0"/>
            <a:t>D=3530 NM</a:t>
          </a:r>
          <a:endParaRPr lang="it-IT" sz="3200" dirty="0"/>
        </a:p>
      </dgm:t>
    </dgm:pt>
    <dgm:pt modelId="{0D5E23A0-7750-4F4B-8985-E0BD57157A7F}" type="parTrans" cxnId="{4350F9CF-7CEC-4265-8AA6-E19789CBFE39}">
      <dgm:prSet/>
      <dgm:spPr/>
      <dgm:t>
        <a:bodyPr/>
        <a:lstStyle/>
        <a:p>
          <a:endParaRPr lang="it-IT"/>
        </a:p>
      </dgm:t>
    </dgm:pt>
    <dgm:pt modelId="{AB16F4B4-E87C-4461-816D-5BFEE526314F}" type="sibTrans" cxnId="{4350F9CF-7CEC-4265-8AA6-E19789CBFE39}">
      <dgm:prSet/>
      <dgm:spPr/>
      <dgm:t>
        <a:bodyPr/>
        <a:lstStyle/>
        <a:p>
          <a:endParaRPr lang="it-IT"/>
        </a:p>
      </dgm:t>
    </dgm:pt>
    <dgm:pt modelId="{1180C214-0375-4B17-9237-5B1A23BDC0C1}">
      <dgm:prSet phldrT="[Testo]" custT="1"/>
      <dgm:spPr/>
      <dgm:t>
        <a:bodyPr/>
        <a:lstStyle/>
        <a:p>
          <a:r>
            <a:rPr lang="it-IT" sz="3200" dirty="0" smtClean="0"/>
            <a:t>TCi=003°</a:t>
          </a:r>
          <a:endParaRPr lang="it-IT" sz="3200" dirty="0"/>
        </a:p>
      </dgm:t>
    </dgm:pt>
    <dgm:pt modelId="{88FB2B7F-4ECF-48AD-86C7-7783ACEE4555}" type="parTrans" cxnId="{11EDC57F-4914-4162-A1A5-5DEF3439FC37}">
      <dgm:prSet/>
      <dgm:spPr/>
      <dgm:t>
        <a:bodyPr/>
        <a:lstStyle/>
        <a:p>
          <a:endParaRPr lang="it-IT"/>
        </a:p>
      </dgm:t>
    </dgm:pt>
    <dgm:pt modelId="{DC22BCE6-BC6C-4EF7-8BC3-012F6C647280}" type="sibTrans" cxnId="{11EDC57F-4914-4162-A1A5-5DEF3439FC37}">
      <dgm:prSet/>
      <dgm:spPr/>
      <dgm:t>
        <a:bodyPr/>
        <a:lstStyle/>
        <a:p>
          <a:endParaRPr lang="it-IT"/>
        </a:p>
      </dgm:t>
    </dgm:pt>
    <dgm:pt modelId="{C8F6E34A-6BEF-4607-A184-A8478EFC3573}">
      <dgm:prSet phldrT="[Testo]" custT="1"/>
      <dgm:spPr/>
      <dgm:t>
        <a:bodyPr/>
        <a:lstStyle/>
        <a:p>
          <a:r>
            <a:rPr lang="it-IT" sz="3200" dirty="0" smtClean="0"/>
            <a:t>D</a:t>
          </a:r>
          <a:r>
            <a:rPr lang="it-IT" sz="3200" baseline="-25000" dirty="0" smtClean="0"/>
            <a:t>PC</a:t>
          </a:r>
          <a:r>
            <a:rPr lang="it-IT" sz="3200" dirty="0" smtClean="0"/>
            <a:t>=90NM</a:t>
          </a:r>
          <a:endParaRPr lang="it-IT" sz="3200" dirty="0"/>
        </a:p>
      </dgm:t>
    </dgm:pt>
    <dgm:pt modelId="{F13FED23-2407-43D9-A8FE-D6599DFB950B}" type="parTrans" cxnId="{D038EEFD-E76A-4EFA-A7BC-CDA60DCB86E5}">
      <dgm:prSet/>
      <dgm:spPr/>
      <dgm:t>
        <a:bodyPr/>
        <a:lstStyle/>
        <a:p>
          <a:endParaRPr lang="it-IT"/>
        </a:p>
      </dgm:t>
    </dgm:pt>
    <dgm:pt modelId="{229BE13A-A07D-412F-87A9-CCF2F4903AFD}" type="sibTrans" cxnId="{D038EEFD-E76A-4EFA-A7BC-CDA60DCB86E5}">
      <dgm:prSet/>
      <dgm:spPr/>
      <dgm:t>
        <a:bodyPr/>
        <a:lstStyle/>
        <a:p>
          <a:endParaRPr lang="it-IT"/>
        </a:p>
      </dgm:t>
    </dgm:pt>
    <dgm:pt modelId="{AF8EE46E-AB8D-4C48-A334-5B78305ECC6B}">
      <dgm:prSet phldrT="[Testo]" custT="1"/>
      <dgm:spPr/>
      <dgm:t>
        <a:bodyPr/>
        <a:lstStyle/>
        <a:p>
          <a:r>
            <a:rPr lang="it-IT" sz="3200" dirty="0" smtClean="0"/>
            <a:t>FT</a:t>
          </a:r>
          <a:r>
            <a:rPr lang="it-IT" sz="3200" baseline="-25000" dirty="0" smtClean="0"/>
            <a:t>AC</a:t>
          </a:r>
          <a:r>
            <a:rPr lang="it-IT" sz="3200" dirty="0" smtClean="0"/>
            <a:t>=4</a:t>
          </a:r>
          <a:r>
            <a:rPr lang="it-IT" sz="3200" baseline="30000" dirty="0" smtClean="0"/>
            <a:t>h</a:t>
          </a:r>
          <a:r>
            <a:rPr lang="it-IT" sz="3200" dirty="0" smtClean="0"/>
            <a:t>25</a:t>
          </a:r>
          <a:r>
            <a:rPr lang="it-IT" sz="3200" baseline="30000" dirty="0" smtClean="0"/>
            <a:t>m</a:t>
          </a:r>
          <a:endParaRPr lang="it-IT" sz="3200" baseline="30000" dirty="0"/>
        </a:p>
      </dgm:t>
    </dgm:pt>
    <dgm:pt modelId="{0BA3D8BF-13F7-49A8-842B-538695F0FB53}" type="parTrans" cxnId="{443BC638-1775-41D3-9EB9-C61B1C100566}">
      <dgm:prSet/>
      <dgm:spPr/>
      <dgm:t>
        <a:bodyPr/>
        <a:lstStyle/>
        <a:p>
          <a:endParaRPr lang="it-IT"/>
        </a:p>
      </dgm:t>
    </dgm:pt>
    <dgm:pt modelId="{61F2AC77-CF0C-491B-B567-7AF6987BAD08}" type="sibTrans" cxnId="{443BC638-1775-41D3-9EB9-C61B1C100566}">
      <dgm:prSet/>
      <dgm:spPr/>
      <dgm:t>
        <a:bodyPr/>
        <a:lstStyle/>
        <a:p>
          <a:endParaRPr lang="it-IT"/>
        </a:p>
      </dgm:t>
    </dgm:pt>
    <dgm:pt modelId="{0B001D1E-C269-4D37-8F90-A6234A5E69E5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LMT</a:t>
          </a:r>
          <a:r>
            <a:rPr lang="it-IT" sz="3200" baseline="-25000" dirty="0" smtClean="0"/>
            <a:t>C</a:t>
          </a:r>
          <a:r>
            <a:rPr lang="it-IT" sz="3200" dirty="0" smtClean="0"/>
            <a:t>=22</a:t>
          </a:r>
          <a:r>
            <a:rPr lang="it-IT" sz="3200" baseline="30000" dirty="0" smtClean="0"/>
            <a:t>d</a:t>
          </a:r>
          <a:r>
            <a:rPr lang="it-IT" sz="3200" dirty="0" smtClean="0"/>
            <a:t>00</a:t>
          </a:r>
          <a:r>
            <a:rPr lang="it-IT" sz="3200" baseline="30000" dirty="0" smtClean="0"/>
            <a:t>h</a:t>
          </a:r>
          <a:r>
            <a:rPr lang="it-IT" sz="3200" dirty="0" smtClean="0"/>
            <a:t>08</a:t>
          </a:r>
          <a:r>
            <a:rPr lang="it-IT" sz="3200" baseline="30000" dirty="0" smtClean="0"/>
            <a:t>m</a:t>
          </a:r>
          <a:endParaRPr lang="it-IT" sz="3200" baseline="30000" dirty="0"/>
        </a:p>
      </dgm:t>
    </dgm:pt>
    <dgm:pt modelId="{7EC4F0DD-F7D4-426F-A05F-3B59E3ED8DED}" type="parTrans" cxnId="{0F2902CF-482E-48DF-A1F4-83A3B736AB21}">
      <dgm:prSet/>
      <dgm:spPr/>
      <dgm:t>
        <a:bodyPr/>
        <a:lstStyle/>
        <a:p>
          <a:endParaRPr lang="it-IT"/>
        </a:p>
      </dgm:t>
    </dgm:pt>
    <dgm:pt modelId="{CDA17821-1970-4401-B152-B6A0C94DA100}" type="sibTrans" cxnId="{0F2902CF-482E-48DF-A1F4-83A3B736AB21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12D0F65-467D-46A9-BA27-6AD2C44369C6}" type="pres">
      <dgm:prSet presAssocID="{6AC4354C-D4B9-42FD-ABFF-86E1BDF49F41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CF24D17-A956-4949-8531-BB7C794B479E}" type="pres">
      <dgm:prSet presAssocID="{8986C736-C011-4FCC-9665-34D96ABB9BB2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08A921C-2970-45E2-B578-9354C03CE5D2}" type="pres">
      <dgm:prSet presAssocID="{EDC92140-F8FD-40F7-83BF-D842E29ECB3B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6" custLinFactNeighborX="0" custLinFactNeighborY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3CE6FB-95DE-4C39-9AB9-D9DA61CEA7B5}" type="pres">
      <dgm:prSet presAssocID="{FCED0921-9F4B-42E3-8234-70F2E57CDBEC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6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B8D3D47-8827-41B1-8CEF-334DD836B4B7}" type="pres">
      <dgm:prSet presAssocID="{7E6F9B80-796C-4979-9930-186DC038E421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0E4DBC6-11D3-49AC-8CD0-5F70162106E3}" type="pres">
      <dgm:prSet presAssocID="{9B8A609B-AC5F-4218-BC52-A10BA7FB9D4E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038EEFD-E76A-4EFA-A7BC-CDA60DCB86E5}" srcId="{EDC92140-F8FD-40F7-83BF-D842E29ECB3B}" destId="{C8F6E34A-6BEF-4607-A184-A8478EFC3573}" srcOrd="0" destOrd="0" parTransId="{F13FED23-2407-43D9-A8FE-D6599DFB950B}" sibTransId="{229BE13A-A07D-412F-87A9-CCF2F4903AFD}"/>
    <dgm:cxn modelId="{4350F9CF-7CEC-4265-8AA6-E19789CBFE39}" srcId="{6AC4354C-D4B9-42FD-ABFF-86E1BDF49F41}" destId="{3159E47A-880B-4562-9574-05E42BBDB5D1}" srcOrd="0" destOrd="0" parTransId="{0D5E23A0-7750-4F4B-8985-E0BD57157A7F}" sibTransId="{AB16F4B4-E87C-4461-816D-5BFEE526314F}"/>
    <dgm:cxn modelId="{892EE19B-E5E7-43C7-B818-9AA2796D484C}" type="presOf" srcId="{AF8EE46E-AB8D-4C48-A334-5B78305ECC6B}" destId="{B93CE6FB-95DE-4C39-9AB9-D9DA61CEA7B5}" srcOrd="0" destOrd="0" presId="urn:microsoft.com/office/officeart/2005/8/layout/vList5"/>
    <dgm:cxn modelId="{0F2902CF-482E-48DF-A1F4-83A3B736AB21}" srcId="{7E6F9B80-796C-4979-9930-186DC038E421}" destId="{0B001D1E-C269-4D37-8F90-A6234A5E69E5}" srcOrd="0" destOrd="0" parTransId="{7EC4F0DD-F7D4-426F-A05F-3B59E3ED8DED}" sibTransId="{CDA17821-1970-4401-B152-B6A0C94DA100}"/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D543F2CE-A640-4BCC-ACF4-C2A2F468B339}" type="presOf" srcId="{6AC4354C-D4B9-42FD-ABFF-86E1BDF49F41}" destId="{668F6A58-16E6-4358-87BD-3A4181A3B2C8}" srcOrd="0" destOrd="0" presId="urn:microsoft.com/office/officeart/2005/8/layout/vList5"/>
    <dgm:cxn modelId="{EEB512A2-2F73-40AC-AD12-43021223A67F}" type="presOf" srcId="{8986C736-C011-4FCC-9665-34D96ABB9BB2}" destId="{01E313A1-1D0A-4195-B1CA-C4C9242C8F7F}" srcOrd="0" destOrd="0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443BC638-1775-41D3-9EB9-C61B1C100566}" srcId="{FCED0921-9F4B-42E3-8234-70F2E57CDBEC}" destId="{AF8EE46E-AB8D-4C48-A334-5B78305ECC6B}" srcOrd="0" destOrd="0" parTransId="{0BA3D8BF-13F7-49A8-842B-538695F0FB53}" sibTransId="{61F2AC77-CF0C-491B-B567-7AF6987BAD08}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D7BAB432-7694-4BEC-9ACD-E46D42DF2377}" type="presOf" srcId="{3159E47A-880B-4562-9574-05E42BBDB5D1}" destId="{012D0F65-467D-46A9-BA27-6AD2C44369C6}" srcOrd="0" destOrd="0" presId="urn:microsoft.com/office/officeart/2005/8/layout/vList5"/>
    <dgm:cxn modelId="{BBFE49A3-61C7-48BD-830E-505DDA5A0E5D}" type="presOf" srcId="{4793A041-FFCA-4512-9271-16895D90F149}" destId="{D0E4DBC6-11D3-49AC-8CD0-5F70162106E3}" srcOrd="0" destOrd="0" presId="urn:microsoft.com/office/officeart/2005/8/layout/vList5"/>
    <dgm:cxn modelId="{9FEE7D0E-6688-40DA-A2A5-A0CE4EE50074}" type="presOf" srcId="{0B001D1E-C269-4D37-8F90-A6234A5E69E5}" destId="{1B8D3D47-8827-41B1-8CEF-334DD836B4B7}" srcOrd="0" destOrd="0" presId="urn:microsoft.com/office/officeart/2005/8/layout/vList5"/>
    <dgm:cxn modelId="{BC06E563-8363-4192-9A8B-AC95E86D0B43}" type="presOf" srcId="{EDC92140-F8FD-40F7-83BF-D842E29ECB3B}" destId="{C95C735F-731B-428D-9989-73B3911F90C6}" srcOrd="0" destOrd="0" presId="urn:microsoft.com/office/officeart/2005/8/layout/vList5"/>
    <dgm:cxn modelId="{29913548-1977-4013-8196-BAEB96EDAEB2}" type="presOf" srcId="{18812DFD-6E13-4CD4-91E1-B0FFFB1E38DD}" destId="{431736DF-1099-4F93-99F6-41908D16F927}" srcOrd="0" destOrd="0" presId="urn:microsoft.com/office/officeart/2005/8/layout/vList5"/>
    <dgm:cxn modelId="{1A5ADC53-7BD7-4E9D-A2FB-B53955CCD323}" type="presOf" srcId="{1180C214-0375-4B17-9237-5B1A23BDC0C1}" destId="{7CF24D17-A956-4949-8531-BB7C794B479E}" srcOrd="0" destOrd="0" presId="urn:microsoft.com/office/officeart/2005/8/layout/vList5"/>
    <dgm:cxn modelId="{42DDF11A-A86E-42B2-A83B-72E97EC9C366}" type="presOf" srcId="{9B8A609B-AC5F-4218-BC52-A10BA7FB9D4E}" destId="{3DA1B736-55DA-4DD6-ACEA-729E9F869A52}" srcOrd="0" destOrd="0" presId="urn:microsoft.com/office/officeart/2005/8/layout/vList5"/>
    <dgm:cxn modelId="{D73EBAD9-9E04-4050-87AE-0CD2C4411DCA}" type="presOf" srcId="{7E6F9B80-796C-4979-9930-186DC038E421}" destId="{4539D06C-FC12-4E89-B63D-3B38551F7418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11EDC57F-4914-4162-A1A5-5DEF3439FC37}" srcId="{8986C736-C011-4FCC-9665-34D96ABB9BB2}" destId="{1180C214-0375-4B17-9237-5B1A23BDC0C1}" srcOrd="0" destOrd="0" parTransId="{88FB2B7F-4ECF-48AD-86C7-7783ACEE4555}" sibTransId="{DC22BCE6-BC6C-4EF7-8BC3-012F6C647280}"/>
    <dgm:cxn modelId="{7E685D1B-E300-45CB-BC39-AA58FFDAC523}" type="presOf" srcId="{FCED0921-9F4B-42E3-8234-70F2E57CDBEC}" destId="{5BB9EB2B-0637-4B0F-91F0-78DDA36134BC}" srcOrd="0" destOrd="0" presId="urn:microsoft.com/office/officeart/2005/8/layout/vList5"/>
    <dgm:cxn modelId="{D2CAF26A-F470-4CF8-9D25-4BF063014BAB}" type="presOf" srcId="{C8F6E34A-6BEF-4607-A184-A8478EFC3573}" destId="{308A921C-2970-45E2-B578-9354C03CE5D2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1D28D3F0-5F8D-47EE-AF91-43FDCCB81A06}" srcId="{18812DFD-6E13-4CD4-91E1-B0FFFB1E38DD}" destId="{9B8A609B-AC5F-4218-BC52-A10BA7FB9D4E}" srcOrd="5" destOrd="0" parTransId="{97E9BC50-11E9-4053-A382-075258B9215D}" sibTransId="{7B8E5879-E990-458E-9332-5B6C8CE1F567}"/>
    <dgm:cxn modelId="{4E70E7E1-26F1-46F8-80B9-FC8B57F4F1AB}" type="presParOf" srcId="{431736DF-1099-4F93-99F6-41908D16F927}" destId="{DFAD5C82-E01A-4E90-A6D2-AAEDBDBF7179}" srcOrd="0" destOrd="0" presId="urn:microsoft.com/office/officeart/2005/8/layout/vList5"/>
    <dgm:cxn modelId="{798AF7B9-856E-484B-B8D7-1F3231EA63E4}" type="presParOf" srcId="{DFAD5C82-E01A-4E90-A6D2-AAEDBDBF7179}" destId="{668F6A58-16E6-4358-87BD-3A4181A3B2C8}" srcOrd="0" destOrd="0" presId="urn:microsoft.com/office/officeart/2005/8/layout/vList5"/>
    <dgm:cxn modelId="{574AEC19-76A3-4069-AA07-C5B2C063321B}" type="presParOf" srcId="{DFAD5C82-E01A-4E90-A6D2-AAEDBDBF7179}" destId="{012D0F65-467D-46A9-BA27-6AD2C44369C6}" srcOrd="1" destOrd="0" presId="urn:microsoft.com/office/officeart/2005/8/layout/vList5"/>
    <dgm:cxn modelId="{AD2CFC6B-7BF4-464A-BEB4-184CC43F1E81}" type="presParOf" srcId="{431736DF-1099-4F93-99F6-41908D16F927}" destId="{4F538DF5-9E29-41A7-8A2F-04465DAC07C8}" srcOrd="1" destOrd="0" presId="urn:microsoft.com/office/officeart/2005/8/layout/vList5"/>
    <dgm:cxn modelId="{B1B129CB-96E8-4DEF-8F1B-E9C4877278F5}" type="presParOf" srcId="{431736DF-1099-4F93-99F6-41908D16F927}" destId="{794C66D0-DF69-43D4-B1F9-E72CE3DD0880}" srcOrd="2" destOrd="0" presId="urn:microsoft.com/office/officeart/2005/8/layout/vList5"/>
    <dgm:cxn modelId="{A224D6EF-DAA1-4364-9B8B-ADA4D5981245}" type="presParOf" srcId="{794C66D0-DF69-43D4-B1F9-E72CE3DD0880}" destId="{01E313A1-1D0A-4195-B1CA-C4C9242C8F7F}" srcOrd="0" destOrd="0" presId="urn:microsoft.com/office/officeart/2005/8/layout/vList5"/>
    <dgm:cxn modelId="{83459B3A-59F7-4AA3-BEFC-FBA1F7BAA67F}" type="presParOf" srcId="{794C66D0-DF69-43D4-B1F9-E72CE3DD0880}" destId="{7CF24D17-A956-4949-8531-BB7C794B479E}" srcOrd="1" destOrd="0" presId="urn:microsoft.com/office/officeart/2005/8/layout/vList5"/>
    <dgm:cxn modelId="{E16A3B6C-D2E4-46BE-A646-81879DA2A27E}" type="presParOf" srcId="{431736DF-1099-4F93-99F6-41908D16F927}" destId="{6CFFD794-A619-42D0-8F44-A50CF35976A7}" srcOrd="3" destOrd="0" presId="urn:microsoft.com/office/officeart/2005/8/layout/vList5"/>
    <dgm:cxn modelId="{3C0A657B-3537-4EE1-88A6-43E99FD328DC}" type="presParOf" srcId="{431736DF-1099-4F93-99F6-41908D16F927}" destId="{B4CE908E-F67B-4AC8-8B91-14BEAC333E1D}" srcOrd="4" destOrd="0" presId="urn:microsoft.com/office/officeart/2005/8/layout/vList5"/>
    <dgm:cxn modelId="{8524E12A-95DB-40C2-8D60-65E60BA6061E}" type="presParOf" srcId="{B4CE908E-F67B-4AC8-8B91-14BEAC333E1D}" destId="{C95C735F-731B-428D-9989-73B3911F90C6}" srcOrd="0" destOrd="0" presId="urn:microsoft.com/office/officeart/2005/8/layout/vList5"/>
    <dgm:cxn modelId="{BFAFCB0D-A727-46E4-86C3-B011B9675802}" type="presParOf" srcId="{B4CE908E-F67B-4AC8-8B91-14BEAC333E1D}" destId="{308A921C-2970-45E2-B578-9354C03CE5D2}" srcOrd="1" destOrd="0" presId="urn:microsoft.com/office/officeart/2005/8/layout/vList5"/>
    <dgm:cxn modelId="{C1FF889B-638F-4897-B7D4-B247305E5584}" type="presParOf" srcId="{431736DF-1099-4F93-99F6-41908D16F927}" destId="{0F088762-0CDA-4963-B201-0511043619D1}" srcOrd="5" destOrd="0" presId="urn:microsoft.com/office/officeart/2005/8/layout/vList5"/>
    <dgm:cxn modelId="{FD671342-21B6-4BCD-BC8A-BD6192931C25}" type="presParOf" srcId="{431736DF-1099-4F93-99F6-41908D16F927}" destId="{E010C163-8D68-430D-AD2E-51F84AFF1464}" srcOrd="6" destOrd="0" presId="urn:microsoft.com/office/officeart/2005/8/layout/vList5"/>
    <dgm:cxn modelId="{8CD05798-8955-491B-B19F-E3E44DD14E46}" type="presParOf" srcId="{E010C163-8D68-430D-AD2E-51F84AFF1464}" destId="{5BB9EB2B-0637-4B0F-91F0-78DDA36134BC}" srcOrd="0" destOrd="0" presId="urn:microsoft.com/office/officeart/2005/8/layout/vList5"/>
    <dgm:cxn modelId="{17B80D38-4E29-44CB-92EB-990C6BB439AB}" type="presParOf" srcId="{E010C163-8D68-430D-AD2E-51F84AFF1464}" destId="{B93CE6FB-95DE-4C39-9AB9-D9DA61CEA7B5}" srcOrd="1" destOrd="0" presId="urn:microsoft.com/office/officeart/2005/8/layout/vList5"/>
    <dgm:cxn modelId="{F07F14A2-7635-4C67-AE32-F7BBB2975603}" type="presParOf" srcId="{431736DF-1099-4F93-99F6-41908D16F927}" destId="{345EA5BB-4C9E-4D6F-A08D-64AAF07E11AE}" srcOrd="7" destOrd="0" presId="urn:microsoft.com/office/officeart/2005/8/layout/vList5"/>
    <dgm:cxn modelId="{D520218B-16B4-49C2-A821-9666DDCD608F}" type="presParOf" srcId="{431736DF-1099-4F93-99F6-41908D16F927}" destId="{52931297-502C-4ECC-BB55-B5AE83329871}" srcOrd="8" destOrd="0" presId="urn:microsoft.com/office/officeart/2005/8/layout/vList5"/>
    <dgm:cxn modelId="{850712F7-8A43-49A5-837A-B6CDF539F547}" type="presParOf" srcId="{52931297-502C-4ECC-BB55-B5AE83329871}" destId="{4539D06C-FC12-4E89-B63D-3B38551F7418}" srcOrd="0" destOrd="0" presId="urn:microsoft.com/office/officeart/2005/8/layout/vList5"/>
    <dgm:cxn modelId="{6FA4BA38-EF61-40D9-AF20-12F5B2D8F713}" type="presParOf" srcId="{52931297-502C-4ECC-BB55-B5AE83329871}" destId="{1B8D3D47-8827-41B1-8CEF-334DD836B4B7}" srcOrd="1" destOrd="0" presId="urn:microsoft.com/office/officeart/2005/8/layout/vList5"/>
    <dgm:cxn modelId="{0ACCE39B-0B9A-41D7-A7EE-ED3D9BBAE049}" type="presParOf" srcId="{431736DF-1099-4F93-99F6-41908D16F927}" destId="{A4B8B627-EC8D-42D2-9304-4C27A9409C77}" srcOrd="9" destOrd="0" presId="urn:microsoft.com/office/officeart/2005/8/layout/vList5"/>
    <dgm:cxn modelId="{C3371137-E935-4A88-B72C-4020D996DDBF}" type="presParOf" srcId="{431736DF-1099-4F93-99F6-41908D16F927}" destId="{A4A0F705-239C-452F-984C-9D46FE5FA0CF}" srcOrd="10" destOrd="0" presId="urn:microsoft.com/office/officeart/2005/8/layout/vList5"/>
    <dgm:cxn modelId="{AD8B48FF-54E6-4D97-9DF0-D4AC4C321D19}" type="presParOf" srcId="{A4A0F705-239C-452F-984C-9D46FE5FA0CF}" destId="{3DA1B736-55DA-4DD6-ACEA-729E9F869A52}" srcOrd="0" destOrd="0" presId="urn:microsoft.com/office/officeart/2005/8/layout/vList5"/>
    <dgm:cxn modelId="{CDC3875B-3096-4064-8B7A-E98CE371F8A3}" type="presParOf" srcId="{A4A0F705-239C-452F-984C-9D46FE5FA0CF}" destId="{D0E4DBC6-11D3-49AC-8CD0-5F70162106E3}" srcOrd="1" destOrd="0" presId="urn:microsoft.com/office/officeart/2005/8/layout/vList5"/>
  </dgm:cxnLst>
  <dgm:bg/>
  <dgm:whole/>
</dgm:dataModel>
</file>

<file path=ppt/diagrams/data76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800" dirty="0" smtClean="0"/>
            <a:t>RADIOGONIOMETRIA</a:t>
          </a:r>
          <a:endParaRPr lang="it-IT" sz="18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20AC4C79-8F73-4D4A-B4AE-E63FA3C59352}">
      <dgm:prSet phldrT="[Testo]" custT="1"/>
      <dgm:spPr/>
      <dgm:t>
        <a:bodyPr/>
        <a:lstStyle/>
        <a:p>
          <a:r>
            <a:rPr lang="it-IT" sz="1800" dirty="0" smtClean="0"/>
            <a:t>RDL, QTE, QUJ</a:t>
          </a:r>
          <a:endParaRPr lang="it-IT" sz="1800" dirty="0"/>
        </a:p>
      </dgm:t>
    </dgm:pt>
    <dgm:pt modelId="{FC4DCF4F-7CF1-4BB6-99ED-6B7FAC2BA463}" type="parTrans" cxnId="{5774E0A2-3357-43C3-93C9-896AF7199708}">
      <dgm:prSet/>
      <dgm:spPr/>
      <dgm:t>
        <a:bodyPr/>
        <a:lstStyle/>
        <a:p>
          <a:endParaRPr lang="it-IT"/>
        </a:p>
      </dgm:t>
    </dgm:pt>
    <dgm:pt modelId="{39F8E87F-9BE4-46BF-B6CC-3C7EF0EBE793}" type="sibTrans" cxnId="{5774E0A2-3357-43C3-93C9-896AF7199708}">
      <dgm:prSet/>
      <dgm:spPr/>
      <dgm:t>
        <a:bodyPr/>
        <a:lstStyle/>
        <a:p>
          <a:endParaRPr lang="it-IT"/>
        </a:p>
      </dgm:t>
    </dgm:pt>
    <dgm:pt modelId="{BC38D28F-C6B8-4A6A-9063-AE23A292C60E}">
      <dgm:prSet phldrT="[Testo]" custT="1"/>
      <dgm:spPr/>
      <dgm:t>
        <a:bodyPr/>
        <a:lstStyle/>
        <a:p>
          <a:r>
            <a:rPr lang="it-IT" sz="1800" dirty="0" smtClean="0"/>
            <a:t>LOSSODROMIA</a:t>
          </a:r>
          <a:endParaRPr lang="it-IT" sz="1800" dirty="0"/>
        </a:p>
      </dgm:t>
    </dgm:pt>
    <dgm:pt modelId="{697498D3-A25D-4937-B9B1-B0CDB7D49D7C}" type="parTrans" cxnId="{E2A1CA76-EBD7-44C3-AED6-D8F6BE3526D2}">
      <dgm:prSet/>
      <dgm:spPr/>
      <dgm:t>
        <a:bodyPr/>
        <a:lstStyle/>
        <a:p>
          <a:endParaRPr lang="it-IT"/>
        </a:p>
      </dgm:t>
    </dgm:pt>
    <dgm:pt modelId="{07DA5FC2-26F4-488B-9A1E-2844EB9F7483}" type="sibTrans" cxnId="{E2A1CA76-EBD7-44C3-AED6-D8F6BE3526D2}">
      <dgm:prSet/>
      <dgm:spPr/>
      <dgm:t>
        <a:bodyPr/>
        <a:lstStyle/>
        <a:p>
          <a:endParaRPr lang="it-IT"/>
        </a:p>
      </dgm:t>
    </dgm:pt>
    <dgm:pt modelId="{34F3D703-493B-4FA5-9D89-D2F7CA1A516A}">
      <dgm:prSet phldrT="[Testo]" custT="1"/>
      <dgm:spPr/>
      <dgm:t>
        <a:bodyPr/>
        <a:lstStyle/>
        <a:p>
          <a:r>
            <a:rPr lang="it-IT" sz="1800" dirty="0" smtClean="0"/>
            <a:t>Calcolo TB e D</a:t>
          </a:r>
          <a:endParaRPr lang="it-IT" sz="1800" dirty="0"/>
        </a:p>
      </dgm:t>
    </dgm:pt>
    <dgm:pt modelId="{601A6061-249D-4504-B2DD-F47616888861}" type="parTrans" cxnId="{AFB9418E-6168-4D8C-82E2-A0498CE7F0A9}">
      <dgm:prSet/>
      <dgm:spPr/>
      <dgm:t>
        <a:bodyPr/>
        <a:lstStyle/>
        <a:p>
          <a:endParaRPr lang="it-IT"/>
        </a:p>
      </dgm:t>
    </dgm:pt>
    <dgm:pt modelId="{E0EAF265-5640-42A6-BFF1-08A461740891}" type="sibTrans" cxnId="{AFB9418E-6168-4D8C-82E2-A0498CE7F0A9}">
      <dgm:prSet/>
      <dgm:spPr/>
      <dgm:t>
        <a:bodyPr/>
        <a:lstStyle/>
        <a:p>
          <a:endParaRPr lang="it-IT"/>
        </a:p>
      </dgm:t>
    </dgm:pt>
    <dgm:pt modelId="{D22AC55A-AB6C-4F3E-853B-9B7F6040E772}">
      <dgm:prSet phldrT="[Testo]" custT="1"/>
      <dgm:spPr/>
      <dgm:t>
        <a:bodyPr/>
        <a:lstStyle/>
        <a:p>
          <a:r>
            <a:rPr lang="it-IT" sz="1800" dirty="0" smtClean="0"/>
            <a:t>VELOCITA’</a:t>
          </a:r>
          <a:endParaRPr lang="it-IT" sz="1800" dirty="0"/>
        </a:p>
      </dgm:t>
    </dgm:pt>
    <dgm:pt modelId="{134B3924-A37A-4802-8E36-1C6617395766}" type="parTrans" cxnId="{D0A0872E-2750-4706-ADBD-5A39577DEDAF}">
      <dgm:prSet/>
      <dgm:spPr/>
      <dgm:t>
        <a:bodyPr/>
        <a:lstStyle/>
        <a:p>
          <a:endParaRPr lang="it-IT"/>
        </a:p>
      </dgm:t>
    </dgm:pt>
    <dgm:pt modelId="{F2BA0F93-8E0A-4D88-BF11-75E289B7F450}" type="sibTrans" cxnId="{D0A0872E-2750-4706-ADBD-5A39577DEDAF}">
      <dgm:prSet/>
      <dgm:spPr/>
      <dgm:t>
        <a:bodyPr/>
        <a:lstStyle/>
        <a:p>
          <a:endParaRPr lang="it-IT"/>
        </a:p>
      </dgm:t>
    </dgm:pt>
    <dgm:pt modelId="{4813904D-E3D4-4441-858F-C594D6FDE767}">
      <dgm:prSet phldrT="[Testo]" custT="1"/>
      <dgm:spPr/>
      <dgm:t>
        <a:bodyPr/>
        <a:lstStyle/>
        <a:p>
          <a:r>
            <a:rPr lang="it-IT" sz="1800" dirty="0" smtClean="0"/>
            <a:t>Calcolo TAS</a:t>
          </a:r>
          <a:endParaRPr lang="it-IT" sz="1800" dirty="0"/>
        </a:p>
      </dgm:t>
    </dgm:pt>
    <dgm:pt modelId="{5D1EE2D2-B49E-4502-BC8C-852C122957F4}" type="parTrans" cxnId="{71E7BF4C-A5B3-4014-B692-93C416ADFABB}">
      <dgm:prSet/>
      <dgm:spPr/>
      <dgm:t>
        <a:bodyPr/>
        <a:lstStyle/>
        <a:p>
          <a:endParaRPr lang="it-IT"/>
        </a:p>
      </dgm:t>
    </dgm:pt>
    <dgm:pt modelId="{4061A599-80DF-4E83-9529-59E6FB78BE3E}" type="sibTrans" cxnId="{71E7BF4C-A5B3-4014-B692-93C416ADFABB}">
      <dgm:prSet/>
      <dgm:spPr/>
      <dgm:t>
        <a:bodyPr/>
        <a:lstStyle/>
        <a:p>
          <a:endParaRPr lang="it-IT"/>
        </a:p>
      </dgm:t>
    </dgm:pt>
    <dgm:pt modelId="{ECE6EC85-336D-45E3-B542-EE00B14E065D}">
      <dgm:prSet phldrT="[Testo]" custT="1"/>
      <dgm:spPr/>
      <dgm:t>
        <a:bodyPr/>
        <a:lstStyle/>
        <a:p>
          <a:r>
            <a:rPr lang="it-IT" sz="1800" dirty="0" smtClean="0"/>
            <a:t>MOTI RELATIVI</a:t>
          </a:r>
          <a:endParaRPr lang="it-IT" sz="1800" dirty="0"/>
        </a:p>
      </dgm:t>
    </dgm:pt>
    <dgm:pt modelId="{91634A7E-B586-4374-9E3A-B9C91B06658E}" type="parTrans" cxnId="{D6D6C81C-4447-46F0-92AD-BF9E194E1970}">
      <dgm:prSet/>
      <dgm:spPr/>
      <dgm:t>
        <a:bodyPr/>
        <a:lstStyle/>
        <a:p>
          <a:endParaRPr lang="it-IT"/>
        </a:p>
      </dgm:t>
    </dgm:pt>
    <dgm:pt modelId="{DBCDA8A4-7356-4F5B-B662-032E38FC59CE}" type="sibTrans" cxnId="{D6D6C81C-4447-46F0-92AD-BF9E194E1970}">
      <dgm:prSet/>
      <dgm:spPr/>
      <dgm:t>
        <a:bodyPr/>
        <a:lstStyle/>
        <a:p>
          <a:endParaRPr lang="it-IT"/>
        </a:p>
      </dgm:t>
    </dgm:pt>
    <dgm:pt modelId="{0D4C5292-C375-45DD-A3D1-1F4E67F2F8F2}">
      <dgm:prSet phldrT="[Testo]" custT="1"/>
      <dgm:spPr/>
      <dgm:t>
        <a:bodyPr/>
        <a:lstStyle/>
        <a:p>
          <a:r>
            <a:rPr lang="it-IT" sz="1800" dirty="0" smtClean="0"/>
            <a:t>intercettamento</a:t>
          </a:r>
          <a:endParaRPr lang="it-IT" sz="1800" dirty="0"/>
        </a:p>
      </dgm:t>
    </dgm:pt>
    <dgm:pt modelId="{D1EB8A11-0EFE-4160-B6CB-82C46161A8DE}" type="parTrans" cxnId="{8569273D-C965-4127-8CFA-55FC46B3C4F5}">
      <dgm:prSet/>
      <dgm:spPr/>
      <dgm:t>
        <a:bodyPr/>
        <a:lstStyle/>
        <a:p>
          <a:endParaRPr lang="it-IT"/>
        </a:p>
      </dgm:t>
    </dgm:pt>
    <dgm:pt modelId="{AEA9F9D7-75A9-42D8-BD51-065F3A13B09F}" type="sibTrans" cxnId="{8569273D-C965-4127-8CFA-55FC46B3C4F5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39B9F99-A7B9-4D8D-A309-FDC0EBE093C5}" type="pres">
      <dgm:prSet presAssocID="{ECE6EC85-336D-45E3-B542-EE00B14E065D}" presName="boxAndChildren" presStyleCnt="0"/>
      <dgm:spPr/>
    </dgm:pt>
    <dgm:pt modelId="{51200731-4B89-48CD-AAB8-6015D897ED4D}" type="pres">
      <dgm:prSet presAssocID="{ECE6EC85-336D-45E3-B542-EE00B14E065D}" presName="parentTextBox" presStyleLbl="node1" presStyleIdx="0" presStyleCnt="3"/>
      <dgm:spPr/>
      <dgm:t>
        <a:bodyPr/>
        <a:lstStyle/>
        <a:p>
          <a:endParaRPr lang="it-IT"/>
        </a:p>
      </dgm:t>
    </dgm:pt>
    <dgm:pt modelId="{6A530E89-C319-4027-838D-D1529EACAA90}" type="pres">
      <dgm:prSet presAssocID="{ECE6EC85-336D-45E3-B542-EE00B14E065D}" presName="entireBox" presStyleLbl="node1" presStyleIdx="0" presStyleCnt="3"/>
      <dgm:spPr/>
      <dgm:t>
        <a:bodyPr/>
        <a:lstStyle/>
        <a:p>
          <a:endParaRPr lang="it-IT"/>
        </a:p>
      </dgm:t>
    </dgm:pt>
    <dgm:pt modelId="{F68A49D9-D1BA-47C8-ADFC-D171E8254147}" type="pres">
      <dgm:prSet presAssocID="{ECE6EC85-336D-45E3-B542-EE00B14E065D}" presName="descendantBox" presStyleCnt="0"/>
      <dgm:spPr/>
    </dgm:pt>
    <dgm:pt modelId="{3779F700-69E0-468F-A46C-88FDD7825D7C}" type="pres">
      <dgm:prSet presAssocID="{0D4C5292-C375-45DD-A3D1-1F4E67F2F8F2}" presName="childTextBox" presStyleLbl="f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10FFAC1-A622-482F-9D0D-50BADA056DA2}" type="pres">
      <dgm:prSet presAssocID="{07DA5FC2-26F4-488B-9A1E-2844EB9F7483}" presName="sp" presStyleCnt="0"/>
      <dgm:spPr/>
    </dgm:pt>
    <dgm:pt modelId="{D8D6A5EE-39DD-48DF-88E6-62623223BEEE}" type="pres">
      <dgm:prSet presAssocID="{BC38D28F-C6B8-4A6A-9063-AE23A292C60E}" presName="arrowAndChildren" presStyleCnt="0"/>
      <dgm:spPr/>
    </dgm:pt>
    <dgm:pt modelId="{0D1C9147-5942-4525-87F9-4705F81C6FA2}" type="pres">
      <dgm:prSet presAssocID="{BC38D28F-C6B8-4A6A-9063-AE23A292C60E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8AAD4B2F-08B2-4999-B5B6-F98FC12C0671}" type="pres">
      <dgm:prSet presAssocID="{BC38D28F-C6B8-4A6A-9063-AE23A292C60E}" presName="arrow" presStyleLbl="node1" presStyleIdx="1" presStyleCnt="3"/>
      <dgm:spPr/>
      <dgm:t>
        <a:bodyPr/>
        <a:lstStyle/>
        <a:p>
          <a:endParaRPr lang="it-IT"/>
        </a:p>
      </dgm:t>
    </dgm:pt>
    <dgm:pt modelId="{F535602F-62C1-47B7-B260-71BF0FDE1E49}" type="pres">
      <dgm:prSet presAssocID="{BC38D28F-C6B8-4A6A-9063-AE23A292C60E}" presName="descendantArrow" presStyleCnt="0"/>
      <dgm:spPr/>
    </dgm:pt>
    <dgm:pt modelId="{872A32DF-AAAF-4F42-AC1B-B420E9F66F3B}" type="pres">
      <dgm:prSet presAssocID="{34F3D703-493B-4FA5-9D89-D2F7CA1A516A}" presName="childTextArrow" presStyleLbl="f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B175864-66D6-4E03-A7BF-AB4FF1D731D3}" type="pres">
      <dgm:prSet presAssocID="{D22AC55A-AB6C-4F3E-853B-9B7F6040E772}" presName="childTextArrow" presStyleLbl="f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B8D4AB4-3AC5-4249-A054-40F896CF2E82}" type="pres">
      <dgm:prSet presAssocID="{4813904D-E3D4-4441-858F-C594D6FDE767}" presName="childTextArrow" presStyleLbl="f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46A941B-BF60-4767-B369-06F274A11102}" type="pres">
      <dgm:prSet presAssocID="{70B038A9-5CE7-4A0C-952C-331955CCF74B}" presName="sp" presStyleCnt="0"/>
      <dgm:spPr/>
    </dgm:pt>
    <dgm:pt modelId="{D830F463-FD9F-41A5-8AE7-2769DCEBEF6E}" type="pres">
      <dgm:prSet presAssocID="{A9B269A0-9580-4592-BC29-670CF40D47F8}" presName="arrowAndChildren" presStyleCnt="0"/>
      <dgm:spPr/>
    </dgm:pt>
    <dgm:pt modelId="{815BDD0D-A8C7-4F05-A6C3-A6800B9F2713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15999F59-99F8-494D-AD97-ABBF02DA6E63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88C3087E-8619-4F80-9E48-D1D85E821BE8}" type="pres">
      <dgm:prSet presAssocID="{A9B269A0-9580-4592-BC29-670CF40D47F8}" presName="descendantArrow" presStyleCnt="0"/>
      <dgm:spPr/>
    </dgm:pt>
    <dgm:pt modelId="{B929C575-23CC-41C7-8BBD-F20BD9FB289F}" type="pres">
      <dgm:prSet presAssocID="{20AC4C79-8F73-4D4A-B4AE-E63FA3C59352}" presName="childTextArrow" presStyleLbl="f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13421A4-1B0E-4EA6-9819-BCF2EB97F32C}" type="presOf" srcId="{4813904D-E3D4-4441-858F-C594D6FDE767}" destId="{7B8D4AB4-3AC5-4249-A054-40F896CF2E82}" srcOrd="0" destOrd="0" presId="urn:microsoft.com/office/officeart/2005/8/layout/process4"/>
    <dgm:cxn modelId="{8569273D-C965-4127-8CFA-55FC46B3C4F5}" srcId="{ECE6EC85-336D-45E3-B542-EE00B14E065D}" destId="{0D4C5292-C375-45DD-A3D1-1F4E67F2F8F2}" srcOrd="0" destOrd="0" parTransId="{D1EB8A11-0EFE-4160-B6CB-82C46161A8DE}" sibTransId="{AEA9F9D7-75A9-42D8-BD51-065F3A13B09F}"/>
    <dgm:cxn modelId="{E2A1CA76-EBD7-44C3-AED6-D8F6BE3526D2}" srcId="{4BC4DA22-8CF1-4A31-8AB7-292E7733B0D2}" destId="{BC38D28F-C6B8-4A6A-9063-AE23A292C60E}" srcOrd="1" destOrd="0" parTransId="{697498D3-A25D-4937-B9B1-B0CDB7D49D7C}" sibTransId="{07DA5FC2-26F4-488B-9A1E-2844EB9F7483}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399A3444-7B40-435C-AEE3-F673584C3DF9}" type="presOf" srcId="{20AC4C79-8F73-4D4A-B4AE-E63FA3C59352}" destId="{B929C575-23CC-41C7-8BBD-F20BD9FB289F}" srcOrd="0" destOrd="0" presId="urn:microsoft.com/office/officeart/2005/8/layout/process4"/>
    <dgm:cxn modelId="{75092CF3-0DD5-497A-868C-C9F5EE73CD23}" type="presOf" srcId="{A9B269A0-9580-4592-BC29-670CF40D47F8}" destId="{15999F59-99F8-494D-AD97-ABBF02DA6E63}" srcOrd="1" destOrd="0" presId="urn:microsoft.com/office/officeart/2005/8/layout/process4"/>
    <dgm:cxn modelId="{80ADB720-4715-482E-A0B6-5B5FCF8531FC}" type="presOf" srcId="{4BC4DA22-8CF1-4A31-8AB7-292E7733B0D2}" destId="{F0E07B57-4EBD-4673-A78E-AF8A8469B304}" srcOrd="0" destOrd="0" presId="urn:microsoft.com/office/officeart/2005/8/layout/process4"/>
    <dgm:cxn modelId="{AA8190DA-8DFB-4B75-8D73-8C39AB3B4D31}" type="presOf" srcId="{ECE6EC85-336D-45E3-B542-EE00B14E065D}" destId="{6A530E89-C319-4027-838D-D1529EACAA90}" srcOrd="1" destOrd="0" presId="urn:microsoft.com/office/officeart/2005/8/layout/process4"/>
    <dgm:cxn modelId="{3AA6D97B-E2E6-41F9-9BB7-156AE9CA163C}" type="presOf" srcId="{ECE6EC85-336D-45E3-B542-EE00B14E065D}" destId="{51200731-4B89-48CD-AAB8-6015D897ED4D}" srcOrd="0" destOrd="0" presId="urn:microsoft.com/office/officeart/2005/8/layout/process4"/>
    <dgm:cxn modelId="{5774E0A2-3357-43C3-93C9-896AF7199708}" srcId="{A9B269A0-9580-4592-BC29-670CF40D47F8}" destId="{20AC4C79-8F73-4D4A-B4AE-E63FA3C59352}" srcOrd="0" destOrd="0" parTransId="{FC4DCF4F-7CF1-4BB6-99ED-6B7FAC2BA463}" sibTransId="{39F8E87F-9BE4-46BF-B6CC-3C7EF0EBE793}"/>
    <dgm:cxn modelId="{D0A0872E-2750-4706-ADBD-5A39577DEDAF}" srcId="{BC38D28F-C6B8-4A6A-9063-AE23A292C60E}" destId="{D22AC55A-AB6C-4F3E-853B-9B7F6040E772}" srcOrd="1" destOrd="0" parTransId="{134B3924-A37A-4802-8E36-1C6617395766}" sibTransId="{F2BA0F93-8E0A-4D88-BF11-75E289B7F450}"/>
    <dgm:cxn modelId="{AAED212F-B6BA-45AD-9158-8E5EB4082F84}" type="presOf" srcId="{0D4C5292-C375-45DD-A3D1-1F4E67F2F8F2}" destId="{3779F700-69E0-468F-A46C-88FDD7825D7C}" srcOrd="0" destOrd="0" presId="urn:microsoft.com/office/officeart/2005/8/layout/process4"/>
    <dgm:cxn modelId="{BA3EA96E-6139-4592-B71D-B9B41F465FD8}" type="presOf" srcId="{34F3D703-493B-4FA5-9D89-D2F7CA1A516A}" destId="{872A32DF-AAAF-4F42-AC1B-B420E9F66F3B}" srcOrd="0" destOrd="0" presId="urn:microsoft.com/office/officeart/2005/8/layout/process4"/>
    <dgm:cxn modelId="{3B012440-0662-4966-AD50-3995ED7B6AC2}" type="presOf" srcId="{D22AC55A-AB6C-4F3E-853B-9B7F6040E772}" destId="{2B175864-66D6-4E03-A7BF-AB4FF1D731D3}" srcOrd="0" destOrd="0" presId="urn:microsoft.com/office/officeart/2005/8/layout/process4"/>
    <dgm:cxn modelId="{AFB9418E-6168-4D8C-82E2-A0498CE7F0A9}" srcId="{BC38D28F-C6B8-4A6A-9063-AE23A292C60E}" destId="{34F3D703-493B-4FA5-9D89-D2F7CA1A516A}" srcOrd="0" destOrd="0" parTransId="{601A6061-249D-4504-B2DD-F47616888861}" sibTransId="{E0EAF265-5640-42A6-BFF1-08A461740891}"/>
    <dgm:cxn modelId="{C03BA9C7-A342-4F08-8E76-BD911D5A57CF}" type="presOf" srcId="{BC38D28F-C6B8-4A6A-9063-AE23A292C60E}" destId="{8AAD4B2F-08B2-4999-B5B6-F98FC12C0671}" srcOrd="1" destOrd="0" presId="urn:microsoft.com/office/officeart/2005/8/layout/process4"/>
    <dgm:cxn modelId="{D6D6C81C-4447-46F0-92AD-BF9E194E1970}" srcId="{4BC4DA22-8CF1-4A31-8AB7-292E7733B0D2}" destId="{ECE6EC85-336D-45E3-B542-EE00B14E065D}" srcOrd="2" destOrd="0" parTransId="{91634A7E-B586-4374-9E3A-B9C91B06658E}" sibTransId="{DBCDA8A4-7356-4F5B-B662-032E38FC59CE}"/>
    <dgm:cxn modelId="{7202F59C-8B8B-4098-ACF3-6A26BB031BCF}" type="presOf" srcId="{A9B269A0-9580-4592-BC29-670CF40D47F8}" destId="{815BDD0D-A8C7-4F05-A6C3-A6800B9F2713}" srcOrd="0" destOrd="0" presId="urn:microsoft.com/office/officeart/2005/8/layout/process4"/>
    <dgm:cxn modelId="{71E7BF4C-A5B3-4014-B692-93C416ADFABB}" srcId="{BC38D28F-C6B8-4A6A-9063-AE23A292C60E}" destId="{4813904D-E3D4-4441-858F-C594D6FDE767}" srcOrd="2" destOrd="0" parTransId="{5D1EE2D2-B49E-4502-BC8C-852C122957F4}" sibTransId="{4061A599-80DF-4E83-9529-59E6FB78BE3E}"/>
    <dgm:cxn modelId="{B0DC1DBD-FD03-461A-8430-DFC7EB9AEC9E}" type="presOf" srcId="{BC38D28F-C6B8-4A6A-9063-AE23A292C60E}" destId="{0D1C9147-5942-4525-87F9-4705F81C6FA2}" srcOrd="0" destOrd="0" presId="urn:microsoft.com/office/officeart/2005/8/layout/process4"/>
    <dgm:cxn modelId="{95195F8B-2479-4DA9-AED9-0562270765B2}" type="presParOf" srcId="{F0E07B57-4EBD-4673-A78E-AF8A8469B304}" destId="{739B9F99-A7B9-4D8D-A309-FDC0EBE093C5}" srcOrd="0" destOrd="0" presId="urn:microsoft.com/office/officeart/2005/8/layout/process4"/>
    <dgm:cxn modelId="{6FE4DCD1-7B70-4312-9452-F63877FCC365}" type="presParOf" srcId="{739B9F99-A7B9-4D8D-A309-FDC0EBE093C5}" destId="{51200731-4B89-48CD-AAB8-6015D897ED4D}" srcOrd="0" destOrd="0" presId="urn:microsoft.com/office/officeart/2005/8/layout/process4"/>
    <dgm:cxn modelId="{274CB08D-ACFE-4F83-A7EC-59C9E2F5A95D}" type="presParOf" srcId="{739B9F99-A7B9-4D8D-A309-FDC0EBE093C5}" destId="{6A530E89-C319-4027-838D-D1529EACAA90}" srcOrd="1" destOrd="0" presId="urn:microsoft.com/office/officeart/2005/8/layout/process4"/>
    <dgm:cxn modelId="{D2838822-A3EF-4B63-A979-78BFEB8ECC64}" type="presParOf" srcId="{739B9F99-A7B9-4D8D-A309-FDC0EBE093C5}" destId="{F68A49D9-D1BA-47C8-ADFC-D171E8254147}" srcOrd="2" destOrd="0" presId="urn:microsoft.com/office/officeart/2005/8/layout/process4"/>
    <dgm:cxn modelId="{B6A34846-DBA7-40C9-8282-6CCA0511CE65}" type="presParOf" srcId="{F68A49D9-D1BA-47C8-ADFC-D171E8254147}" destId="{3779F700-69E0-468F-A46C-88FDD7825D7C}" srcOrd="0" destOrd="0" presId="urn:microsoft.com/office/officeart/2005/8/layout/process4"/>
    <dgm:cxn modelId="{07CE4D33-29D7-4AC7-83AF-0E931341303E}" type="presParOf" srcId="{F0E07B57-4EBD-4673-A78E-AF8A8469B304}" destId="{F10FFAC1-A622-482F-9D0D-50BADA056DA2}" srcOrd="1" destOrd="0" presId="urn:microsoft.com/office/officeart/2005/8/layout/process4"/>
    <dgm:cxn modelId="{683E1A08-B7C3-4003-BC83-49340DFBE856}" type="presParOf" srcId="{F0E07B57-4EBD-4673-A78E-AF8A8469B304}" destId="{D8D6A5EE-39DD-48DF-88E6-62623223BEEE}" srcOrd="2" destOrd="0" presId="urn:microsoft.com/office/officeart/2005/8/layout/process4"/>
    <dgm:cxn modelId="{684B0969-40AA-43B5-A093-7E4D02E95A5B}" type="presParOf" srcId="{D8D6A5EE-39DD-48DF-88E6-62623223BEEE}" destId="{0D1C9147-5942-4525-87F9-4705F81C6FA2}" srcOrd="0" destOrd="0" presId="urn:microsoft.com/office/officeart/2005/8/layout/process4"/>
    <dgm:cxn modelId="{5EC0FEC2-62AF-44EB-806B-4EAB3E80922C}" type="presParOf" srcId="{D8D6A5EE-39DD-48DF-88E6-62623223BEEE}" destId="{8AAD4B2F-08B2-4999-B5B6-F98FC12C0671}" srcOrd="1" destOrd="0" presId="urn:microsoft.com/office/officeart/2005/8/layout/process4"/>
    <dgm:cxn modelId="{4CEB4D62-4891-4EE9-B5E0-3A46A8E28FBB}" type="presParOf" srcId="{D8D6A5EE-39DD-48DF-88E6-62623223BEEE}" destId="{F535602F-62C1-47B7-B260-71BF0FDE1E49}" srcOrd="2" destOrd="0" presId="urn:microsoft.com/office/officeart/2005/8/layout/process4"/>
    <dgm:cxn modelId="{A7FF1B1D-E374-469F-9714-192DFAEE648A}" type="presParOf" srcId="{F535602F-62C1-47B7-B260-71BF0FDE1E49}" destId="{872A32DF-AAAF-4F42-AC1B-B420E9F66F3B}" srcOrd="0" destOrd="0" presId="urn:microsoft.com/office/officeart/2005/8/layout/process4"/>
    <dgm:cxn modelId="{73601400-C466-42FF-BFDA-988A911AF179}" type="presParOf" srcId="{F535602F-62C1-47B7-B260-71BF0FDE1E49}" destId="{2B175864-66D6-4E03-A7BF-AB4FF1D731D3}" srcOrd="1" destOrd="0" presId="urn:microsoft.com/office/officeart/2005/8/layout/process4"/>
    <dgm:cxn modelId="{0CB3B9A6-386B-48BB-A0E1-90CBEBCAF445}" type="presParOf" srcId="{F535602F-62C1-47B7-B260-71BF0FDE1E49}" destId="{7B8D4AB4-3AC5-4249-A054-40F896CF2E82}" srcOrd="2" destOrd="0" presId="urn:microsoft.com/office/officeart/2005/8/layout/process4"/>
    <dgm:cxn modelId="{F3CAC732-9BCA-4264-BA90-531BC3683566}" type="presParOf" srcId="{F0E07B57-4EBD-4673-A78E-AF8A8469B304}" destId="{146A941B-BF60-4767-B369-06F274A11102}" srcOrd="3" destOrd="0" presId="urn:microsoft.com/office/officeart/2005/8/layout/process4"/>
    <dgm:cxn modelId="{855A7B6C-E535-4F16-B78C-40712FD98960}" type="presParOf" srcId="{F0E07B57-4EBD-4673-A78E-AF8A8469B304}" destId="{D830F463-FD9F-41A5-8AE7-2769DCEBEF6E}" srcOrd="4" destOrd="0" presId="urn:microsoft.com/office/officeart/2005/8/layout/process4"/>
    <dgm:cxn modelId="{EBE006BC-4E5E-46E1-9E14-F4E6CDE46583}" type="presParOf" srcId="{D830F463-FD9F-41A5-8AE7-2769DCEBEF6E}" destId="{815BDD0D-A8C7-4F05-A6C3-A6800B9F2713}" srcOrd="0" destOrd="0" presId="urn:microsoft.com/office/officeart/2005/8/layout/process4"/>
    <dgm:cxn modelId="{0CAA780C-4782-47CF-8B6E-14529C228F2F}" type="presParOf" srcId="{D830F463-FD9F-41A5-8AE7-2769DCEBEF6E}" destId="{15999F59-99F8-494D-AD97-ABBF02DA6E63}" srcOrd="1" destOrd="0" presId="urn:microsoft.com/office/officeart/2005/8/layout/process4"/>
    <dgm:cxn modelId="{9C69BD3D-FFF8-4FE5-BAAB-F3A72F69FE07}" type="presParOf" srcId="{D830F463-FD9F-41A5-8AE7-2769DCEBEF6E}" destId="{88C3087E-8619-4F80-9E48-D1D85E821BE8}" srcOrd="2" destOrd="0" presId="urn:microsoft.com/office/officeart/2005/8/layout/process4"/>
    <dgm:cxn modelId="{7F5C759F-A359-4159-8A0E-BB40578F5A42}" type="presParOf" srcId="{88C3087E-8619-4F80-9E48-D1D85E821BE8}" destId="{B929C575-23CC-41C7-8BBD-F20BD9FB289F}" srcOrd="0" destOrd="0" presId="urn:microsoft.com/office/officeart/2005/8/layout/process4"/>
  </dgm:cxnLst>
  <dgm:bg/>
  <dgm:whole/>
</dgm:dataModel>
</file>

<file path=ppt/diagrams/data77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 custT="1"/>
      <dgm:spPr/>
      <dgm:t>
        <a:bodyPr/>
        <a:lstStyle/>
        <a:p>
          <a:r>
            <a:rPr lang="it-IT" sz="1800" dirty="0" smtClean="0"/>
            <a:t>Calcolo QTE</a:t>
          </a:r>
          <a:r>
            <a:rPr lang="it-IT" sz="1800" baseline="-25000" dirty="0" smtClean="0"/>
            <a:t>A </a:t>
          </a:r>
          <a:r>
            <a:rPr lang="it-IT" sz="1800" dirty="0" smtClean="0"/>
            <a:t>e QTE</a:t>
          </a:r>
          <a:r>
            <a:rPr lang="it-IT" sz="1800" baseline="-25000" dirty="0" smtClean="0"/>
            <a:t>B</a:t>
          </a:r>
          <a:endParaRPr lang="it-IT" sz="1800" baseline="-25000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D5DF3ECA-569F-41D4-863E-D0FC586E8BED}">
      <dgm:prSet custT="1"/>
      <dgm:spPr/>
      <dgm:t>
        <a:bodyPr/>
        <a:lstStyle/>
        <a:p>
          <a:r>
            <a:rPr lang="it-IT" sz="1800" dirty="0" smtClean="0"/>
            <a:t>Calcolo TB e D tra Bastia e </a:t>
          </a:r>
          <a:r>
            <a:rPr lang="it-IT" sz="1800" dirty="0" err="1" smtClean="0"/>
            <a:t>Aiaccio</a:t>
          </a:r>
          <a:endParaRPr lang="it-IT" sz="1800" dirty="0"/>
        </a:p>
      </dgm:t>
    </dgm:pt>
    <dgm:pt modelId="{CE0E5486-0DE3-447E-8989-1E6E1369734E}" type="parTrans" cxnId="{A71F28DB-B61C-4AF7-ABB0-6416A43D32EA}">
      <dgm:prSet/>
      <dgm:spPr/>
      <dgm:t>
        <a:bodyPr/>
        <a:lstStyle/>
        <a:p>
          <a:endParaRPr lang="it-IT"/>
        </a:p>
      </dgm:t>
    </dgm:pt>
    <dgm:pt modelId="{B858565F-4516-4F15-8CD2-8EAFB9438269}" type="sibTrans" cxnId="{A71F28DB-B61C-4AF7-ABB0-6416A43D32EA}">
      <dgm:prSet/>
      <dgm:spPr/>
      <dgm:t>
        <a:bodyPr/>
        <a:lstStyle/>
        <a:p>
          <a:endParaRPr lang="it-IT"/>
        </a:p>
      </dgm:t>
    </dgm:pt>
    <dgm:pt modelId="{43DEFA1F-28B1-421B-9A44-41E7BDFBE4AC}">
      <dgm:prSet custT="1"/>
      <dgm:spPr/>
      <dgm:t>
        <a:bodyPr/>
        <a:lstStyle/>
        <a:p>
          <a:r>
            <a:rPr lang="it-IT" sz="1800" dirty="0" smtClean="0"/>
            <a:t>Calcolo il W/V</a:t>
          </a:r>
          <a:endParaRPr lang="it-IT" sz="1800" dirty="0"/>
        </a:p>
      </dgm:t>
    </dgm:pt>
    <dgm:pt modelId="{0F2880A7-10A6-476F-BD73-26F2F8FEAEA2}" type="parTrans" cxnId="{B1485149-5BD1-4B62-8B26-DE8DC192950B}">
      <dgm:prSet/>
      <dgm:spPr/>
      <dgm:t>
        <a:bodyPr/>
        <a:lstStyle/>
        <a:p>
          <a:endParaRPr lang="it-IT"/>
        </a:p>
      </dgm:t>
    </dgm:pt>
    <dgm:pt modelId="{841DF12B-D852-40F1-ADE1-32891AA7A39F}" type="sibTrans" cxnId="{B1485149-5BD1-4B62-8B26-DE8DC192950B}">
      <dgm:prSet/>
      <dgm:spPr/>
      <dgm:t>
        <a:bodyPr/>
        <a:lstStyle/>
        <a:p>
          <a:endParaRPr lang="it-IT"/>
        </a:p>
      </dgm:t>
    </dgm:pt>
    <dgm:pt modelId="{E8531F89-F134-4133-923F-BBF77CF79F73}">
      <dgm:prSet custT="1"/>
      <dgm:spPr/>
      <dgm:t>
        <a:bodyPr/>
        <a:lstStyle/>
        <a:p>
          <a:r>
            <a:rPr lang="it-IT" sz="1800" dirty="0" smtClean="0"/>
            <a:t>Intercettamento </a:t>
          </a:r>
          <a:r>
            <a:rPr lang="it-IT" sz="1800" dirty="0" err="1" smtClean="0"/>
            <a:t>aereo-nave</a:t>
          </a:r>
          <a:endParaRPr lang="it-IT" sz="1800" dirty="0"/>
        </a:p>
      </dgm:t>
    </dgm:pt>
    <dgm:pt modelId="{4FF6DEDC-D6DA-4888-A0DF-DAF9F069256F}" type="parTrans" cxnId="{C5A3172A-5CF1-458E-80A2-36947FBC83AF}">
      <dgm:prSet/>
      <dgm:spPr/>
      <dgm:t>
        <a:bodyPr/>
        <a:lstStyle/>
        <a:p>
          <a:endParaRPr lang="it-IT"/>
        </a:p>
      </dgm:t>
    </dgm:pt>
    <dgm:pt modelId="{784A15C3-2CBD-4D36-9F15-C4B99B47C1C9}" type="sibTrans" cxnId="{C5A3172A-5CF1-458E-80A2-36947FBC83AF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  <dgm:t>
        <a:bodyPr/>
        <a:lstStyle/>
        <a:p>
          <a:endParaRPr lang="it-IT"/>
        </a:p>
      </dgm:t>
    </dgm:pt>
    <dgm:pt modelId="{0EFF61BB-49E0-4E60-AEDB-18A26ECDCAB4}" type="pres">
      <dgm:prSet presAssocID="{E19F41FF-CA4F-4296-B8E0-340C53272823}" presName="arrowDiagram4" presStyleCnt="0"/>
      <dgm:spPr/>
    </dgm:pt>
    <dgm:pt modelId="{F2BC5065-B5D4-4A89-B066-6CD17C1BB98E}" type="pres">
      <dgm:prSet presAssocID="{A7C2AE8E-690F-4EC4-9BDA-90FDB49BBD57}" presName="bullet4a" presStyleLbl="node1" presStyleIdx="0" presStyleCnt="4"/>
      <dgm:spPr/>
    </dgm:pt>
    <dgm:pt modelId="{FC79FD1C-CAA2-4CB6-BE97-F29586546A07}" type="pres">
      <dgm:prSet presAssocID="{A7C2AE8E-690F-4EC4-9BDA-90FDB49BBD57}" presName="textBox4a" presStyleLbl="revTx" presStyleIdx="0" presStyleCnt="4" custScaleX="11537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E6DAC42-BBA0-4038-BEF7-1E0AD920D0C7}" type="pres">
      <dgm:prSet presAssocID="{D5DF3ECA-569F-41D4-863E-D0FC586E8BED}" presName="bullet4b" presStyleLbl="node1" presStyleIdx="1" presStyleCnt="4"/>
      <dgm:spPr/>
    </dgm:pt>
    <dgm:pt modelId="{E20627F2-2CF8-463E-A68A-52D50BD28830}" type="pres">
      <dgm:prSet presAssocID="{D5DF3ECA-569F-41D4-863E-D0FC586E8BED}" presName="textBox4b" presStyleLbl="revTx" presStyleIdx="1" presStyleCnt="4" custScaleX="11537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FFB4AEF-E421-4007-A176-96F569DF12AF}" type="pres">
      <dgm:prSet presAssocID="{43DEFA1F-28B1-421B-9A44-41E7BDFBE4AC}" presName="bullet4c" presStyleLbl="node1" presStyleIdx="2" presStyleCnt="4"/>
      <dgm:spPr/>
    </dgm:pt>
    <dgm:pt modelId="{6BB7B077-FE11-4847-9B71-06EF9266CADC}" type="pres">
      <dgm:prSet presAssocID="{43DEFA1F-28B1-421B-9A44-41E7BDFBE4AC}" presName="textBox4c" presStyleLbl="revTx" presStyleIdx="2" presStyleCnt="4" custScaleX="11537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B5E9CDA-2FCF-4AD9-BCE6-249BF9CA0982}" type="pres">
      <dgm:prSet presAssocID="{E8531F89-F134-4133-923F-BBF77CF79F73}" presName="bullet4d" presStyleLbl="node1" presStyleIdx="3" presStyleCnt="4"/>
      <dgm:spPr/>
    </dgm:pt>
    <dgm:pt modelId="{E831F6E5-8F90-45F8-A54F-07583AC73CAE}" type="pres">
      <dgm:prSet presAssocID="{E8531F89-F134-4133-923F-BBF77CF79F73}" presName="textBox4d" presStyleLbl="revTx" presStyleIdx="3" presStyleCnt="4" custScaleX="11537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ECAA7D5-ECCE-473D-BFB1-0C0B91BF7A9D}" type="presOf" srcId="{E8531F89-F134-4133-923F-BBF77CF79F73}" destId="{E831F6E5-8F90-45F8-A54F-07583AC73CAE}" srcOrd="0" destOrd="0" presId="urn:microsoft.com/office/officeart/2005/8/layout/arrow2"/>
    <dgm:cxn modelId="{469E5BAC-2740-483B-A660-D6EFC1E25ABF}" type="presOf" srcId="{D5DF3ECA-569F-41D4-863E-D0FC586E8BED}" destId="{E20627F2-2CF8-463E-A68A-52D50BD28830}" srcOrd="0" destOrd="0" presId="urn:microsoft.com/office/officeart/2005/8/layout/arrow2"/>
    <dgm:cxn modelId="{B1485149-5BD1-4B62-8B26-DE8DC192950B}" srcId="{E19F41FF-CA4F-4296-B8E0-340C53272823}" destId="{43DEFA1F-28B1-421B-9A44-41E7BDFBE4AC}" srcOrd="2" destOrd="0" parTransId="{0F2880A7-10A6-476F-BD73-26F2F8FEAEA2}" sibTransId="{841DF12B-D852-40F1-ADE1-32891AA7A39F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C5A3172A-5CF1-458E-80A2-36947FBC83AF}" srcId="{E19F41FF-CA4F-4296-B8E0-340C53272823}" destId="{E8531F89-F134-4133-923F-BBF77CF79F73}" srcOrd="3" destOrd="0" parTransId="{4FF6DEDC-D6DA-4888-A0DF-DAF9F069256F}" sibTransId="{784A15C3-2CBD-4D36-9F15-C4B99B47C1C9}"/>
    <dgm:cxn modelId="{8FFF351F-176A-464B-9497-C36B490771FA}" type="presOf" srcId="{E19F41FF-CA4F-4296-B8E0-340C53272823}" destId="{6555694C-60F4-48FD-B317-3722FF98FBB9}" srcOrd="0" destOrd="0" presId="urn:microsoft.com/office/officeart/2005/8/layout/arrow2"/>
    <dgm:cxn modelId="{A71F28DB-B61C-4AF7-ABB0-6416A43D32EA}" srcId="{E19F41FF-CA4F-4296-B8E0-340C53272823}" destId="{D5DF3ECA-569F-41D4-863E-D0FC586E8BED}" srcOrd="1" destOrd="0" parTransId="{CE0E5486-0DE3-447E-8989-1E6E1369734E}" sibTransId="{B858565F-4516-4F15-8CD2-8EAFB9438269}"/>
    <dgm:cxn modelId="{F2B807B7-6B0E-4242-905D-8010D715C4E9}" type="presOf" srcId="{43DEFA1F-28B1-421B-9A44-41E7BDFBE4AC}" destId="{6BB7B077-FE11-4847-9B71-06EF9266CADC}" srcOrd="0" destOrd="0" presId="urn:microsoft.com/office/officeart/2005/8/layout/arrow2"/>
    <dgm:cxn modelId="{0A6AE7F4-3E28-455C-A7DB-B9E8A0F6B2FE}" type="presOf" srcId="{A7C2AE8E-690F-4EC4-9BDA-90FDB49BBD57}" destId="{FC79FD1C-CAA2-4CB6-BE97-F29586546A07}" srcOrd="0" destOrd="0" presId="urn:microsoft.com/office/officeart/2005/8/layout/arrow2"/>
    <dgm:cxn modelId="{B43ACA22-CF26-40BE-9D60-D1CD68543CA0}" type="presParOf" srcId="{6555694C-60F4-48FD-B317-3722FF98FBB9}" destId="{E8E17464-8E84-40F9-8AE2-1E89CEC3D5FA}" srcOrd="0" destOrd="0" presId="urn:microsoft.com/office/officeart/2005/8/layout/arrow2"/>
    <dgm:cxn modelId="{2512D0C0-B505-4918-9681-8B481E72C902}" type="presParOf" srcId="{6555694C-60F4-48FD-B317-3722FF98FBB9}" destId="{0EFF61BB-49E0-4E60-AEDB-18A26ECDCAB4}" srcOrd="1" destOrd="0" presId="urn:microsoft.com/office/officeart/2005/8/layout/arrow2"/>
    <dgm:cxn modelId="{4751878E-355A-4760-BDF6-D26C176146D8}" type="presParOf" srcId="{0EFF61BB-49E0-4E60-AEDB-18A26ECDCAB4}" destId="{F2BC5065-B5D4-4A89-B066-6CD17C1BB98E}" srcOrd="0" destOrd="0" presId="urn:microsoft.com/office/officeart/2005/8/layout/arrow2"/>
    <dgm:cxn modelId="{185168E8-827A-4AC7-A224-6F01FCA6B67B}" type="presParOf" srcId="{0EFF61BB-49E0-4E60-AEDB-18A26ECDCAB4}" destId="{FC79FD1C-CAA2-4CB6-BE97-F29586546A07}" srcOrd="1" destOrd="0" presId="urn:microsoft.com/office/officeart/2005/8/layout/arrow2"/>
    <dgm:cxn modelId="{BC66C40F-D720-48BF-9A76-0021AAE71A12}" type="presParOf" srcId="{0EFF61BB-49E0-4E60-AEDB-18A26ECDCAB4}" destId="{2E6DAC42-BBA0-4038-BEF7-1E0AD920D0C7}" srcOrd="2" destOrd="0" presId="urn:microsoft.com/office/officeart/2005/8/layout/arrow2"/>
    <dgm:cxn modelId="{1505034E-72CD-4EAF-9216-BBDD08760125}" type="presParOf" srcId="{0EFF61BB-49E0-4E60-AEDB-18A26ECDCAB4}" destId="{E20627F2-2CF8-463E-A68A-52D50BD28830}" srcOrd="3" destOrd="0" presId="urn:microsoft.com/office/officeart/2005/8/layout/arrow2"/>
    <dgm:cxn modelId="{E855F325-13B0-4324-8D79-17D3BCC2FAA6}" type="presParOf" srcId="{0EFF61BB-49E0-4E60-AEDB-18A26ECDCAB4}" destId="{EFFB4AEF-E421-4007-A176-96F569DF12AF}" srcOrd="4" destOrd="0" presId="urn:microsoft.com/office/officeart/2005/8/layout/arrow2"/>
    <dgm:cxn modelId="{867CC566-A174-4B73-B733-F4E17C190536}" type="presParOf" srcId="{0EFF61BB-49E0-4E60-AEDB-18A26ECDCAB4}" destId="{6BB7B077-FE11-4847-9B71-06EF9266CADC}" srcOrd="5" destOrd="0" presId="urn:microsoft.com/office/officeart/2005/8/layout/arrow2"/>
    <dgm:cxn modelId="{92C6AE73-160F-4416-8E0C-B6B1263475B1}" type="presParOf" srcId="{0EFF61BB-49E0-4E60-AEDB-18A26ECDCAB4}" destId="{1B5E9CDA-2FCF-4AD9-BCE6-249BF9CA0982}" srcOrd="6" destOrd="0" presId="urn:microsoft.com/office/officeart/2005/8/layout/arrow2"/>
    <dgm:cxn modelId="{E888A6B4-7362-469C-8881-17939B6C3A3A}" type="presParOf" srcId="{0EFF61BB-49E0-4E60-AEDB-18A26ECDCAB4}" destId="{E831F6E5-8F90-45F8-A54F-07583AC73CAE}" srcOrd="7" destOrd="0" presId="urn:microsoft.com/office/officeart/2005/8/layout/arrow2"/>
  </dgm:cxnLst>
  <dgm:bg/>
  <dgm:whole/>
</dgm:dataModel>
</file>

<file path=ppt/diagrams/data78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1</a:t>
          </a:r>
          <a:endParaRPr lang="it-IT" sz="28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2</a:t>
          </a:r>
          <a:endParaRPr lang="it-IT" sz="28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3</a:t>
          </a:r>
          <a:endParaRPr lang="it-IT" sz="28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1</a:t>
          </a:r>
          <a:endParaRPr lang="it-IT" sz="28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4</a:t>
          </a:r>
          <a:endParaRPr lang="it-IT" sz="28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694DF4AD-FCF0-4E4F-AFEB-4B33CBC0BB3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err="1" smtClean="0"/>
            <a:t>Step</a:t>
          </a:r>
          <a:r>
            <a:rPr lang="it-IT" sz="2800" dirty="0" smtClean="0"/>
            <a:t> 5</a:t>
          </a:r>
          <a:endParaRPr lang="it-IT" sz="2800" dirty="0"/>
        </a:p>
      </dgm:t>
    </dgm:pt>
    <dgm:pt modelId="{FDD1D1CB-BFE6-44BD-A41D-671054CDA604}" type="parTrans" cxnId="{CE33801B-DCFB-4953-A14A-E309E671A9EF}">
      <dgm:prSet/>
      <dgm:spPr/>
      <dgm:t>
        <a:bodyPr/>
        <a:lstStyle/>
        <a:p>
          <a:endParaRPr lang="it-IT"/>
        </a:p>
      </dgm:t>
    </dgm:pt>
    <dgm:pt modelId="{3799E223-0FEC-4A65-BBAC-68D5BD404FB2}" type="sibTrans" cxnId="{CE33801B-DCFB-4953-A14A-E309E671A9EF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2</a:t>
          </a:r>
          <a:endParaRPr lang="it-IT" sz="28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GMTi=11</a:t>
          </a:r>
          <a:r>
            <a:rPr lang="it-IT" sz="2800" baseline="30000" dirty="0" smtClean="0"/>
            <a:t>h</a:t>
          </a:r>
          <a:r>
            <a:rPr lang="it-IT" sz="2800" dirty="0" smtClean="0"/>
            <a:t>05</a:t>
          </a:r>
          <a:r>
            <a:rPr lang="it-IT" sz="2800" baseline="30000" dirty="0" smtClean="0"/>
            <a:t>m</a:t>
          </a:r>
          <a:endParaRPr lang="it-IT" sz="2800" baseline="300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47AA7C06-6683-4A31-8337-BBA30ECEF837}">
      <dgm:prSet phldrT="[Testo]" custT="1"/>
      <dgm:spPr/>
      <dgm:t>
        <a:bodyPr/>
        <a:lstStyle/>
        <a:p>
          <a:r>
            <a:rPr lang="it-IT" sz="2800" dirty="0" smtClean="0"/>
            <a:t>QTE</a:t>
          </a:r>
          <a:r>
            <a:rPr lang="it-IT" sz="2800" baseline="-25000" dirty="0" smtClean="0"/>
            <a:t>A</a:t>
          </a:r>
          <a:r>
            <a:rPr lang="it-IT" sz="2800" dirty="0" smtClean="0"/>
            <a:t>=003°; QTE</a:t>
          </a:r>
          <a:r>
            <a:rPr lang="it-IT" sz="2800" baseline="-25000" dirty="0" smtClean="0"/>
            <a:t>B</a:t>
          </a:r>
          <a:r>
            <a:rPr lang="it-IT" sz="2800" dirty="0" smtClean="0"/>
            <a:t>=226°</a:t>
          </a:r>
          <a:endParaRPr lang="it-IT" sz="2800" dirty="0"/>
        </a:p>
      </dgm:t>
    </dgm:pt>
    <dgm:pt modelId="{80E5A0E5-604F-4A66-93BF-ACB93BCCC43F}" type="parTrans" cxnId="{C644208D-427D-459D-9560-C52DB9C81985}">
      <dgm:prSet/>
      <dgm:spPr/>
      <dgm:t>
        <a:bodyPr/>
        <a:lstStyle/>
        <a:p>
          <a:endParaRPr lang="it-IT"/>
        </a:p>
      </dgm:t>
    </dgm:pt>
    <dgm:pt modelId="{B21DCDFD-97BE-472C-BAAB-1CDF950277F3}" type="sibTrans" cxnId="{C644208D-427D-459D-9560-C52DB9C81985}">
      <dgm:prSet/>
      <dgm:spPr/>
      <dgm:t>
        <a:bodyPr/>
        <a:lstStyle/>
        <a:p>
          <a:endParaRPr lang="it-IT"/>
        </a:p>
      </dgm:t>
    </dgm:pt>
    <dgm:pt modelId="{87A8AA1E-CFF0-4649-A6B0-2007141A054E}">
      <dgm:prSet phldrT="[Testo]" custT="1"/>
      <dgm:spPr/>
      <dgm:t>
        <a:bodyPr/>
        <a:lstStyle/>
        <a:p>
          <a:r>
            <a:rPr lang="it-IT" sz="2800" dirty="0" smtClean="0"/>
            <a:t>TB=213°; D=57NM</a:t>
          </a:r>
          <a:endParaRPr lang="it-IT" sz="2800" dirty="0"/>
        </a:p>
      </dgm:t>
    </dgm:pt>
    <dgm:pt modelId="{8B19B98E-9C05-4479-979B-F051204B19A2}" type="parTrans" cxnId="{B35A6DBC-4D07-4D8A-91A8-B064884012BD}">
      <dgm:prSet/>
      <dgm:spPr/>
      <dgm:t>
        <a:bodyPr/>
        <a:lstStyle/>
        <a:p>
          <a:endParaRPr lang="it-IT"/>
        </a:p>
      </dgm:t>
    </dgm:pt>
    <dgm:pt modelId="{0E47717F-FC59-4B7A-A658-D5C95851AD6E}" type="sibTrans" cxnId="{B35A6DBC-4D07-4D8A-91A8-B064884012BD}">
      <dgm:prSet/>
      <dgm:spPr/>
      <dgm:t>
        <a:bodyPr/>
        <a:lstStyle/>
        <a:p>
          <a:endParaRPr lang="it-IT"/>
        </a:p>
      </dgm:t>
    </dgm:pt>
    <dgm:pt modelId="{258102CB-A945-4B56-99F7-8F5E78F94943}">
      <dgm:prSet phldrT="[Testo]" custT="1"/>
      <dgm:spPr/>
      <dgm:t>
        <a:bodyPr/>
        <a:lstStyle/>
        <a:p>
          <a:r>
            <a:rPr lang="it-IT" sz="2800" dirty="0" smtClean="0"/>
            <a:t>TAS=141</a:t>
          </a:r>
          <a:r>
            <a:rPr lang="it-IT" sz="2800" baseline="30000" dirty="0" smtClean="0"/>
            <a:t>k</a:t>
          </a:r>
          <a:endParaRPr lang="it-IT" sz="2800" baseline="30000" dirty="0"/>
        </a:p>
      </dgm:t>
    </dgm:pt>
    <dgm:pt modelId="{063C816B-D603-4F25-A5FB-0FF11D940076}" type="parTrans" cxnId="{4A9D0301-2260-439A-BBE8-61571B9EEF6C}">
      <dgm:prSet/>
      <dgm:spPr/>
      <dgm:t>
        <a:bodyPr/>
        <a:lstStyle/>
        <a:p>
          <a:endParaRPr lang="it-IT"/>
        </a:p>
      </dgm:t>
    </dgm:pt>
    <dgm:pt modelId="{63CF217E-2F15-4FC1-BEE1-4A267762E0D3}" type="sibTrans" cxnId="{4A9D0301-2260-439A-BBE8-61571B9EEF6C}">
      <dgm:prSet/>
      <dgm:spPr/>
      <dgm:t>
        <a:bodyPr/>
        <a:lstStyle/>
        <a:p>
          <a:endParaRPr lang="it-IT"/>
        </a:p>
      </dgm:t>
    </dgm:pt>
    <dgm:pt modelId="{5BC5B106-88AD-492C-9BA3-FD505CBD474C}">
      <dgm:prSet phldrT="[Testo]" custT="1"/>
      <dgm:spPr/>
      <dgm:t>
        <a:bodyPr/>
        <a:lstStyle/>
        <a:p>
          <a:r>
            <a:rPr lang="it-IT" sz="2800" dirty="0" smtClean="0"/>
            <a:t>W/V=335°/21</a:t>
          </a:r>
          <a:r>
            <a:rPr lang="it-IT" sz="2800" baseline="30000" dirty="0" smtClean="0"/>
            <a:t>k</a:t>
          </a:r>
          <a:endParaRPr lang="it-IT" sz="2800" baseline="30000" dirty="0"/>
        </a:p>
      </dgm:t>
    </dgm:pt>
    <dgm:pt modelId="{C7D232BC-283E-43A6-8096-89AF21715597}" type="parTrans" cxnId="{3BF081B2-7668-4925-B175-2F177BD3E8BE}">
      <dgm:prSet/>
      <dgm:spPr/>
      <dgm:t>
        <a:bodyPr/>
        <a:lstStyle/>
        <a:p>
          <a:endParaRPr lang="it-IT"/>
        </a:p>
      </dgm:t>
    </dgm:pt>
    <dgm:pt modelId="{E6C3BE00-03FA-4D9A-BA6D-4241F2419B5D}" type="sibTrans" cxnId="{3BF081B2-7668-4925-B175-2F177BD3E8BE}">
      <dgm:prSet/>
      <dgm:spPr/>
      <dgm:t>
        <a:bodyPr/>
        <a:lstStyle/>
        <a:p>
          <a:endParaRPr lang="it-IT"/>
        </a:p>
      </dgm:t>
    </dgm:pt>
    <dgm:pt modelId="{C1FDB3AB-5AE5-40C1-AF8A-7275EE2DF5BD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TB=102°; D=33.7NM</a:t>
          </a:r>
          <a:endParaRPr lang="it-IT" sz="2800" dirty="0"/>
        </a:p>
      </dgm:t>
    </dgm:pt>
    <dgm:pt modelId="{56DCF19E-07C0-426E-AA75-9DF50C01E4F9}" type="parTrans" cxnId="{AB8D7E3C-09C4-43C0-828F-6EC91E37DE0B}">
      <dgm:prSet/>
      <dgm:spPr/>
      <dgm:t>
        <a:bodyPr/>
        <a:lstStyle/>
        <a:p>
          <a:endParaRPr lang="it-IT"/>
        </a:p>
      </dgm:t>
    </dgm:pt>
    <dgm:pt modelId="{41BBBA1D-A918-4B0F-9EE3-F2EC6FAB4CFA}" type="sibTrans" cxnId="{AB8D7E3C-09C4-43C0-828F-6EC91E37DE0B}">
      <dgm:prSet/>
      <dgm:spPr/>
      <dgm:t>
        <a:bodyPr/>
        <a:lstStyle/>
        <a:p>
          <a:endParaRPr lang="it-IT"/>
        </a:p>
      </dgm:t>
    </dgm:pt>
    <dgm:pt modelId="{1D9DFC02-FF70-4290-AC78-446282F0D65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MHi=089°</a:t>
          </a:r>
          <a:endParaRPr lang="it-IT" sz="2800" dirty="0"/>
        </a:p>
      </dgm:t>
    </dgm:pt>
    <dgm:pt modelId="{612025C5-6D59-45F9-AD4D-CFCE8AC260E6}" type="parTrans" cxnId="{B68051A3-CB5E-4E94-85A7-66061F74F6DE}">
      <dgm:prSet/>
      <dgm:spPr/>
      <dgm:t>
        <a:bodyPr/>
        <a:lstStyle/>
        <a:p>
          <a:endParaRPr lang="it-IT"/>
        </a:p>
      </dgm:t>
    </dgm:pt>
    <dgm:pt modelId="{C067F169-4469-4222-9013-AE407186F7C1}" type="sibTrans" cxnId="{B68051A3-CB5E-4E94-85A7-66061F74F6DE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E4FB9B-F4F9-4DD9-84BF-AC756AC03210}" type="pres">
      <dgm:prSet presAssocID="{6AC4354C-D4B9-42FD-ABFF-86E1BDF49F41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89FA300-C923-4354-B7DF-9C77557DB18A}" type="pres">
      <dgm:prSet presAssocID="{8986C736-C011-4FCC-9665-34D96ABB9BB2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8524B5B-7096-4B47-8144-D4BB08277F6F}" type="pres">
      <dgm:prSet presAssocID="{EDC92140-F8FD-40F7-83BF-D842E29ECB3B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7" custLinFactNeighborX="1502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4883ABE-ED24-4584-87D5-68F574015855}" type="pres">
      <dgm:prSet presAssocID="{FCED0921-9F4B-42E3-8234-70F2E57CDBEC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B5C1AFF0-286B-4785-B671-3A83FBE39562}" type="pres">
      <dgm:prSet presAssocID="{694DF4AD-FCF0-4E4F-AFEB-4B33CBC0BB31}" presName="linNode" presStyleCnt="0"/>
      <dgm:spPr/>
    </dgm:pt>
    <dgm:pt modelId="{0BBCD016-28C3-4EF9-85CE-51228EA4E69A}" type="pres">
      <dgm:prSet presAssocID="{694DF4AD-FCF0-4E4F-AFEB-4B33CBC0BB31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6B7D687-5BCF-41E5-B083-5EEF6B7E4DA2}" type="pres">
      <dgm:prSet presAssocID="{694DF4AD-FCF0-4E4F-AFEB-4B33CBC0BB31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7833FA-D6CF-4088-95A1-88F682B5685B}" type="pres">
      <dgm:prSet presAssocID="{3799E223-0FEC-4A65-BBAC-68D5BD404FB2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5" presStyleCnt="7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242C4C-8F0A-417A-9FC9-3517BF6867C8}" type="pres">
      <dgm:prSet presAssocID="{7E6F9B80-796C-4979-9930-186DC038E421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2752E9C-1F0A-482F-A6B5-EB2D3934B972}" type="pres">
      <dgm:prSet presAssocID="{9B8A609B-AC5F-4218-BC52-A10BA7FB9D4E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B258CBF-7EB8-4A43-92B6-417F9132B793}" type="presOf" srcId="{1D9DFC02-FF70-4290-AC78-446282F0D659}" destId="{BF242C4C-8F0A-417A-9FC9-3517BF6867C8}" srcOrd="0" destOrd="0" presId="urn:microsoft.com/office/officeart/2005/8/layout/vList5"/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14A2E3EA-87E4-4B84-BBEC-87B60486C689}" type="presOf" srcId="{EDC92140-F8FD-40F7-83BF-D842E29ECB3B}" destId="{C95C735F-731B-428D-9989-73B3911F90C6}" srcOrd="0" destOrd="0" presId="urn:microsoft.com/office/officeart/2005/8/layout/vList5"/>
    <dgm:cxn modelId="{CEB1DDEA-D490-45E9-B52A-D501127D10A1}" type="presOf" srcId="{87A8AA1E-CFF0-4649-A6B0-2007141A054E}" destId="{589FA300-C923-4354-B7DF-9C77557DB18A}" srcOrd="0" destOrd="0" presId="urn:microsoft.com/office/officeart/2005/8/layout/vList5"/>
    <dgm:cxn modelId="{13FFF1C4-B95D-4040-9FD0-5F44889CEB82}" type="presOf" srcId="{7E6F9B80-796C-4979-9930-186DC038E421}" destId="{4539D06C-FC12-4E89-B63D-3B38551F7418}" srcOrd="0" destOrd="0" presId="urn:microsoft.com/office/officeart/2005/8/layout/vList5"/>
    <dgm:cxn modelId="{AB8D7E3C-09C4-43C0-828F-6EC91E37DE0B}" srcId="{694DF4AD-FCF0-4E4F-AFEB-4B33CBC0BB31}" destId="{C1FDB3AB-5AE5-40C1-AF8A-7275EE2DF5BD}" srcOrd="0" destOrd="0" parTransId="{56DCF19E-07C0-426E-AA75-9DF50C01E4F9}" sibTransId="{41BBBA1D-A918-4B0F-9EE3-F2EC6FAB4CFA}"/>
    <dgm:cxn modelId="{7933E2AF-E516-4C12-A114-F63232768767}" type="presOf" srcId="{5BC5B106-88AD-492C-9BA3-FD505CBD474C}" destId="{64883ABE-ED24-4584-87D5-68F574015855}" srcOrd="0" destOrd="0" presId="urn:microsoft.com/office/officeart/2005/8/layout/vList5"/>
    <dgm:cxn modelId="{7EB74976-65A7-4D3A-919C-18E4746E391B}" srcId="{18812DFD-6E13-4CD4-91E1-B0FFFB1E38DD}" destId="{7E6F9B80-796C-4979-9930-186DC038E421}" srcOrd="5" destOrd="0" parTransId="{E91D8914-EDE2-497D-AB71-E66183138AE0}" sibTransId="{E5D201C1-552D-446D-B447-3CB9D66559A9}"/>
    <dgm:cxn modelId="{18FE515D-27E5-4194-9A2D-2CDF1B031493}" type="presOf" srcId="{47AA7C06-6683-4A31-8337-BBA30ECEF837}" destId="{96E4FB9B-F4F9-4DD9-84BF-AC756AC03210}" srcOrd="0" destOrd="0" presId="urn:microsoft.com/office/officeart/2005/8/layout/vList5"/>
    <dgm:cxn modelId="{544D8F3A-E127-4119-8F69-D789EE6EE2A6}" type="presOf" srcId="{6AC4354C-D4B9-42FD-ABFF-86E1BDF49F41}" destId="{668F6A58-16E6-4358-87BD-3A4181A3B2C8}" srcOrd="0" destOrd="0" presId="urn:microsoft.com/office/officeart/2005/8/layout/vList5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4A9D0301-2260-439A-BBE8-61571B9EEF6C}" srcId="{EDC92140-F8FD-40F7-83BF-D842E29ECB3B}" destId="{258102CB-A945-4B56-99F7-8F5E78F94943}" srcOrd="0" destOrd="0" parTransId="{063C816B-D603-4F25-A5FB-0FF11D940076}" sibTransId="{63CF217E-2F15-4FC1-BEE1-4A267762E0D3}"/>
    <dgm:cxn modelId="{234544E0-8B1E-4410-A720-0641B4169F99}" type="presOf" srcId="{9B8A609B-AC5F-4218-BC52-A10BA7FB9D4E}" destId="{3DA1B736-55DA-4DD6-ACEA-729E9F869A52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39BFC09D-E1FD-4DAD-B265-B24D1BE6298E}" type="presOf" srcId="{C1FDB3AB-5AE5-40C1-AF8A-7275EE2DF5BD}" destId="{66B7D687-5BCF-41E5-B083-5EEF6B7E4DA2}" srcOrd="0" destOrd="0" presId="urn:microsoft.com/office/officeart/2005/8/layout/vList5"/>
    <dgm:cxn modelId="{B35A6DBC-4D07-4D8A-91A8-B064884012BD}" srcId="{8986C736-C011-4FCC-9665-34D96ABB9BB2}" destId="{87A8AA1E-CFF0-4649-A6B0-2007141A054E}" srcOrd="0" destOrd="0" parTransId="{8B19B98E-9C05-4479-979B-F051204B19A2}" sibTransId="{0E47717F-FC59-4B7A-A658-D5C95851AD6E}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17D256F7-7146-4813-8651-53F3953F1FA3}" type="presOf" srcId="{4793A041-FFCA-4512-9271-16895D90F149}" destId="{F2752E9C-1F0A-482F-A6B5-EB2D3934B972}" srcOrd="0" destOrd="0" presId="urn:microsoft.com/office/officeart/2005/8/layout/vList5"/>
    <dgm:cxn modelId="{09123B4F-4E33-4057-B5F3-8AF00EFB3D97}" type="presOf" srcId="{258102CB-A945-4B56-99F7-8F5E78F94943}" destId="{58524B5B-7096-4B47-8144-D4BB08277F6F}" srcOrd="0" destOrd="0" presId="urn:microsoft.com/office/officeart/2005/8/layout/vList5"/>
    <dgm:cxn modelId="{C644208D-427D-459D-9560-C52DB9C81985}" srcId="{6AC4354C-D4B9-42FD-ABFF-86E1BDF49F41}" destId="{47AA7C06-6683-4A31-8337-BBA30ECEF837}" srcOrd="0" destOrd="0" parTransId="{80E5A0E5-604F-4A66-93BF-ACB93BCCC43F}" sibTransId="{B21DCDFD-97BE-472C-BAAB-1CDF950277F3}"/>
    <dgm:cxn modelId="{CE33801B-DCFB-4953-A14A-E309E671A9EF}" srcId="{18812DFD-6E13-4CD4-91E1-B0FFFB1E38DD}" destId="{694DF4AD-FCF0-4E4F-AFEB-4B33CBC0BB31}" srcOrd="4" destOrd="0" parTransId="{FDD1D1CB-BFE6-44BD-A41D-671054CDA604}" sibTransId="{3799E223-0FEC-4A65-BBAC-68D5BD404FB2}"/>
    <dgm:cxn modelId="{4A5EA018-70B1-419A-B30C-BC820C38899E}" type="presOf" srcId="{FCED0921-9F4B-42E3-8234-70F2E57CDBEC}" destId="{5BB9EB2B-0637-4B0F-91F0-78DDA36134BC}" srcOrd="0" destOrd="0" presId="urn:microsoft.com/office/officeart/2005/8/layout/vList5"/>
    <dgm:cxn modelId="{3BF081B2-7668-4925-B175-2F177BD3E8BE}" srcId="{FCED0921-9F4B-42E3-8234-70F2E57CDBEC}" destId="{5BC5B106-88AD-492C-9BA3-FD505CBD474C}" srcOrd="0" destOrd="0" parTransId="{C7D232BC-283E-43A6-8096-89AF21715597}" sibTransId="{E6C3BE00-03FA-4D9A-BA6D-4241F2419B5D}"/>
    <dgm:cxn modelId="{4F9C00C9-CF0A-4493-AB6A-CC09180347D4}" type="presOf" srcId="{694DF4AD-FCF0-4E4F-AFEB-4B33CBC0BB31}" destId="{0BBCD016-28C3-4EF9-85CE-51228EA4E69A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421A4B05-87B3-4940-A697-5E5E0B99B348}" type="presOf" srcId="{8986C736-C011-4FCC-9665-34D96ABB9BB2}" destId="{01E313A1-1D0A-4195-B1CA-C4C9242C8F7F}" srcOrd="0" destOrd="0" presId="urn:microsoft.com/office/officeart/2005/8/layout/vList5"/>
    <dgm:cxn modelId="{1D28D3F0-5F8D-47EE-AF91-43FDCCB81A06}" srcId="{18812DFD-6E13-4CD4-91E1-B0FFFB1E38DD}" destId="{9B8A609B-AC5F-4218-BC52-A10BA7FB9D4E}" srcOrd="6" destOrd="0" parTransId="{97E9BC50-11E9-4053-A382-075258B9215D}" sibTransId="{7B8E5879-E990-458E-9332-5B6C8CE1F567}"/>
    <dgm:cxn modelId="{B68051A3-CB5E-4E94-85A7-66061F74F6DE}" srcId="{7E6F9B80-796C-4979-9930-186DC038E421}" destId="{1D9DFC02-FF70-4290-AC78-446282F0D659}" srcOrd="0" destOrd="0" parTransId="{612025C5-6D59-45F9-AD4D-CFCE8AC260E6}" sibTransId="{C067F169-4469-4222-9013-AE407186F7C1}"/>
    <dgm:cxn modelId="{62728C59-C51F-48C3-8741-9CC568B5C7E4}" type="presOf" srcId="{18812DFD-6E13-4CD4-91E1-B0FFFB1E38DD}" destId="{431736DF-1099-4F93-99F6-41908D16F927}" srcOrd="0" destOrd="0" presId="urn:microsoft.com/office/officeart/2005/8/layout/vList5"/>
    <dgm:cxn modelId="{D90B7B82-FBA8-4743-BC23-2A90BE420439}" type="presParOf" srcId="{431736DF-1099-4F93-99F6-41908D16F927}" destId="{DFAD5C82-E01A-4E90-A6D2-AAEDBDBF7179}" srcOrd="0" destOrd="0" presId="urn:microsoft.com/office/officeart/2005/8/layout/vList5"/>
    <dgm:cxn modelId="{3A9A2C7C-F95A-4324-AE57-39D3737BD507}" type="presParOf" srcId="{DFAD5C82-E01A-4E90-A6D2-AAEDBDBF7179}" destId="{668F6A58-16E6-4358-87BD-3A4181A3B2C8}" srcOrd="0" destOrd="0" presId="urn:microsoft.com/office/officeart/2005/8/layout/vList5"/>
    <dgm:cxn modelId="{78E07921-A31A-4733-A0B9-C2E0EA26DA3E}" type="presParOf" srcId="{DFAD5C82-E01A-4E90-A6D2-AAEDBDBF7179}" destId="{96E4FB9B-F4F9-4DD9-84BF-AC756AC03210}" srcOrd="1" destOrd="0" presId="urn:microsoft.com/office/officeart/2005/8/layout/vList5"/>
    <dgm:cxn modelId="{979AB3E4-5C61-43E0-9077-567B5719607F}" type="presParOf" srcId="{431736DF-1099-4F93-99F6-41908D16F927}" destId="{4F538DF5-9E29-41A7-8A2F-04465DAC07C8}" srcOrd="1" destOrd="0" presId="urn:microsoft.com/office/officeart/2005/8/layout/vList5"/>
    <dgm:cxn modelId="{A1545478-79D6-4E5E-85FC-D2CDF9A39748}" type="presParOf" srcId="{431736DF-1099-4F93-99F6-41908D16F927}" destId="{794C66D0-DF69-43D4-B1F9-E72CE3DD0880}" srcOrd="2" destOrd="0" presId="urn:microsoft.com/office/officeart/2005/8/layout/vList5"/>
    <dgm:cxn modelId="{FA45D656-A8A7-40C7-8AB8-E0B133CDED4D}" type="presParOf" srcId="{794C66D0-DF69-43D4-B1F9-E72CE3DD0880}" destId="{01E313A1-1D0A-4195-B1CA-C4C9242C8F7F}" srcOrd="0" destOrd="0" presId="urn:microsoft.com/office/officeart/2005/8/layout/vList5"/>
    <dgm:cxn modelId="{6733B4CC-8AE7-4D95-8E00-FA7CB3251FC3}" type="presParOf" srcId="{794C66D0-DF69-43D4-B1F9-E72CE3DD0880}" destId="{589FA300-C923-4354-B7DF-9C77557DB18A}" srcOrd="1" destOrd="0" presId="urn:microsoft.com/office/officeart/2005/8/layout/vList5"/>
    <dgm:cxn modelId="{8A5A3FEB-3D87-4BCB-BFE6-840CE5432CC6}" type="presParOf" srcId="{431736DF-1099-4F93-99F6-41908D16F927}" destId="{6CFFD794-A619-42D0-8F44-A50CF35976A7}" srcOrd="3" destOrd="0" presId="urn:microsoft.com/office/officeart/2005/8/layout/vList5"/>
    <dgm:cxn modelId="{DEE02C7B-F6BE-4F98-9545-6EE11783942E}" type="presParOf" srcId="{431736DF-1099-4F93-99F6-41908D16F927}" destId="{B4CE908E-F67B-4AC8-8B91-14BEAC333E1D}" srcOrd="4" destOrd="0" presId="urn:microsoft.com/office/officeart/2005/8/layout/vList5"/>
    <dgm:cxn modelId="{4E97E00E-427A-44F4-BE62-A2B41773C788}" type="presParOf" srcId="{B4CE908E-F67B-4AC8-8B91-14BEAC333E1D}" destId="{C95C735F-731B-428D-9989-73B3911F90C6}" srcOrd="0" destOrd="0" presId="urn:microsoft.com/office/officeart/2005/8/layout/vList5"/>
    <dgm:cxn modelId="{E606EF50-2F45-4F84-B4DD-15DB102EBE6D}" type="presParOf" srcId="{B4CE908E-F67B-4AC8-8B91-14BEAC333E1D}" destId="{58524B5B-7096-4B47-8144-D4BB08277F6F}" srcOrd="1" destOrd="0" presId="urn:microsoft.com/office/officeart/2005/8/layout/vList5"/>
    <dgm:cxn modelId="{8559E6F7-A475-424D-85D3-3642A4AF0CFA}" type="presParOf" srcId="{431736DF-1099-4F93-99F6-41908D16F927}" destId="{0F088762-0CDA-4963-B201-0511043619D1}" srcOrd="5" destOrd="0" presId="urn:microsoft.com/office/officeart/2005/8/layout/vList5"/>
    <dgm:cxn modelId="{28BF3A13-766F-4732-86F4-CEA461D8E799}" type="presParOf" srcId="{431736DF-1099-4F93-99F6-41908D16F927}" destId="{E010C163-8D68-430D-AD2E-51F84AFF1464}" srcOrd="6" destOrd="0" presId="urn:microsoft.com/office/officeart/2005/8/layout/vList5"/>
    <dgm:cxn modelId="{F0B9BC1E-51FE-4006-81C4-589B040E57EE}" type="presParOf" srcId="{E010C163-8D68-430D-AD2E-51F84AFF1464}" destId="{5BB9EB2B-0637-4B0F-91F0-78DDA36134BC}" srcOrd="0" destOrd="0" presId="urn:microsoft.com/office/officeart/2005/8/layout/vList5"/>
    <dgm:cxn modelId="{F585773F-6A2A-4B11-91DA-43999EE6CFCC}" type="presParOf" srcId="{E010C163-8D68-430D-AD2E-51F84AFF1464}" destId="{64883ABE-ED24-4584-87D5-68F574015855}" srcOrd="1" destOrd="0" presId="urn:microsoft.com/office/officeart/2005/8/layout/vList5"/>
    <dgm:cxn modelId="{4E39CCD8-C60F-4C7C-92B6-7BAADACEADCB}" type="presParOf" srcId="{431736DF-1099-4F93-99F6-41908D16F927}" destId="{345EA5BB-4C9E-4D6F-A08D-64AAF07E11AE}" srcOrd="7" destOrd="0" presId="urn:microsoft.com/office/officeart/2005/8/layout/vList5"/>
    <dgm:cxn modelId="{83A351ED-A9D0-473E-84C4-B7119CF14C54}" type="presParOf" srcId="{431736DF-1099-4F93-99F6-41908D16F927}" destId="{B5C1AFF0-286B-4785-B671-3A83FBE39562}" srcOrd="8" destOrd="0" presId="urn:microsoft.com/office/officeart/2005/8/layout/vList5"/>
    <dgm:cxn modelId="{F768D757-5A41-48BA-938B-1D9672504C44}" type="presParOf" srcId="{B5C1AFF0-286B-4785-B671-3A83FBE39562}" destId="{0BBCD016-28C3-4EF9-85CE-51228EA4E69A}" srcOrd="0" destOrd="0" presId="urn:microsoft.com/office/officeart/2005/8/layout/vList5"/>
    <dgm:cxn modelId="{B960F2CA-9653-444D-A9B6-D0F5075F4559}" type="presParOf" srcId="{B5C1AFF0-286B-4785-B671-3A83FBE39562}" destId="{66B7D687-5BCF-41E5-B083-5EEF6B7E4DA2}" srcOrd="1" destOrd="0" presId="urn:microsoft.com/office/officeart/2005/8/layout/vList5"/>
    <dgm:cxn modelId="{B97A7831-16B1-4090-A205-14E4CBD991AA}" type="presParOf" srcId="{431736DF-1099-4F93-99F6-41908D16F927}" destId="{B67833FA-D6CF-4088-95A1-88F682B5685B}" srcOrd="9" destOrd="0" presId="urn:microsoft.com/office/officeart/2005/8/layout/vList5"/>
    <dgm:cxn modelId="{42D1861D-E3CB-411C-8343-B4C5F86A076F}" type="presParOf" srcId="{431736DF-1099-4F93-99F6-41908D16F927}" destId="{52931297-502C-4ECC-BB55-B5AE83329871}" srcOrd="10" destOrd="0" presId="urn:microsoft.com/office/officeart/2005/8/layout/vList5"/>
    <dgm:cxn modelId="{E34DE3B0-986E-46DE-AF4F-47A13CD8749A}" type="presParOf" srcId="{52931297-502C-4ECC-BB55-B5AE83329871}" destId="{4539D06C-FC12-4E89-B63D-3B38551F7418}" srcOrd="0" destOrd="0" presId="urn:microsoft.com/office/officeart/2005/8/layout/vList5"/>
    <dgm:cxn modelId="{D2127189-FE31-4638-9FD0-520EE3784A2C}" type="presParOf" srcId="{52931297-502C-4ECC-BB55-B5AE83329871}" destId="{BF242C4C-8F0A-417A-9FC9-3517BF6867C8}" srcOrd="1" destOrd="0" presId="urn:microsoft.com/office/officeart/2005/8/layout/vList5"/>
    <dgm:cxn modelId="{D2B401E2-C2C9-426D-9AC5-3B09D892EB9F}" type="presParOf" srcId="{431736DF-1099-4F93-99F6-41908D16F927}" destId="{A4B8B627-EC8D-42D2-9304-4C27A9409C77}" srcOrd="11" destOrd="0" presId="urn:microsoft.com/office/officeart/2005/8/layout/vList5"/>
    <dgm:cxn modelId="{9D49EAE9-42AE-48B0-B978-60B7A9F25D30}" type="presParOf" srcId="{431736DF-1099-4F93-99F6-41908D16F927}" destId="{A4A0F705-239C-452F-984C-9D46FE5FA0CF}" srcOrd="12" destOrd="0" presId="urn:microsoft.com/office/officeart/2005/8/layout/vList5"/>
    <dgm:cxn modelId="{729C8BC1-86D7-4AF9-B99F-C6FE27DA305F}" type="presParOf" srcId="{A4A0F705-239C-452F-984C-9D46FE5FA0CF}" destId="{3DA1B736-55DA-4DD6-ACEA-729E9F869A52}" srcOrd="0" destOrd="0" presId="urn:microsoft.com/office/officeart/2005/8/layout/vList5"/>
    <dgm:cxn modelId="{E1206D78-374D-46CF-9A59-8CDF667D4820}" type="presParOf" srcId="{A4A0F705-239C-452F-984C-9D46FE5FA0CF}" destId="{F2752E9C-1F0A-482F-A6B5-EB2D3934B972}" srcOrd="1" destOrd="0" presId="urn:microsoft.com/office/officeart/2005/8/layout/vList5"/>
  </dgm:cxnLst>
  <dgm:bg/>
  <dgm:whole/>
</dgm:dataModel>
</file>

<file path=ppt/diagrams/data79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2000" dirty="0" smtClean="0"/>
            <a:t>LOSSODROMIA</a:t>
          </a:r>
          <a:endParaRPr lang="it-IT" sz="20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1AD58DF8-EC0D-43C4-A874-27A132AA0CF5}">
      <dgm:prSet phldrT="[Testo]" custT="1"/>
      <dgm:spPr/>
      <dgm:t>
        <a:bodyPr/>
        <a:lstStyle/>
        <a:p>
          <a:r>
            <a:rPr lang="it-IT" sz="2000" dirty="0" smtClean="0"/>
            <a:t>Calcolo TB e D</a:t>
          </a:r>
          <a:endParaRPr lang="it-IT" sz="2000" dirty="0"/>
        </a:p>
      </dgm:t>
    </dgm:pt>
    <dgm:pt modelId="{E36885D4-8B55-467E-8BA1-D05A265976B2}" type="parTrans" cxnId="{4EA94DB0-9A39-4FAD-93EA-F4E2A2979539}">
      <dgm:prSet/>
      <dgm:spPr/>
      <dgm:t>
        <a:bodyPr/>
        <a:lstStyle/>
        <a:p>
          <a:endParaRPr lang="it-IT"/>
        </a:p>
      </dgm:t>
    </dgm:pt>
    <dgm:pt modelId="{044ED766-D969-4D34-B338-B8FCC3595A28}" type="sibTrans" cxnId="{4EA94DB0-9A39-4FAD-93EA-F4E2A2979539}">
      <dgm:prSet/>
      <dgm:spPr/>
      <dgm:t>
        <a:bodyPr/>
        <a:lstStyle/>
        <a:p>
          <a:endParaRPr lang="it-IT"/>
        </a:p>
      </dgm:t>
    </dgm:pt>
    <dgm:pt modelId="{CFDFC254-9F91-44B7-ACD5-3E74FC051092}">
      <dgm:prSet phldrT="[Testo]" custT="1"/>
      <dgm:spPr/>
      <dgm:t>
        <a:bodyPr/>
        <a:lstStyle/>
        <a:p>
          <a:r>
            <a:rPr lang="it-IT" sz="2000" dirty="0" smtClean="0"/>
            <a:t>MOTI RELATIVI</a:t>
          </a:r>
          <a:endParaRPr lang="it-IT" sz="2000" dirty="0"/>
        </a:p>
      </dgm:t>
    </dgm:pt>
    <dgm:pt modelId="{9644F026-4162-44BF-A1CE-D618C8BFA33D}" type="parTrans" cxnId="{FEA084DA-4004-4F08-A7B5-0B49609945E2}">
      <dgm:prSet/>
      <dgm:spPr/>
      <dgm:t>
        <a:bodyPr/>
        <a:lstStyle/>
        <a:p>
          <a:endParaRPr lang="it-IT"/>
        </a:p>
      </dgm:t>
    </dgm:pt>
    <dgm:pt modelId="{B5C35658-7E4F-472D-864F-51717E603FC2}" type="sibTrans" cxnId="{FEA084DA-4004-4F08-A7B5-0B49609945E2}">
      <dgm:prSet/>
      <dgm:spPr/>
      <dgm:t>
        <a:bodyPr/>
        <a:lstStyle/>
        <a:p>
          <a:endParaRPr lang="it-IT"/>
        </a:p>
      </dgm:t>
    </dgm:pt>
    <dgm:pt modelId="{1A8A788D-CDC5-4357-80DE-A349E8D274F7}">
      <dgm:prSet phldrT="[Testo]" custT="1"/>
      <dgm:spPr/>
      <dgm:t>
        <a:bodyPr/>
        <a:lstStyle/>
        <a:p>
          <a:r>
            <a:rPr lang="it-IT" sz="2000" dirty="0" smtClean="0"/>
            <a:t>PNR Alternato</a:t>
          </a:r>
          <a:endParaRPr lang="it-IT" sz="2000" dirty="0"/>
        </a:p>
      </dgm:t>
    </dgm:pt>
    <dgm:pt modelId="{69C28255-E0C0-4F59-85CA-FDE3F81A91C6}" type="parTrans" cxnId="{46E1F969-F212-40C9-BDA2-1D994C9F1661}">
      <dgm:prSet/>
      <dgm:spPr/>
      <dgm:t>
        <a:bodyPr/>
        <a:lstStyle/>
        <a:p>
          <a:endParaRPr lang="it-IT"/>
        </a:p>
      </dgm:t>
    </dgm:pt>
    <dgm:pt modelId="{2E4F3F90-0228-43E6-86A2-E8785E777E03}" type="sibTrans" cxnId="{46E1F969-F212-40C9-BDA2-1D994C9F1661}">
      <dgm:prSet/>
      <dgm:spPr/>
      <dgm:t>
        <a:bodyPr/>
        <a:lstStyle/>
        <a:p>
          <a:endParaRPr lang="it-IT"/>
        </a:p>
      </dgm:t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CD786AD-BBCD-408B-B344-BABA383A22E4}" type="pres">
      <dgm:prSet presAssocID="{CFDFC254-9F91-44B7-ACD5-3E74FC051092}" presName="boxAndChildren" presStyleCnt="0"/>
      <dgm:spPr/>
    </dgm:pt>
    <dgm:pt modelId="{59E5627C-4D77-4EFA-924A-0D12BCF59619}" type="pres">
      <dgm:prSet presAssocID="{CFDFC254-9F91-44B7-ACD5-3E74FC051092}" presName="parentTextBox" presStyleLbl="node1" presStyleIdx="0" presStyleCnt="2"/>
      <dgm:spPr/>
      <dgm:t>
        <a:bodyPr/>
        <a:lstStyle/>
        <a:p>
          <a:endParaRPr lang="it-IT"/>
        </a:p>
      </dgm:t>
    </dgm:pt>
    <dgm:pt modelId="{930BABCE-6D4B-491A-B3A3-5D41BA847366}" type="pres">
      <dgm:prSet presAssocID="{CFDFC254-9F91-44B7-ACD5-3E74FC051092}" presName="entireBox" presStyleLbl="node1" presStyleIdx="0" presStyleCnt="2"/>
      <dgm:spPr/>
      <dgm:t>
        <a:bodyPr/>
        <a:lstStyle/>
        <a:p>
          <a:endParaRPr lang="it-IT"/>
        </a:p>
      </dgm:t>
    </dgm:pt>
    <dgm:pt modelId="{ED594451-3190-4AB3-AF24-52D3ADAC8FE0}" type="pres">
      <dgm:prSet presAssocID="{CFDFC254-9F91-44B7-ACD5-3E74FC051092}" presName="descendantBox" presStyleCnt="0"/>
      <dgm:spPr/>
    </dgm:pt>
    <dgm:pt modelId="{A03C4114-D588-478D-8F53-E406E29751D7}" type="pres">
      <dgm:prSet presAssocID="{1A8A788D-CDC5-4357-80DE-A349E8D274F7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500932F-83EE-49E8-A4F2-DC877A1DDBEE}" type="pres">
      <dgm:prSet presAssocID="{70B038A9-5CE7-4A0C-952C-331955CCF74B}" presName="sp" presStyleCnt="0"/>
      <dgm:spPr/>
    </dgm:pt>
    <dgm:pt modelId="{08EB322F-9593-4FA8-BB21-BACE231924C0}" type="pres">
      <dgm:prSet presAssocID="{A9B269A0-9580-4592-BC29-670CF40D47F8}" presName="arrowAndChildren" presStyleCnt="0"/>
      <dgm:spPr/>
    </dgm:pt>
    <dgm:pt modelId="{437D304F-2520-4DD9-AB66-54006A59A5AC}" type="pres">
      <dgm:prSet presAssocID="{A9B269A0-9580-4592-BC29-670CF40D47F8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0E0EF3B1-9E18-4EC6-B29A-5B5F80AABDD4}" type="pres">
      <dgm:prSet presAssocID="{A9B269A0-9580-4592-BC29-670CF40D47F8}" presName="arrow" presStyleLbl="node1" presStyleIdx="1" presStyleCnt="2"/>
      <dgm:spPr/>
      <dgm:t>
        <a:bodyPr/>
        <a:lstStyle/>
        <a:p>
          <a:endParaRPr lang="it-IT"/>
        </a:p>
      </dgm:t>
    </dgm:pt>
    <dgm:pt modelId="{78865D76-AA94-45CC-B1CD-5F7D77058C32}" type="pres">
      <dgm:prSet presAssocID="{A9B269A0-9580-4592-BC29-670CF40D47F8}" presName="descendantArrow" presStyleCnt="0"/>
      <dgm:spPr/>
    </dgm:pt>
    <dgm:pt modelId="{53FF66A8-C3B5-40A1-8D84-FC22D75545CD}" type="pres">
      <dgm:prSet presAssocID="{1AD58DF8-EC0D-43C4-A874-27A132AA0CF5}" presName="childTextArrow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A97357C-8CA1-44A8-BCA5-A8CC7927D21A}" type="presOf" srcId="{1A8A788D-CDC5-4357-80DE-A349E8D274F7}" destId="{A03C4114-D588-478D-8F53-E406E29751D7}" srcOrd="0" destOrd="0" presId="urn:microsoft.com/office/officeart/2005/8/layout/process4"/>
    <dgm:cxn modelId="{CF447AAD-3CC1-41EC-B30E-79E2B9496092}" type="presOf" srcId="{CFDFC254-9F91-44B7-ACD5-3E74FC051092}" destId="{930BABCE-6D4B-491A-B3A3-5D41BA847366}" srcOrd="1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3877D670-AD12-4553-8EB4-98AA17F3D3E2}" type="presOf" srcId="{A9B269A0-9580-4592-BC29-670CF40D47F8}" destId="{437D304F-2520-4DD9-AB66-54006A59A5AC}" srcOrd="0" destOrd="0" presId="urn:microsoft.com/office/officeart/2005/8/layout/process4"/>
    <dgm:cxn modelId="{46E1F969-F212-40C9-BDA2-1D994C9F1661}" srcId="{CFDFC254-9F91-44B7-ACD5-3E74FC051092}" destId="{1A8A788D-CDC5-4357-80DE-A349E8D274F7}" srcOrd="0" destOrd="0" parTransId="{69C28255-E0C0-4F59-85CA-FDE3F81A91C6}" sibTransId="{2E4F3F90-0228-43E6-86A2-E8785E777E03}"/>
    <dgm:cxn modelId="{A7325793-9FFA-41FD-BAAE-79E5747ECD94}" type="presOf" srcId="{CFDFC254-9F91-44B7-ACD5-3E74FC051092}" destId="{59E5627C-4D77-4EFA-924A-0D12BCF59619}" srcOrd="0" destOrd="0" presId="urn:microsoft.com/office/officeart/2005/8/layout/process4"/>
    <dgm:cxn modelId="{4EA94DB0-9A39-4FAD-93EA-F4E2A2979539}" srcId="{A9B269A0-9580-4592-BC29-670CF40D47F8}" destId="{1AD58DF8-EC0D-43C4-A874-27A132AA0CF5}" srcOrd="0" destOrd="0" parTransId="{E36885D4-8B55-467E-8BA1-D05A265976B2}" sibTransId="{044ED766-D969-4D34-B338-B8FCC3595A28}"/>
    <dgm:cxn modelId="{FEA084DA-4004-4F08-A7B5-0B49609945E2}" srcId="{4BC4DA22-8CF1-4A31-8AB7-292E7733B0D2}" destId="{CFDFC254-9F91-44B7-ACD5-3E74FC051092}" srcOrd="1" destOrd="0" parTransId="{9644F026-4162-44BF-A1CE-D618C8BFA33D}" sibTransId="{B5C35658-7E4F-472D-864F-51717E603FC2}"/>
    <dgm:cxn modelId="{8CA843B1-27E2-40A4-8DF8-0F8D00FE6DC1}" type="presOf" srcId="{4BC4DA22-8CF1-4A31-8AB7-292E7733B0D2}" destId="{F0E07B57-4EBD-4673-A78E-AF8A8469B304}" srcOrd="0" destOrd="0" presId="urn:microsoft.com/office/officeart/2005/8/layout/process4"/>
    <dgm:cxn modelId="{EE24271A-AB5E-40EE-B632-E065108362EC}" type="presOf" srcId="{A9B269A0-9580-4592-BC29-670CF40D47F8}" destId="{0E0EF3B1-9E18-4EC6-B29A-5B5F80AABDD4}" srcOrd="1" destOrd="0" presId="urn:microsoft.com/office/officeart/2005/8/layout/process4"/>
    <dgm:cxn modelId="{305691B6-1A99-41E7-B967-529DF6A14B1B}" type="presOf" srcId="{1AD58DF8-EC0D-43C4-A874-27A132AA0CF5}" destId="{53FF66A8-C3B5-40A1-8D84-FC22D75545CD}" srcOrd="0" destOrd="0" presId="urn:microsoft.com/office/officeart/2005/8/layout/process4"/>
    <dgm:cxn modelId="{5A00563E-49F7-40AD-8C1E-A2102343A89F}" type="presParOf" srcId="{F0E07B57-4EBD-4673-A78E-AF8A8469B304}" destId="{DCD786AD-BBCD-408B-B344-BABA383A22E4}" srcOrd="0" destOrd="0" presId="urn:microsoft.com/office/officeart/2005/8/layout/process4"/>
    <dgm:cxn modelId="{385042FE-4D85-46E9-B790-99E5BE7C7CDE}" type="presParOf" srcId="{DCD786AD-BBCD-408B-B344-BABA383A22E4}" destId="{59E5627C-4D77-4EFA-924A-0D12BCF59619}" srcOrd="0" destOrd="0" presId="urn:microsoft.com/office/officeart/2005/8/layout/process4"/>
    <dgm:cxn modelId="{71D414B7-C991-45C1-94A0-DD1393942C7F}" type="presParOf" srcId="{DCD786AD-BBCD-408B-B344-BABA383A22E4}" destId="{930BABCE-6D4B-491A-B3A3-5D41BA847366}" srcOrd="1" destOrd="0" presId="urn:microsoft.com/office/officeart/2005/8/layout/process4"/>
    <dgm:cxn modelId="{880E5069-C273-4E26-B863-AEF32000150F}" type="presParOf" srcId="{DCD786AD-BBCD-408B-B344-BABA383A22E4}" destId="{ED594451-3190-4AB3-AF24-52D3ADAC8FE0}" srcOrd="2" destOrd="0" presId="urn:microsoft.com/office/officeart/2005/8/layout/process4"/>
    <dgm:cxn modelId="{CDFFC488-EDC7-479C-9372-9E1C954DD4A2}" type="presParOf" srcId="{ED594451-3190-4AB3-AF24-52D3ADAC8FE0}" destId="{A03C4114-D588-478D-8F53-E406E29751D7}" srcOrd="0" destOrd="0" presId="urn:microsoft.com/office/officeart/2005/8/layout/process4"/>
    <dgm:cxn modelId="{F95C88CF-0D24-46DE-B5E2-374EE2F8FA09}" type="presParOf" srcId="{F0E07B57-4EBD-4673-A78E-AF8A8469B304}" destId="{C500932F-83EE-49E8-A4F2-DC877A1DDBEE}" srcOrd="1" destOrd="0" presId="urn:microsoft.com/office/officeart/2005/8/layout/process4"/>
    <dgm:cxn modelId="{528EC7C2-E8D5-4B78-A4B7-EE87EDF2985D}" type="presParOf" srcId="{F0E07B57-4EBD-4673-A78E-AF8A8469B304}" destId="{08EB322F-9593-4FA8-BB21-BACE231924C0}" srcOrd="2" destOrd="0" presId="urn:microsoft.com/office/officeart/2005/8/layout/process4"/>
    <dgm:cxn modelId="{B8EC854F-BEF0-481E-B48F-C09ED6BB9719}" type="presParOf" srcId="{08EB322F-9593-4FA8-BB21-BACE231924C0}" destId="{437D304F-2520-4DD9-AB66-54006A59A5AC}" srcOrd="0" destOrd="0" presId="urn:microsoft.com/office/officeart/2005/8/layout/process4"/>
    <dgm:cxn modelId="{A3EE4DC8-4B61-4F5C-B22D-F29C0341DF96}" type="presParOf" srcId="{08EB322F-9593-4FA8-BB21-BACE231924C0}" destId="{0E0EF3B1-9E18-4EC6-B29A-5B5F80AABDD4}" srcOrd="1" destOrd="0" presId="urn:microsoft.com/office/officeart/2005/8/layout/process4"/>
    <dgm:cxn modelId="{84F59129-F26A-4C9E-877D-1E0452F5EFFD}" type="presParOf" srcId="{08EB322F-9593-4FA8-BB21-BACE231924C0}" destId="{78865D76-AA94-45CC-B1CD-5F7D77058C32}" srcOrd="2" destOrd="0" presId="urn:microsoft.com/office/officeart/2005/8/layout/process4"/>
    <dgm:cxn modelId="{D21FC9B7-19F9-4577-AC21-016A94F679BC}" type="presParOf" srcId="{78865D76-AA94-45CC-B1CD-5F7D77058C32}" destId="{53FF66A8-C3B5-40A1-8D84-FC22D75545CD}" srcOrd="0" destOrd="0" presId="urn:microsoft.com/office/officeart/2005/8/layout/process4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TB e D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D40267B9-AD54-4739-ABBF-C1DBC9ACB4AB}">
      <dgm:prSet/>
      <dgm:spPr/>
      <dgm:t>
        <a:bodyPr/>
        <a:lstStyle/>
        <a:p>
          <a:r>
            <a:rPr lang="it-IT" dirty="0" smtClean="0"/>
            <a:t>Calcolo i QTE</a:t>
          </a:r>
          <a:endParaRPr lang="it-IT" dirty="0"/>
        </a:p>
      </dgm:t>
    </dgm:pt>
    <dgm:pt modelId="{C4E26EBE-9225-4387-9842-5B9F35828EB8}" type="parTrans" cxnId="{B45EABD0-EBCC-4427-A6B9-AD7290193233}">
      <dgm:prSet/>
      <dgm:spPr/>
    </dgm:pt>
    <dgm:pt modelId="{7A01D127-737D-4FF1-986A-0B0E8764EA0A}" type="sibTrans" cxnId="{B45EABD0-EBCC-4427-A6B9-AD7290193233}">
      <dgm:prSet/>
      <dgm:spPr/>
    </dgm:pt>
    <dgm:pt modelId="{74D9C22F-3E6E-45A8-88AD-70E8E5455193}">
      <dgm:prSet/>
      <dgm:spPr/>
      <dgm:t>
        <a:bodyPr/>
        <a:lstStyle/>
        <a:p>
          <a:r>
            <a:rPr lang="it-IT" dirty="0" smtClean="0"/>
            <a:t>Calcolo la TGS</a:t>
          </a:r>
          <a:endParaRPr lang="it-IT" dirty="0"/>
        </a:p>
      </dgm:t>
    </dgm:pt>
    <dgm:pt modelId="{8C4AFF32-AC52-4DFB-977A-0FEEFC1EFB93}" type="parTrans" cxnId="{50DE8660-3263-4D0E-9EB5-9EFA6D464B82}">
      <dgm:prSet/>
      <dgm:spPr/>
    </dgm:pt>
    <dgm:pt modelId="{12401850-3ED9-4276-B7D1-EFCD6D7AB947}" type="sibTrans" cxnId="{50DE8660-3263-4D0E-9EB5-9EFA6D464B82}">
      <dgm:prSet/>
      <dgm:spPr/>
    </dgm:pt>
    <dgm:pt modelId="{BD7A71EB-DE51-4796-8A9D-F9F16CBEA731}">
      <dgm:prSet/>
      <dgm:spPr/>
      <dgm:t>
        <a:bodyPr/>
        <a:lstStyle/>
        <a:p>
          <a:r>
            <a:rPr lang="it-IT" dirty="0" smtClean="0"/>
            <a:t>Calcolo il FT</a:t>
          </a:r>
          <a:endParaRPr lang="it-IT" dirty="0"/>
        </a:p>
      </dgm:t>
    </dgm:pt>
    <dgm:pt modelId="{C1D31EBC-4583-4B9D-A088-69008C224008}" type="parTrans" cxnId="{B0548675-0815-4819-8E68-CB9477A861DC}">
      <dgm:prSet/>
      <dgm:spPr/>
    </dgm:pt>
    <dgm:pt modelId="{0E9F2BA2-8EE5-4013-81BB-7164A28F7ED7}" type="sibTrans" cxnId="{B0548675-0815-4819-8E68-CB9477A861DC}">
      <dgm:prSet/>
      <dgm:spPr/>
    </dgm:pt>
    <dgm:pt modelId="{63340A92-F238-4D89-9BE1-E15079A4AB54}">
      <dgm:prSet/>
      <dgm:spPr/>
      <dgm:t>
        <a:bodyPr/>
        <a:lstStyle/>
        <a:p>
          <a:r>
            <a:rPr lang="it-IT" dirty="0" smtClean="0"/>
            <a:t>Calcolo la </a:t>
          </a:r>
          <a:r>
            <a:rPr lang="it-IT" dirty="0" err="1" smtClean="0"/>
            <a:t>GS</a:t>
          </a:r>
          <a:r>
            <a:rPr lang="it-IT" baseline="-25000" dirty="0" err="1" smtClean="0"/>
            <a:t>i</a:t>
          </a:r>
          <a:endParaRPr lang="it-IT" baseline="-25000" dirty="0"/>
        </a:p>
      </dgm:t>
    </dgm:pt>
    <dgm:pt modelId="{8E93D6B0-74A6-4BBC-80BB-EB01A6A9AA31}" type="parTrans" cxnId="{3D00B23A-5B55-4B76-9B78-B26FD0F8EA62}">
      <dgm:prSet/>
      <dgm:spPr/>
    </dgm:pt>
    <dgm:pt modelId="{9E3DC9B5-3710-4604-873C-7B54AF180D23}" type="sibTrans" cxnId="{3D00B23A-5B55-4B76-9B78-B26FD0F8EA62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3813BF96-5777-4452-A836-02E8FE3438B4}" type="pres">
      <dgm:prSet presAssocID="{E19F41FF-CA4F-4296-B8E0-340C53272823}" presName="arrowDiagram5" presStyleCnt="0"/>
      <dgm:spPr/>
    </dgm:pt>
    <dgm:pt modelId="{771D888E-DD93-4BDF-975E-789994B390EE}" type="pres">
      <dgm:prSet presAssocID="{A7C2AE8E-690F-4EC4-9BDA-90FDB49BBD57}" presName="bullet5a" presStyleLbl="node1" presStyleIdx="0" presStyleCnt="5"/>
      <dgm:spPr/>
    </dgm:pt>
    <dgm:pt modelId="{B4CE9ED8-0794-40B4-ADC4-4A76A16DBE81}" type="pres">
      <dgm:prSet presAssocID="{A7C2AE8E-690F-4EC4-9BDA-90FDB49BBD57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7685BBD-2B6B-47D8-8859-1B4F60C7AC96}" type="pres">
      <dgm:prSet presAssocID="{D40267B9-AD54-4739-ABBF-C1DBC9ACB4AB}" presName="bullet5b" presStyleLbl="node1" presStyleIdx="1" presStyleCnt="5"/>
      <dgm:spPr/>
    </dgm:pt>
    <dgm:pt modelId="{8EFD8EDA-7F81-4710-B8E6-F12EC29922FB}" type="pres">
      <dgm:prSet presAssocID="{D40267B9-AD54-4739-ABBF-C1DBC9ACB4AB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2F46E9-2E53-4DC7-B0C1-60B7F52707CB}" type="pres">
      <dgm:prSet presAssocID="{74D9C22F-3E6E-45A8-88AD-70E8E5455193}" presName="bullet5c" presStyleLbl="node1" presStyleIdx="2" presStyleCnt="5"/>
      <dgm:spPr/>
    </dgm:pt>
    <dgm:pt modelId="{47E0D00C-A27D-418A-8731-94366C231A3D}" type="pres">
      <dgm:prSet presAssocID="{74D9C22F-3E6E-45A8-88AD-70E8E545519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20FEA7-4140-4AB9-B585-0E29C114D8FF}" type="pres">
      <dgm:prSet presAssocID="{BD7A71EB-DE51-4796-8A9D-F9F16CBEA731}" presName="bullet5d" presStyleLbl="node1" presStyleIdx="3" presStyleCnt="5"/>
      <dgm:spPr/>
    </dgm:pt>
    <dgm:pt modelId="{F019440C-437B-4224-8182-5360C1B96CA9}" type="pres">
      <dgm:prSet presAssocID="{BD7A71EB-DE51-4796-8A9D-F9F16CBEA731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36DA5DB-3D60-46DB-A3F9-3799432AE545}" type="pres">
      <dgm:prSet presAssocID="{63340A92-F238-4D89-9BE1-E15079A4AB54}" presName="bullet5e" presStyleLbl="node1" presStyleIdx="4" presStyleCnt="5"/>
      <dgm:spPr/>
    </dgm:pt>
    <dgm:pt modelId="{C30ACCE7-FDB4-4204-B72D-0A2BD32A988A}" type="pres">
      <dgm:prSet presAssocID="{63340A92-F238-4D89-9BE1-E15079A4AB54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8C430F3-7DF8-45AE-B15B-E60C41B28E47}" type="presOf" srcId="{D40267B9-AD54-4739-ABBF-C1DBC9ACB4AB}" destId="{8EFD8EDA-7F81-4710-B8E6-F12EC29922FB}" srcOrd="0" destOrd="0" presId="urn:microsoft.com/office/officeart/2005/8/layout/arrow2"/>
    <dgm:cxn modelId="{B0548675-0815-4819-8E68-CB9477A861DC}" srcId="{E19F41FF-CA4F-4296-B8E0-340C53272823}" destId="{BD7A71EB-DE51-4796-8A9D-F9F16CBEA731}" srcOrd="3" destOrd="0" parTransId="{C1D31EBC-4583-4B9D-A088-69008C224008}" sibTransId="{0E9F2BA2-8EE5-4013-81BB-7164A28F7ED7}"/>
    <dgm:cxn modelId="{3D00B23A-5B55-4B76-9B78-B26FD0F8EA62}" srcId="{E19F41FF-CA4F-4296-B8E0-340C53272823}" destId="{63340A92-F238-4D89-9BE1-E15079A4AB54}" srcOrd="4" destOrd="0" parTransId="{8E93D6B0-74A6-4BBC-80BB-EB01A6A9AA31}" sibTransId="{9E3DC9B5-3710-4604-873C-7B54AF180D23}"/>
    <dgm:cxn modelId="{7E8C148B-02D3-49BB-8444-0BFEC577C3B4}" type="presOf" srcId="{74D9C22F-3E6E-45A8-88AD-70E8E5455193}" destId="{47E0D00C-A27D-418A-8731-94366C231A3D}" srcOrd="0" destOrd="0" presId="urn:microsoft.com/office/officeart/2005/8/layout/arrow2"/>
    <dgm:cxn modelId="{96D40903-7ADA-4846-BD31-4AF0268AA99F}" type="presOf" srcId="{A7C2AE8E-690F-4EC4-9BDA-90FDB49BBD57}" destId="{B4CE9ED8-0794-40B4-ADC4-4A76A16DBE81}" srcOrd="0" destOrd="0" presId="urn:microsoft.com/office/officeart/2005/8/layout/arrow2"/>
    <dgm:cxn modelId="{50DE8660-3263-4D0E-9EB5-9EFA6D464B82}" srcId="{E19F41FF-CA4F-4296-B8E0-340C53272823}" destId="{74D9C22F-3E6E-45A8-88AD-70E8E5455193}" srcOrd="2" destOrd="0" parTransId="{8C4AFF32-AC52-4DFB-977A-0FEEFC1EFB93}" sibTransId="{12401850-3ED9-4276-B7D1-EFCD6D7AB947}"/>
    <dgm:cxn modelId="{B45EABD0-EBCC-4427-A6B9-AD7290193233}" srcId="{E19F41FF-CA4F-4296-B8E0-340C53272823}" destId="{D40267B9-AD54-4739-ABBF-C1DBC9ACB4AB}" srcOrd="1" destOrd="0" parTransId="{C4E26EBE-9225-4387-9842-5B9F35828EB8}" sibTransId="{7A01D127-737D-4FF1-986A-0B0E8764EA0A}"/>
    <dgm:cxn modelId="{B20C6A2E-5059-44FA-8A37-F7530E17177F}" type="presOf" srcId="{BD7A71EB-DE51-4796-8A9D-F9F16CBEA731}" destId="{F019440C-437B-4224-8182-5360C1B96CA9}" srcOrd="0" destOrd="0" presId="urn:microsoft.com/office/officeart/2005/8/layout/arrow2"/>
    <dgm:cxn modelId="{A2C5565D-C8F1-4D05-9F40-1B60C0C68A4D}" type="presOf" srcId="{E19F41FF-CA4F-4296-B8E0-340C53272823}" destId="{6555694C-60F4-48FD-B317-3722FF98FBB9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2C14BEDF-D233-46B8-8115-541E8E306B6F}" type="presOf" srcId="{63340A92-F238-4D89-9BE1-E15079A4AB54}" destId="{C30ACCE7-FDB4-4204-B72D-0A2BD32A988A}" srcOrd="0" destOrd="0" presId="urn:microsoft.com/office/officeart/2005/8/layout/arrow2"/>
    <dgm:cxn modelId="{2AE229AC-5134-4919-830C-C14CC8380D39}" type="presParOf" srcId="{6555694C-60F4-48FD-B317-3722FF98FBB9}" destId="{E8E17464-8E84-40F9-8AE2-1E89CEC3D5FA}" srcOrd="0" destOrd="0" presId="urn:microsoft.com/office/officeart/2005/8/layout/arrow2"/>
    <dgm:cxn modelId="{77BD01E9-6A1A-4CC2-871A-8790393BF694}" type="presParOf" srcId="{6555694C-60F4-48FD-B317-3722FF98FBB9}" destId="{3813BF96-5777-4452-A836-02E8FE3438B4}" srcOrd="1" destOrd="0" presId="urn:microsoft.com/office/officeart/2005/8/layout/arrow2"/>
    <dgm:cxn modelId="{DCCAD78B-FA96-4BE2-AD88-43BA9961CEF9}" type="presParOf" srcId="{3813BF96-5777-4452-A836-02E8FE3438B4}" destId="{771D888E-DD93-4BDF-975E-789994B390EE}" srcOrd="0" destOrd="0" presId="urn:microsoft.com/office/officeart/2005/8/layout/arrow2"/>
    <dgm:cxn modelId="{B87CE043-5808-4C6D-9573-C082B6C1EFAD}" type="presParOf" srcId="{3813BF96-5777-4452-A836-02E8FE3438B4}" destId="{B4CE9ED8-0794-40B4-ADC4-4A76A16DBE81}" srcOrd="1" destOrd="0" presId="urn:microsoft.com/office/officeart/2005/8/layout/arrow2"/>
    <dgm:cxn modelId="{6EC65BF2-17AF-431B-8BEB-551121D90FAB}" type="presParOf" srcId="{3813BF96-5777-4452-A836-02E8FE3438B4}" destId="{07685BBD-2B6B-47D8-8859-1B4F60C7AC96}" srcOrd="2" destOrd="0" presId="urn:microsoft.com/office/officeart/2005/8/layout/arrow2"/>
    <dgm:cxn modelId="{B8908AC2-4DC9-4AFF-8385-8E46851B32A6}" type="presParOf" srcId="{3813BF96-5777-4452-A836-02E8FE3438B4}" destId="{8EFD8EDA-7F81-4710-B8E6-F12EC29922FB}" srcOrd="3" destOrd="0" presId="urn:microsoft.com/office/officeart/2005/8/layout/arrow2"/>
    <dgm:cxn modelId="{354D6592-7D00-489E-9C56-7FA6236B27BD}" type="presParOf" srcId="{3813BF96-5777-4452-A836-02E8FE3438B4}" destId="{CD2F46E9-2E53-4DC7-B0C1-60B7F52707CB}" srcOrd="4" destOrd="0" presId="urn:microsoft.com/office/officeart/2005/8/layout/arrow2"/>
    <dgm:cxn modelId="{509E8209-3F81-47D4-AF45-301599822AA1}" type="presParOf" srcId="{3813BF96-5777-4452-A836-02E8FE3438B4}" destId="{47E0D00C-A27D-418A-8731-94366C231A3D}" srcOrd="5" destOrd="0" presId="urn:microsoft.com/office/officeart/2005/8/layout/arrow2"/>
    <dgm:cxn modelId="{1A0497F9-6D8F-4A29-A03D-6AE51BCEC666}" type="presParOf" srcId="{3813BF96-5777-4452-A836-02E8FE3438B4}" destId="{DA20FEA7-4140-4AB9-B585-0E29C114D8FF}" srcOrd="6" destOrd="0" presId="urn:microsoft.com/office/officeart/2005/8/layout/arrow2"/>
    <dgm:cxn modelId="{5EA655FE-B8C6-4B81-8082-8DA452940557}" type="presParOf" srcId="{3813BF96-5777-4452-A836-02E8FE3438B4}" destId="{F019440C-437B-4224-8182-5360C1B96CA9}" srcOrd="7" destOrd="0" presId="urn:microsoft.com/office/officeart/2005/8/layout/arrow2"/>
    <dgm:cxn modelId="{6FF40F4E-670E-483E-91A7-242E536AD541}" type="presParOf" srcId="{3813BF96-5777-4452-A836-02E8FE3438B4}" destId="{436DA5DB-3D60-46DB-A3F9-3799432AE545}" srcOrd="8" destOrd="0" presId="urn:microsoft.com/office/officeart/2005/8/layout/arrow2"/>
    <dgm:cxn modelId="{C5D39C3C-DCEC-4572-916E-4E81B7ED25A7}" type="presParOf" srcId="{3813BF96-5777-4452-A836-02E8FE3438B4}" destId="{C30ACCE7-FDB4-4204-B72D-0A2BD32A988A}" srcOrd="9" destOrd="0" presId="urn:microsoft.com/office/officeart/2005/8/layout/arrow2"/>
  </dgm:cxnLst>
  <dgm:bg/>
  <dgm:whole/>
</dgm:dataModel>
</file>

<file path=ppt/diagrams/data80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TB e D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29DCADB3-CE4C-42C8-9632-768AA1A83A72}">
      <dgm:prSet/>
      <dgm:spPr/>
      <dgm:t>
        <a:bodyPr/>
        <a:lstStyle/>
        <a:p>
          <a:r>
            <a:rPr lang="it-IT" dirty="0" smtClean="0"/>
            <a:t>Calcolo PNR Alternato</a:t>
          </a:r>
          <a:endParaRPr lang="it-IT" dirty="0"/>
        </a:p>
      </dgm:t>
    </dgm:pt>
    <dgm:pt modelId="{AA8EA8F8-02CC-49D7-98CD-1608D7C10392}" type="parTrans" cxnId="{DF608339-2599-4833-A018-A35408F354E9}">
      <dgm:prSet/>
      <dgm:spPr/>
    </dgm:pt>
    <dgm:pt modelId="{3AA119D5-C42A-4034-9619-DB5E04E30A99}" type="sibTrans" cxnId="{DF608339-2599-4833-A018-A35408F354E9}">
      <dgm:prSet/>
      <dgm:spPr/>
    </dgm:pt>
    <dgm:pt modelId="{367C7A66-CCDF-4ADA-A365-46125E3FA0E7}">
      <dgm:prSet/>
      <dgm:spPr/>
      <dgm:t>
        <a:bodyPr/>
        <a:lstStyle/>
        <a:p>
          <a:r>
            <a:rPr lang="it-IT" dirty="0" smtClean="0"/>
            <a:t>Calcolo coordinate PNR</a:t>
          </a:r>
          <a:endParaRPr lang="it-IT" dirty="0"/>
        </a:p>
      </dgm:t>
    </dgm:pt>
    <dgm:pt modelId="{C3844A9F-7D62-41D2-B333-65C1CBC17E3D}" type="parTrans" cxnId="{B96F2AFF-7F93-4CBF-9218-19E3037C8156}">
      <dgm:prSet/>
      <dgm:spPr/>
    </dgm:pt>
    <dgm:pt modelId="{67E0D352-1D9F-4A28-B149-5BA2ECB727F1}" type="sibTrans" cxnId="{B96F2AFF-7F93-4CBF-9218-19E3037C8156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D0A52B45-CE46-4DDC-8361-9673A27817F6}" type="pres">
      <dgm:prSet presAssocID="{E19F41FF-CA4F-4296-B8E0-340C53272823}" presName="arrowDiagram3" presStyleCnt="0"/>
      <dgm:spPr/>
    </dgm:pt>
    <dgm:pt modelId="{C7EE87B4-1400-497D-9E2B-9E5AC7759AA3}" type="pres">
      <dgm:prSet presAssocID="{A7C2AE8E-690F-4EC4-9BDA-90FDB49BBD57}" presName="bullet3a" presStyleLbl="node1" presStyleIdx="0" presStyleCnt="3"/>
      <dgm:spPr/>
    </dgm:pt>
    <dgm:pt modelId="{0CA2A9D2-2A34-4A38-A2AF-8CB1C219D8A0}" type="pres">
      <dgm:prSet presAssocID="{A7C2AE8E-690F-4EC4-9BDA-90FDB49BBD57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260A4C3-5A7E-4E4D-9B91-37DF49A3A762}" type="pres">
      <dgm:prSet presAssocID="{29DCADB3-CE4C-42C8-9632-768AA1A83A72}" presName="bullet3b" presStyleLbl="node1" presStyleIdx="1" presStyleCnt="3"/>
      <dgm:spPr/>
    </dgm:pt>
    <dgm:pt modelId="{F289CCF7-7937-41D2-8B32-9BD4BCC24209}" type="pres">
      <dgm:prSet presAssocID="{29DCADB3-CE4C-42C8-9632-768AA1A83A72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E4728C4-3A42-4226-B6E7-4FE33BF312C9}" type="pres">
      <dgm:prSet presAssocID="{367C7A66-CCDF-4ADA-A365-46125E3FA0E7}" presName="bullet3c" presStyleLbl="node1" presStyleIdx="2" presStyleCnt="3"/>
      <dgm:spPr/>
    </dgm:pt>
    <dgm:pt modelId="{6C49DDB9-50EB-4209-B98B-749747AE8001}" type="pres">
      <dgm:prSet presAssocID="{367C7A66-CCDF-4ADA-A365-46125E3FA0E7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96F2AFF-7F93-4CBF-9218-19E3037C8156}" srcId="{E19F41FF-CA4F-4296-B8E0-340C53272823}" destId="{367C7A66-CCDF-4ADA-A365-46125E3FA0E7}" srcOrd="2" destOrd="0" parTransId="{C3844A9F-7D62-41D2-B333-65C1CBC17E3D}" sibTransId="{67E0D352-1D9F-4A28-B149-5BA2ECB727F1}"/>
    <dgm:cxn modelId="{5A3703DF-0C89-4E70-86C9-B0EAD3F7F5C6}" type="presOf" srcId="{A7C2AE8E-690F-4EC4-9BDA-90FDB49BBD57}" destId="{0CA2A9D2-2A34-4A38-A2AF-8CB1C219D8A0}" srcOrd="0" destOrd="0" presId="urn:microsoft.com/office/officeart/2005/8/layout/arrow2"/>
    <dgm:cxn modelId="{8560F3FE-61BB-4D8B-8628-38555B5EDF90}" type="presOf" srcId="{367C7A66-CCDF-4ADA-A365-46125E3FA0E7}" destId="{6C49DDB9-50EB-4209-B98B-749747AE8001}" srcOrd="0" destOrd="0" presId="urn:microsoft.com/office/officeart/2005/8/layout/arrow2"/>
    <dgm:cxn modelId="{D7E1F6A1-06DE-4371-97CC-F8240C25558A}" type="presOf" srcId="{29DCADB3-CE4C-42C8-9632-768AA1A83A72}" destId="{F289CCF7-7937-41D2-8B32-9BD4BCC24209}" srcOrd="0" destOrd="0" presId="urn:microsoft.com/office/officeart/2005/8/layout/arrow2"/>
    <dgm:cxn modelId="{37BD8B18-511D-4042-8AE0-84591DBB996D}" type="presOf" srcId="{E19F41FF-CA4F-4296-B8E0-340C53272823}" destId="{6555694C-60F4-48FD-B317-3722FF98FBB9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DF608339-2599-4833-A018-A35408F354E9}" srcId="{E19F41FF-CA4F-4296-B8E0-340C53272823}" destId="{29DCADB3-CE4C-42C8-9632-768AA1A83A72}" srcOrd="1" destOrd="0" parTransId="{AA8EA8F8-02CC-49D7-98CD-1608D7C10392}" sibTransId="{3AA119D5-C42A-4034-9619-DB5E04E30A99}"/>
    <dgm:cxn modelId="{B674F5E2-0BBA-4EDA-8EE3-135BB5F76422}" type="presParOf" srcId="{6555694C-60F4-48FD-B317-3722FF98FBB9}" destId="{E8E17464-8E84-40F9-8AE2-1E89CEC3D5FA}" srcOrd="0" destOrd="0" presId="urn:microsoft.com/office/officeart/2005/8/layout/arrow2"/>
    <dgm:cxn modelId="{3B4E96E6-3CAC-4E07-ABFB-B6709FCFE0E9}" type="presParOf" srcId="{6555694C-60F4-48FD-B317-3722FF98FBB9}" destId="{D0A52B45-CE46-4DDC-8361-9673A27817F6}" srcOrd="1" destOrd="0" presId="urn:microsoft.com/office/officeart/2005/8/layout/arrow2"/>
    <dgm:cxn modelId="{0F1E0626-B6A9-4031-AB62-B8E663A0ED9E}" type="presParOf" srcId="{D0A52B45-CE46-4DDC-8361-9673A27817F6}" destId="{C7EE87B4-1400-497D-9E2B-9E5AC7759AA3}" srcOrd="0" destOrd="0" presId="urn:microsoft.com/office/officeart/2005/8/layout/arrow2"/>
    <dgm:cxn modelId="{48221D62-304A-4200-83B3-D409EA926C53}" type="presParOf" srcId="{D0A52B45-CE46-4DDC-8361-9673A27817F6}" destId="{0CA2A9D2-2A34-4A38-A2AF-8CB1C219D8A0}" srcOrd="1" destOrd="0" presId="urn:microsoft.com/office/officeart/2005/8/layout/arrow2"/>
    <dgm:cxn modelId="{0261BC00-115E-4BAE-9D29-4252F6DF2EC1}" type="presParOf" srcId="{D0A52B45-CE46-4DDC-8361-9673A27817F6}" destId="{3260A4C3-5A7E-4E4D-9B91-37DF49A3A762}" srcOrd="2" destOrd="0" presId="urn:microsoft.com/office/officeart/2005/8/layout/arrow2"/>
    <dgm:cxn modelId="{0333A905-C856-4D0C-828D-2C22A40BAFED}" type="presParOf" srcId="{D0A52B45-CE46-4DDC-8361-9673A27817F6}" destId="{F289CCF7-7937-41D2-8B32-9BD4BCC24209}" srcOrd="3" destOrd="0" presId="urn:microsoft.com/office/officeart/2005/8/layout/arrow2"/>
    <dgm:cxn modelId="{6B73C56B-D5A6-4C4B-BD4D-400E37C910CA}" type="presParOf" srcId="{D0A52B45-CE46-4DDC-8361-9673A27817F6}" destId="{AE4728C4-3A42-4226-B6E7-4FE33BF312C9}" srcOrd="4" destOrd="0" presId="urn:microsoft.com/office/officeart/2005/8/layout/arrow2"/>
    <dgm:cxn modelId="{CCE62B1B-B760-40F1-A2FE-2AAE1744338C}" type="presParOf" srcId="{D0A52B45-CE46-4DDC-8361-9673A27817F6}" destId="{6C49DDB9-50EB-4209-B98B-749747AE8001}" srcOrd="5" destOrd="0" presId="urn:microsoft.com/office/officeart/2005/8/layout/arrow2"/>
  </dgm:cxnLst>
  <dgm:bg/>
  <dgm:whole/>
</dgm:dataModel>
</file>

<file path=ppt/diagrams/data81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1</a:t>
          </a:r>
          <a:endParaRPr lang="it-IT" sz="32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2</a:t>
          </a:r>
          <a:endParaRPr lang="it-IT" sz="32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TH</a:t>
          </a:r>
          <a:r>
            <a:rPr lang="it-IT" sz="3200" baseline="-25000" dirty="0" smtClean="0"/>
            <a:t>h</a:t>
          </a:r>
          <a:r>
            <a:rPr lang="it-IT" sz="3200" dirty="0" smtClean="0"/>
            <a:t>=279°</a:t>
          </a:r>
          <a:endParaRPr lang="it-IT" sz="32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FD0DE910-92CD-47CF-98AE-11FB1E7BBA72}">
      <dgm:prSet phldrT="[Testo]" custT="1"/>
      <dgm:spPr/>
      <dgm:t>
        <a:bodyPr/>
        <a:lstStyle/>
        <a:p>
          <a:r>
            <a:rPr lang="it-IT" sz="3200" dirty="0" smtClean="0"/>
            <a:t>TB=213°; D=57.5 NM</a:t>
          </a:r>
          <a:endParaRPr lang="it-IT" sz="3200" dirty="0"/>
        </a:p>
      </dgm:t>
    </dgm:pt>
    <dgm:pt modelId="{B28C83AD-0C80-4350-9134-C136608A5867}" type="parTrans" cxnId="{B53E9296-76E8-4BB0-96CB-9AD3D3A3AD6B}">
      <dgm:prSet/>
      <dgm:spPr/>
      <dgm:t>
        <a:bodyPr/>
        <a:lstStyle/>
        <a:p>
          <a:endParaRPr lang="it-IT"/>
        </a:p>
      </dgm:t>
    </dgm:pt>
    <dgm:pt modelId="{DAB3B277-0C00-4C6E-9DD4-50AFAFF66B68}" type="sibTrans" cxnId="{B53E9296-76E8-4BB0-96CB-9AD3D3A3AD6B}">
      <dgm:prSet/>
      <dgm:spPr/>
      <dgm:t>
        <a:bodyPr/>
        <a:lstStyle/>
        <a:p>
          <a:endParaRPr lang="it-IT"/>
        </a:p>
      </dgm:t>
    </dgm:pt>
    <dgm:pt modelId="{DAEAFD8D-859B-4294-B50E-4F4B515F8E68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LAT</a:t>
          </a:r>
          <a:r>
            <a:rPr lang="it-IT" sz="3200" baseline="-25000" dirty="0" smtClean="0"/>
            <a:t>PNR</a:t>
          </a:r>
          <a:r>
            <a:rPr lang="it-IT" sz="3200" dirty="0" smtClean="0"/>
            <a:t>=41°29’50’’N</a:t>
          </a:r>
          <a:endParaRPr lang="it-IT" sz="3200" dirty="0"/>
        </a:p>
      </dgm:t>
    </dgm:pt>
    <dgm:pt modelId="{84045C64-5F1E-47D2-BF08-6B2584CDB0ED}" type="parTrans" cxnId="{E748846D-3379-4A28-924C-972F10BF269F}">
      <dgm:prSet/>
      <dgm:spPr/>
      <dgm:t>
        <a:bodyPr/>
        <a:lstStyle/>
        <a:p>
          <a:endParaRPr lang="it-IT"/>
        </a:p>
      </dgm:t>
    </dgm:pt>
    <dgm:pt modelId="{2065561E-3C4E-417F-B32E-7FF148C5E1E2}" type="sibTrans" cxnId="{E748846D-3379-4A28-924C-972F10BF269F}">
      <dgm:prSet/>
      <dgm:spPr/>
      <dgm:t>
        <a:bodyPr/>
        <a:lstStyle/>
        <a:p>
          <a:endParaRPr lang="it-IT"/>
        </a:p>
      </dgm:t>
    </dgm:pt>
    <dgm:pt modelId="{77ACE73B-FF15-4B67-9C63-F9DE6C57F71A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LOGPNR=013°27’22’’E</a:t>
          </a:r>
          <a:endParaRPr lang="it-IT" sz="3200" dirty="0"/>
        </a:p>
      </dgm:t>
    </dgm:pt>
    <dgm:pt modelId="{193403C4-8B1A-476E-961F-6146FA6A71C8}" type="parTrans" cxnId="{33C4C2FF-EF52-46E8-A88D-4516CCB4F026}">
      <dgm:prSet/>
      <dgm:spPr/>
      <dgm:t>
        <a:bodyPr/>
        <a:lstStyle/>
        <a:p>
          <a:endParaRPr lang="it-IT"/>
        </a:p>
      </dgm:t>
    </dgm:pt>
    <dgm:pt modelId="{1FF63F89-94EB-4247-BCC8-192E9F1B8BBE}" type="sibTrans" cxnId="{33C4C2FF-EF52-46E8-A88D-4516CCB4F026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ABE38A8-652D-40C2-A235-E5B17EB13B94}" type="pres">
      <dgm:prSet presAssocID="{6AC4354C-D4B9-42FD-ABFF-86E1BDF49F4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1" presStyleCnt="3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F59F11A-A657-49B5-A454-1AE94218A524}" type="pres">
      <dgm:prSet presAssocID="{7E6F9B80-796C-4979-9930-186DC038E421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21B388-871D-4E4D-B27A-EFDC8BBC4175}" type="pres">
      <dgm:prSet presAssocID="{9B8A609B-AC5F-4218-BC52-A10BA7FB9D4E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7EB74976-65A7-4D3A-919C-18E4746E391B}" srcId="{18812DFD-6E13-4CD4-91E1-B0FFFB1E38DD}" destId="{7E6F9B80-796C-4979-9930-186DC038E421}" srcOrd="1" destOrd="0" parTransId="{E91D8914-EDE2-497D-AB71-E66183138AE0}" sibTransId="{E5D201C1-552D-446D-B447-3CB9D66559A9}"/>
    <dgm:cxn modelId="{B53E9296-76E8-4BB0-96CB-9AD3D3A3AD6B}" srcId="{6AC4354C-D4B9-42FD-ABFF-86E1BDF49F41}" destId="{FD0DE910-92CD-47CF-98AE-11FB1E7BBA72}" srcOrd="0" destOrd="0" parTransId="{B28C83AD-0C80-4350-9134-C136608A5867}" sibTransId="{DAB3B277-0C00-4C6E-9DD4-50AFAFF66B68}"/>
    <dgm:cxn modelId="{E748846D-3379-4A28-924C-972F10BF269F}" srcId="{7E6F9B80-796C-4979-9930-186DC038E421}" destId="{DAEAFD8D-859B-4294-B50E-4F4B515F8E68}" srcOrd="0" destOrd="0" parTransId="{84045C64-5F1E-47D2-BF08-6B2584CDB0ED}" sibTransId="{2065561E-3C4E-417F-B32E-7FF148C5E1E2}"/>
    <dgm:cxn modelId="{EDA4F3A7-4055-4295-A889-92C3FAABE654}" type="presOf" srcId="{FD0DE910-92CD-47CF-98AE-11FB1E7BBA72}" destId="{4ABE38A8-652D-40C2-A235-E5B17EB13B94}" srcOrd="0" destOrd="0" presId="urn:microsoft.com/office/officeart/2005/8/layout/vList5"/>
    <dgm:cxn modelId="{B5462E0B-7332-41AB-8FD3-1A6189F9E44F}" type="presOf" srcId="{77ACE73B-FF15-4B67-9C63-F9DE6C57F71A}" destId="{3F59F11A-A657-49B5-A454-1AE94218A524}" srcOrd="0" destOrd="1" presId="urn:microsoft.com/office/officeart/2005/8/layout/vList5"/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1D28D3F0-5F8D-47EE-AF91-43FDCCB81A06}" srcId="{18812DFD-6E13-4CD4-91E1-B0FFFB1E38DD}" destId="{9B8A609B-AC5F-4218-BC52-A10BA7FB9D4E}" srcOrd="2" destOrd="0" parTransId="{97E9BC50-11E9-4053-A382-075258B9215D}" sibTransId="{7B8E5879-E990-458E-9332-5B6C8CE1F567}"/>
    <dgm:cxn modelId="{6E46AC57-BF87-4B3F-9B6D-A82B68A0C72C}" type="presOf" srcId="{18812DFD-6E13-4CD4-91E1-B0FFFB1E38DD}" destId="{431736DF-1099-4F93-99F6-41908D16F927}" srcOrd="0" destOrd="0" presId="urn:microsoft.com/office/officeart/2005/8/layout/vList5"/>
    <dgm:cxn modelId="{2041A1B2-DD70-4668-9030-3144D087ED1E}" type="presOf" srcId="{7E6F9B80-796C-4979-9930-186DC038E421}" destId="{4539D06C-FC12-4E89-B63D-3B38551F7418}" srcOrd="0" destOrd="0" presId="urn:microsoft.com/office/officeart/2005/8/layout/vList5"/>
    <dgm:cxn modelId="{A15F32D1-FFA2-4AAF-BB27-A15BB105DBF5}" type="presOf" srcId="{9B8A609B-AC5F-4218-BC52-A10BA7FB9D4E}" destId="{3DA1B736-55DA-4DD6-ACEA-729E9F869A52}" srcOrd="0" destOrd="0" presId="urn:microsoft.com/office/officeart/2005/8/layout/vList5"/>
    <dgm:cxn modelId="{5274617E-25F0-4D15-AA8D-B67CC7EFE9A2}" type="presOf" srcId="{4793A041-FFCA-4512-9271-16895D90F149}" destId="{0F21B388-871D-4E4D-B27A-EFDC8BBC4175}" srcOrd="0" destOrd="0" presId="urn:microsoft.com/office/officeart/2005/8/layout/vList5"/>
    <dgm:cxn modelId="{5B00F62E-01A4-4A2C-8354-3AB8042441BD}" type="presOf" srcId="{DAEAFD8D-859B-4294-B50E-4F4B515F8E68}" destId="{3F59F11A-A657-49B5-A454-1AE94218A524}" srcOrd="0" destOrd="0" presId="urn:microsoft.com/office/officeart/2005/8/layout/vList5"/>
    <dgm:cxn modelId="{2D39F7F4-0C26-48A9-A411-EEC9BE552E9E}" type="presOf" srcId="{6AC4354C-D4B9-42FD-ABFF-86E1BDF49F41}" destId="{668F6A58-16E6-4358-87BD-3A4181A3B2C8}" srcOrd="0" destOrd="0" presId="urn:microsoft.com/office/officeart/2005/8/layout/vList5"/>
    <dgm:cxn modelId="{33C4C2FF-EF52-46E8-A88D-4516CCB4F026}" srcId="{7E6F9B80-796C-4979-9930-186DC038E421}" destId="{77ACE73B-FF15-4B67-9C63-F9DE6C57F71A}" srcOrd="1" destOrd="0" parTransId="{193403C4-8B1A-476E-961F-6146FA6A71C8}" sibTransId="{1FF63F89-94EB-4247-BCC8-192E9F1B8BBE}"/>
    <dgm:cxn modelId="{E893147C-00DC-4834-A360-C41EA0B32ED1}" type="presParOf" srcId="{431736DF-1099-4F93-99F6-41908D16F927}" destId="{DFAD5C82-E01A-4E90-A6D2-AAEDBDBF7179}" srcOrd="0" destOrd="0" presId="urn:microsoft.com/office/officeart/2005/8/layout/vList5"/>
    <dgm:cxn modelId="{C5A7D66E-E8A4-4C4D-ADB0-3A15E2151438}" type="presParOf" srcId="{DFAD5C82-E01A-4E90-A6D2-AAEDBDBF7179}" destId="{668F6A58-16E6-4358-87BD-3A4181A3B2C8}" srcOrd="0" destOrd="0" presId="urn:microsoft.com/office/officeart/2005/8/layout/vList5"/>
    <dgm:cxn modelId="{F697EBF3-7A00-445C-B055-5A0A6804E105}" type="presParOf" srcId="{DFAD5C82-E01A-4E90-A6D2-AAEDBDBF7179}" destId="{4ABE38A8-652D-40C2-A235-E5B17EB13B94}" srcOrd="1" destOrd="0" presId="urn:microsoft.com/office/officeart/2005/8/layout/vList5"/>
    <dgm:cxn modelId="{880726E0-B629-49CA-9AED-B9442A25FA63}" type="presParOf" srcId="{431736DF-1099-4F93-99F6-41908D16F927}" destId="{4F538DF5-9E29-41A7-8A2F-04465DAC07C8}" srcOrd="1" destOrd="0" presId="urn:microsoft.com/office/officeart/2005/8/layout/vList5"/>
    <dgm:cxn modelId="{7F0658F6-D139-4B89-A5A9-D9328A48227F}" type="presParOf" srcId="{431736DF-1099-4F93-99F6-41908D16F927}" destId="{52931297-502C-4ECC-BB55-B5AE83329871}" srcOrd="2" destOrd="0" presId="urn:microsoft.com/office/officeart/2005/8/layout/vList5"/>
    <dgm:cxn modelId="{C27DB4C8-B54A-47DC-8EBA-49FB3DF81D9B}" type="presParOf" srcId="{52931297-502C-4ECC-BB55-B5AE83329871}" destId="{4539D06C-FC12-4E89-B63D-3B38551F7418}" srcOrd="0" destOrd="0" presId="urn:microsoft.com/office/officeart/2005/8/layout/vList5"/>
    <dgm:cxn modelId="{0C0840AE-375D-4E7D-BFCB-F70F3C63FEBE}" type="presParOf" srcId="{52931297-502C-4ECC-BB55-B5AE83329871}" destId="{3F59F11A-A657-49B5-A454-1AE94218A524}" srcOrd="1" destOrd="0" presId="urn:microsoft.com/office/officeart/2005/8/layout/vList5"/>
    <dgm:cxn modelId="{67F24720-A3AB-474A-AF06-0AA56AA6DC16}" type="presParOf" srcId="{431736DF-1099-4F93-99F6-41908D16F927}" destId="{A4B8B627-EC8D-42D2-9304-4C27A9409C77}" srcOrd="3" destOrd="0" presId="urn:microsoft.com/office/officeart/2005/8/layout/vList5"/>
    <dgm:cxn modelId="{D0F6AABF-A6EC-434B-84B6-3DC65AA51984}" type="presParOf" srcId="{431736DF-1099-4F93-99F6-41908D16F927}" destId="{A4A0F705-239C-452F-984C-9D46FE5FA0CF}" srcOrd="4" destOrd="0" presId="urn:microsoft.com/office/officeart/2005/8/layout/vList5"/>
    <dgm:cxn modelId="{260FB337-37C4-498A-B160-7E8082562313}" type="presParOf" srcId="{A4A0F705-239C-452F-984C-9D46FE5FA0CF}" destId="{3DA1B736-55DA-4DD6-ACEA-729E9F869A52}" srcOrd="0" destOrd="0" presId="urn:microsoft.com/office/officeart/2005/8/layout/vList5"/>
    <dgm:cxn modelId="{70170227-DF5F-4D18-9F17-5B4CA2C7448C}" type="presParOf" srcId="{A4A0F705-239C-452F-984C-9D46FE5FA0CF}" destId="{0F21B388-871D-4E4D-B27A-EFDC8BBC4175}" srcOrd="1" destOrd="0" presId="urn:microsoft.com/office/officeart/2005/8/layout/vList5"/>
  </dgm:cxnLst>
  <dgm:bg/>
  <dgm:whole/>
</dgm:dataModel>
</file>

<file path=ppt/diagrams/data82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NAVIGAZIONE IPERBOLICA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9BE2233D-DAA5-47A5-9241-A94486DCC518}">
      <dgm:prSet phldrT="[Testo]" custT="1"/>
      <dgm:spPr/>
      <dgm:t>
        <a:bodyPr/>
        <a:lstStyle/>
        <a:p>
          <a:r>
            <a:rPr lang="it-IT" sz="1600" dirty="0" smtClean="0"/>
            <a:t>LORAN</a:t>
          </a:r>
          <a:endParaRPr lang="it-IT" sz="1600" dirty="0"/>
        </a:p>
      </dgm:t>
    </dgm:pt>
    <dgm:pt modelId="{AA66E39D-C11C-4B8B-BD3F-73435FDBCC9F}" type="parTrans" cxnId="{7F794515-83B6-4F82-9428-F7F63D4F3842}">
      <dgm:prSet/>
      <dgm:spPr/>
    </dgm:pt>
    <dgm:pt modelId="{D084CA72-DE6E-4F30-8275-15D9D11CAD74}" type="sibTrans" cxnId="{7F794515-83B6-4F82-9428-F7F63D4F3842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3BC549B-B306-4B9F-9490-1D09FD87F259}" type="pres">
      <dgm:prSet presAssocID="{A9B269A0-9580-4592-BC29-670CF40D47F8}" presName="boxAndChildren" presStyleCnt="0"/>
      <dgm:spPr/>
    </dgm:pt>
    <dgm:pt modelId="{3F37E267-36A1-4733-93BD-E55A766E4B07}" type="pres">
      <dgm:prSet presAssocID="{A9B269A0-9580-4592-BC29-670CF40D47F8}" presName="parentTextBox" presStyleLbl="node1" presStyleIdx="0" presStyleCnt="1"/>
      <dgm:spPr/>
      <dgm:t>
        <a:bodyPr/>
        <a:lstStyle/>
        <a:p>
          <a:endParaRPr lang="it-IT"/>
        </a:p>
      </dgm:t>
    </dgm:pt>
    <dgm:pt modelId="{86315741-BED9-4C1B-A761-BA733A872D3B}" type="pres">
      <dgm:prSet presAssocID="{A9B269A0-9580-4592-BC29-670CF40D47F8}" presName="entireBox" presStyleLbl="node1" presStyleIdx="0" presStyleCnt="1"/>
      <dgm:spPr/>
      <dgm:t>
        <a:bodyPr/>
        <a:lstStyle/>
        <a:p>
          <a:endParaRPr lang="it-IT"/>
        </a:p>
      </dgm:t>
    </dgm:pt>
    <dgm:pt modelId="{4F46F427-B049-4D48-A8AB-704C8D21BA64}" type="pres">
      <dgm:prSet presAssocID="{A9B269A0-9580-4592-BC29-670CF40D47F8}" presName="descendantBox" presStyleCnt="0"/>
      <dgm:spPr/>
    </dgm:pt>
    <dgm:pt modelId="{46CDBE89-63DB-4C0B-A961-6FF5905FD88A}" type="pres">
      <dgm:prSet presAssocID="{9BE2233D-DAA5-47A5-9241-A94486DCC518}" presName="childTextBox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755D478C-B768-4260-B483-32824A8FA2E5}" type="presOf" srcId="{A9B269A0-9580-4592-BC29-670CF40D47F8}" destId="{86315741-BED9-4C1B-A761-BA733A872D3B}" srcOrd="1" destOrd="0" presId="urn:microsoft.com/office/officeart/2005/8/layout/process4"/>
    <dgm:cxn modelId="{9A4D333F-D65A-4832-B997-02F08C140B66}" type="presOf" srcId="{9BE2233D-DAA5-47A5-9241-A94486DCC518}" destId="{46CDBE89-63DB-4C0B-A961-6FF5905FD88A}" srcOrd="0" destOrd="0" presId="urn:microsoft.com/office/officeart/2005/8/layout/process4"/>
    <dgm:cxn modelId="{7F794515-83B6-4F82-9428-F7F63D4F3842}" srcId="{A9B269A0-9580-4592-BC29-670CF40D47F8}" destId="{9BE2233D-DAA5-47A5-9241-A94486DCC518}" srcOrd="0" destOrd="0" parTransId="{AA66E39D-C11C-4B8B-BD3F-73435FDBCC9F}" sibTransId="{D084CA72-DE6E-4F30-8275-15D9D11CAD74}"/>
    <dgm:cxn modelId="{37DAC204-16C4-4BEF-A3E9-61C6CD9CADC5}" type="presOf" srcId="{4BC4DA22-8CF1-4A31-8AB7-292E7733B0D2}" destId="{F0E07B57-4EBD-4673-A78E-AF8A8469B304}" srcOrd="0" destOrd="0" presId="urn:microsoft.com/office/officeart/2005/8/layout/process4"/>
    <dgm:cxn modelId="{73864A51-CF1D-4BF8-872E-FCDA260C2EF6}" type="presOf" srcId="{A9B269A0-9580-4592-BC29-670CF40D47F8}" destId="{3F37E267-36A1-4733-93BD-E55A766E4B07}" srcOrd="0" destOrd="0" presId="urn:microsoft.com/office/officeart/2005/8/layout/process4"/>
    <dgm:cxn modelId="{019FEE30-51E5-44B2-BECC-FA82A84B3792}" type="presParOf" srcId="{F0E07B57-4EBD-4673-A78E-AF8A8469B304}" destId="{83BC549B-B306-4B9F-9490-1D09FD87F259}" srcOrd="0" destOrd="0" presId="urn:microsoft.com/office/officeart/2005/8/layout/process4"/>
    <dgm:cxn modelId="{56B70F06-0EFB-46CB-A992-CAF9A7E7B13D}" type="presParOf" srcId="{83BC549B-B306-4B9F-9490-1D09FD87F259}" destId="{3F37E267-36A1-4733-93BD-E55A766E4B07}" srcOrd="0" destOrd="0" presId="urn:microsoft.com/office/officeart/2005/8/layout/process4"/>
    <dgm:cxn modelId="{0FF2FD36-4AF7-4909-8B3B-4CA7DECD4802}" type="presParOf" srcId="{83BC549B-B306-4B9F-9490-1D09FD87F259}" destId="{86315741-BED9-4C1B-A761-BA733A872D3B}" srcOrd="1" destOrd="0" presId="urn:microsoft.com/office/officeart/2005/8/layout/process4"/>
    <dgm:cxn modelId="{A3802718-C04A-4459-8B7A-4EBF8265772E}" type="presParOf" srcId="{83BC549B-B306-4B9F-9490-1D09FD87F259}" destId="{4F46F427-B049-4D48-A8AB-704C8D21BA64}" srcOrd="2" destOrd="0" presId="urn:microsoft.com/office/officeart/2005/8/layout/process4"/>
    <dgm:cxn modelId="{FE5E309B-6791-44A6-B47F-265B16CB0914}" type="presParOf" srcId="{4F46F427-B049-4D48-A8AB-704C8D21BA64}" destId="{46CDBE89-63DB-4C0B-A961-6FF5905FD88A}" srcOrd="0" destOrd="0" presId="urn:microsoft.com/office/officeart/2005/8/layout/process4"/>
  </dgm:cxnLst>
  <dgm:bg/>
  <dgm:whole/>
</dgm:dataModel>
</file>

<file path=ppt/diagrams/data83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</a:t>
          </a:r>
          <a:r>
            <a:rPr lang="it-IT" dirty="0" smtClean="0">
              <a:sym typeface="Symbol"/>
            </a:rPr>
            <a:t>t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5DD880FC-CD0F-4ED0-93C2-112210012D60}">
      <dgm:prSet/>
      <dgm:spPr/>
      <dgm:t>
        <a:bodyPr/>
        <a:lstStyle/>
        <a:p>
          <a:r>
            <a:rPr lang="it-IT" dirty="0" smtClean="0">
              <a:sym typeface="Symbol"/>
            </a:rPr>
            <a:t>Calcolo </a:t>
          </a:r>
          <a:r>
            <a:rPr lang="it-IT" baseline="-25000" dirty="0" smtClean="0">
              <a:sym typeface="Symbol"/>
            </a:rPr>
            <a:t>DBG</a:t>
          </a:r>
          <a:endParaRPr lang="it-IT" baseline="-25000" dirty="0"/>
        </a:p>
      </dgm:t>
    </dgm:pt>
    <dgm:pt modelId="{0507D95B-84D0-4D00-AEFD-92DA3AF51857}" type="parTrans" cxnId="{E52D9AB6-91FF-44F0-9E70-D11DE040522F}">
      <dgm:prSet/>
      <dgm:spPr/>
      <dgm:t>
        <a:bodyPr/>
        <a:lstStyle/>
        <a:p>
          <a:endParaRPr lang="it-IT"/>
        </a:p>
      </dgm:t>
    </dgm:pt>
    <dgm:pt modelId="{BE61C2AD-475F-4FAB-8EDD-C7488FA3E6F2}" type="sibTrans" cxnId="{E52D9AB6-91FF-44F0-9E70-D11DE040522F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2DC21D3D-5FFD-4024-934F-1EB6CE1D8023}" type="pres">
      <dgm:prSet presAssocID="{E19F41FF-CA4F-4296-B8E0-340C53272823}" presName="arrowDiagram2" presStyleCnt="0"/>
      <dgm:spPr/>
    </dgm:pt>
    <dgm:pt modelId="{CA84787F-F775-4060-B1D8-7B8771AB6DB2}" type="pres">
      <dgm:prSet presAssocID="{A7C2AE8E-690F-4EC4-9BDA-90FDB49BBD57}" presName="bullet2a" presStyleLbl="node1" presStyleIdx="0" presStyleCnt="2"/>
      <dgm:spPr/>
    </dgm:pt>
    <dgm:pt modelId="{E433FA6B-BEB3-4F75-A597-D70F40971173}" type="pres">
      <dgm:prSet presAssocID="{A7C2AE8E-690F-4EC4-9BDA-90FDB49BBD57}" presName="textBox2a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E317988-7C0C-403D-A3A6-91755557D000}" type="pres">
      <dgm:prSet presAssocID="{5DD880FC-CD0F-4ED0-93C2-112210012D60}" presName="bullet2b" presStyleLbl="node1" presStyleIdx="1" presStyleCnt="2"/>
      <dgm:spPr/>
    </dgm:pt>
    <dgm:pt modelId="{9A5CBEEA-65FA-4F3E-9B86-98CFD9536822}" type="pres">
      <dgm:prSet presAssocID="{5DD880FC-CD0F-4ED0-93C2-112210012D60}" presName="textBox2b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D6E1780-EE88-4A40-BA23-1C6E513424AA}" type="presOf" srcId="{E19F41FF-CA4F-4296-B8E0-340C53272823}" destId="{6555694C-60F4-48FD-B317-3722FF98FBB9}" srcOrd="0" destOrd="0" presId="urn:microsoft.com/office/officeart/2005/8/layout/arrow2"/>
    <dgm:cxn modelId="{3B1ACF9C-DE7B-4853-BE65-656D61E93329}" type="presOf" srcId="{5DD880FC-CD0F-4ED0-93C2-112210012D60}" destId="{9A5CBEEA-65FA-4F3E-9B86-98CFD9536822}" srcOrd="0" destOrd="0" presId="urn:microsoft.com/office/officeart/2005/8/layout/arrow2"/>
    <dgm:cxn modelId="{E52D9AB6-91FF-44F0-9E70-D11DE040522F}" srcId="{E19F41FF-CA4F-4296-B8E0-340C53272823}" destId="{5DD880FC-CD0F-4ED0-93C2-112210012D60}" srcOrd="1" destOrd="0" parTransId="{0507D95B-84D0-4D00-AEFD-92DA3AF51857}" sibTransId="{BE61C2AD-475F-4FAB-8EDD-C7488FA3E6F2}"/>
    <dgm:cxn modelId="{952123A6-17BD-4C3F-81C3-154EAFF5B25C}" type="presOf" srcId="{A7C2AE8E-690F-4EC4-9BDA-90FDB49BBD57}" destId="{E433FA6B-BEB3-4F75-A597-D70F40971173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215B4C31-786B-4111-A2FA-38945E6A4469}" type="presParOf" srcId="{6555694C-60F4-48FD-B317-3722FF98FBB9}" destId="{E8E17464-8E84-40F9-8AE2-1E89CEC3D5FA}" srcOrd="0" destOrd="0" presId="urn:microsoft.com/office/officeart/2005/8/layout/arrow2"/>
    <dgm:cxn modelId="{3F283250-244E-4E44-A601-A88903B84289}" type="presParOf" srcId="{6555694C-60F4-48FD-B317-3722FF98FBB9}" destId="{2DC21D3D-5FFD-4024-934F-1EB6CE1D8023}" srcOrd="1" destOrd="0" presId="urn:microsoft.com/office/officeart/2005/8/layout/arrow2"/>
    <dgm:cxn modelId="{0CCA64A3-0C22-4CE2-92FD-FBEBD4DF3EEE}" type="presParOf" srcId="{2DC21D3D-5FFD-4024-934F-1EB6CE1D8023}" destId="{CA84787F-F775-4060-B1D8-7B8771AB6DB2}" srcOrd="0" destOrd="0" presId="urn:microsoft.com/office/officeart/2005/8/layout/arrow2"/>
    <dgm:cxn modelId="{DF48994A-7CB1-41B8-B6E7-7DCF05939BB2}" type="presParOf" srcId="{2DC21D3D-5FFD-4024-934F-1EB6CE1D8023}" destId="{E433FA6B-BEB3-4F75-A597-D70F40971173}" srcOrd="1" destOrd="0" presId="urn:microsoft.com/office/officeart/2005/8/layout/arrow2"/>
    <dgm:cxn modelId="{0FD8FA8B-EDCC-4709-A050-9D49A0209069}" type="presParOf" srcId="{2DC21D3D-5FFD-4024-934F-1EB6CE1D8023}" destId="{8E317988-7C0C-403D-A3A6-91755557D000}" srcOrd="2" destOrd="0" presId="urn:microsoft.com/office/officeart/2005/8/layout/arrow2"/>
    <dgm:cxn modelId="{AA467C07-A2CD-435E-8CD8-37E827B006A8}" type="presParOf" srcId="{2DC21D3D-5FFD-4024-934F-1EB6CE1D8023}" destId="{9A5CBEEA-65FA-4F3E-9B86-98CFD9536822}" srcOrd="3" destOrd="0" presId="urn:microsoft.com/office/officeart/2005/8/layout/arrow2"/>
  </dgm:cxnLst>
  <dgm:bg/>
  <dgm:whole/>
</dgm:dataModel>
</file>

<file path=ppt/diagrams/data84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1</a:t>
          </a:r>
          <a:endParaRPr lang="it-IT" sz="28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2</a:t>
          </a:r>
          <a:endParaRPr lang="it-IT" sz="28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3</a:t>
          </a:r>
          <a:endParaRPr lang="it-IT" sz="28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8F2B271F-27E2-46C4-91F0-4FF7579B8B2B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>
              <a:sym typeface="Symbol"/>
            </a:rPr>
            <a:t>t=69304s</a:t>
          </a:r>
          <a:endParaRPr lang="it-IT" sz="2800" dirty="0"/>
        </a:p>
      </dgm:t>
    </dgm:pt>
    <dgm:pt modelId="{93815CE4-0210-41B2-9744-EE48D35DE129}" type="parTrans" cxnId="{8E5F39D6-2BD2-48AF-99EB-83640E9A77A2}">
      <dgm:prSet/>
      <dgm:spPr/>
      <dgm:t>
        <a:bodyPr/>
        <a:lstStyle/>
        <a:p>
          <a:endParaRPr lang="it-IT"/>
        </a:p>
      </dgm:t>
    </dgm:pt>
    <dgm:pt modelId="{DC2B5A3C-03AA-4AC0-BFDD-31EC3B313915}" type="sibTrans" cxnId="{8E5F39D6-2BD2-48AF-99EB-83640E9A77A2}">
      <dgm:prSet/>
      <dgm:spPr/>
      <dgm:t>
        <a:bodyPr/>
        <a:lstStyle/>
        <a:p>
          <a:endParaRPr lang="it-IT"/>
        </a:p>
      </dgm:t>
    </dgm:pt>
    <dgm:pt modelId="{70D911AF-10A4-48FC-8D6C-EB32DC1CA645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>
              <a:sym typeface="Symbol"/>
            </a:rPr>
            <a:t>t=73608s</a:t>
          </a:r>
          <a:endParaRPr lang="it-IT" sz="2800" dirty="0"/>
        </a:p>
      </dgm:t>
    </dgm:pt>
    <dgm:pt modelId="{69BF6816-BD76-4378-B70B-582BA33A7694}" type="parTrans" cxnId="{9703BBE0-FB37-40EE-AAF2-4FE9646DBDA1}">
      <dgm:prSet/>
      <dgm:spPr/>
      <dgm:t>
        <a:bodyPr/>
        <a:lstStyle/>
        <a:p>
          <a:endParaRPr lang="it-IT"/>
        </a:p>
      </dgm:t>
    </dgm:pt>
    <dgm:pt modelId="{84A3BC85-D8CA-47C2-B1FC-618283A01D53}" type="sibTrans" cxnId="{9703BBE0-FB37-40EE-AAF2-4FE9646DBDA1}">
      <dgm:prSet/>
      <dgm:spPr/>
      <dgm:t>
        <a:bodyPr/>
        <a:lstStyle/>
        <a:p>
          <a:endParaRPr lang="it-IT"/>
        </a:p>
      </dgm:t>
    </dgm:pt>
    <dgm:pt modelId="{CA95042F-F9B0-428C-8220-2D7A29C29222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>
              <a:sym typeface="Symbol"/>
            </a:rPr>
            <a:t>t=65000s</a:t>
          </a:r>
          <a:endParaRPr lang="it-IT" sz="2800" dirty="0"/>
        </a:p>
      </dgm:t>
    </dgm:pt>
    <dgm:pt modelId="{DF4A7FF6-93A7-41C6-8B92-579FBF657AA3}" type="parTrans" cxnId="{F7386F9C-73BD-4AA2-A7B0-1D9C5913D514}">
      <dgm:prSet/>
      <dgm:spPr/>
      <dgm:t>
        <a:bodyPr/>
        <a:lstStyle/>
        <a:p>
          <a:endParaRPr lang="it-IT"/>
        </a:p>
      </dgm:t>
    </dgm:pt>
    <dgm:pt modelId="{988E73C3-C59E-4184-B229-36441DE2A39D}" type="sibTrans" cxnId="{F7386F9C-73BD-4AA2-A7B0-1D9C5913D514}">
      <dgm:prSet/>
      <dgm:spPr/>
      <dgm:t>
        <a:bodyPr/>
        <a:lstStyle/>
        <a:p>
          <a:endParaRPr lang="it-IT"/>
        </a:p>
      </dgm:t>
    </dgm:pt>
    <dgm:pt modelId="{3D8FB805-63C1-455B-9898-61FC09B75876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4</a:t>
          </a:r>
          <a:endParaRPr lang="it-IT" sz="2800" dirty="0"/>
        </a:p>
      </dgm:t>
    </dgm:pt>
    <dgm:pt modelId="{BB0DE29C-DF4D-432E-815B-A08D95C50B16}" type="parTrans" cxnId="{651BF689-092B-4AFD-8BF4-9372375DA3F3}">
      <dgm:prSet/>
      <dgm:spPr/>
      <dgm:t>
        <a:bodyPr/>
        <a:lstStyle/>
        <a:p>
          <a:endParaRPr lang="it-IT"/>
        </a:p>
      </dgm:t>
    </dgm:pt>
    <dgm:pt modelId="{BC90EF6F-DD2A-49B5-97BF-DCC3557DD0FF}" type="sibTrans" cxnId="{651BF689-092B-4AFD-8BF4-9372375DA3F3}">
      <dgm:prSet/>
      <dgm:spPr/>
      <dgm:t>
        <a:bodyPr/>
        <a:lstStyle/>
        <a:p>
          <a:endParaRPr lang="it-IT"/>
        </a:p>
      </dgm:t>
    </dgm:pt>
    <dgm:pt modelId="{2EE9CD4A-8CAF-4F46-98AD-C8AA9CAD299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>
              <a:sym typeface="Symbol"/>
            </a:rPr>
            <a:t>D</a:t>
          </a:r>
          <a:r>
            <a:rPr lang="it-IT" sz="2800" baseline="-25000" dirty="0" smtClean="0">
              <a:sym typeface="Symbol"/>
            </a:rPr>
            <a:t>BG</a:t>
          </a:r>
          <a:r>
            <a:rPr lang="it-IT" sz="2800" dirty="0" smtClean="0">
              <a:sym typeface="Symbol"/>
            </a:rPr>
            <a:t>=1291.2 km</a:t>
          </a:r>
          <a:endParaRPr lang="it-IT" sz="2800" dirty="0"/>
        </a:p>
      </dgm:t>
    </dgm:pt>
    <dgm:pt modelId="{241D969A-EBCF-45D7-B163-1F6621713D68}" type="parTrans" cxnId="{1FEF1575-C9C4-4FD2-B95C-CFB391540A31}">
      <dgm:prSet/>
      <dgm:spPr/>
      <dgm:t>
        <a:bodyPr/>
        <a:lstStyle/>
        <a:p>
          <a:endParaRPr lang="it-IT"/>
        </a:p>
      </dgm:t>
    </dgm:pt>
    <dgm:pt modelId="{4C6F239A-D695-4343-A7FF-D65EF01A0EC0}" type="sibTrans" cxnId="{1FEF1575-C9C4-4FD2-B95C-CFB391540A31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0" presStyleCnt="4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045EEB4-F5C6-4843-B9E2-8BB992CF3F4D}" type="pres">
      <dgm:prSet presAssocID="{7E6F9B80-796C-4979-9930-186DC038E421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4C07B15-D4DC-44C6-85E4-EB81BF479759}" type="pres">
      <dgm:prSet presAssocID="{9B8A609B-AC5F-4218-BC52-A10BA7FB9D4E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AA37ECF-367B-4FE8-8B01-DEF5AD5E40E7}" type="pres">
      <dgm:prSet presAssocID="{7B8E5879-E990-458E-9332-5B6C8CE1F567}" presName="sp" presStyleCnt="0"/>
      <dgm:spPr/>
    </dgm:pt>
    <dgm:pt modelId="{F92FC715-8213-4C56-B217-AED8101201AD}" type="pres">
      <dgm:prSet presAssocID="{4793A041-FFCA-4512-9271-16895D90F149}" presName="linNode" presStyleCnt="0"/>
      <dgm:spPr/>
    </dgm:pt>
    <dgm:pt modelId="{E88542AC-04CE-42E3-B99B-972B25190A73}" type="pres">
      <dgm:prSet presAssocID="{4793A041-FFCA-4512-9271-16895D90F149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79989D-0F42-45FE-B5C1-0917EFABB260}" type="pres">
      <dgm:prSet presAssocID="{4793A041-FFCA-4512-9271-16895D90F149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D54AA73-C462-47DA-9088-9B65A70A296A}" type="pres">
      <dgm:prSet presAssocID="{793FC015-2111-45E6-877A-90192A8206AC}" presName="sp" presStyleCnt="0"/>
      <dgm:spPr/>
    </dgm:pt>
    <dgm:pt modelId="{4CA7B552-22CA-4DE8-A4C0-C5329D8D18D6}" type="pres">
      <dgm:prSet presAssocID="{3D8FB805-63C1-455B-9898-61FC09B75876}" presName="linNode" presStyleCnt="0"/>
      <dgm:spPr/>
    </dgm:pt>
    <dgm:pt modelId="{0C7DA226-581F-41BC-80E0-9911B9F2C1B2}" type="pres">
      <dgm:prSet presAssocID="{3D8FB805-63C1-455B-9898-61FC09B75876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35F000C-CAEE-4A03-AE61-83395F7D1053}" type="pres">
      <dgm:prSet presAssocID="{3D8FB805-63C1-455B-9898-61FC09B75876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FEF1575-C9C4-4FD2-B95C-CFB391540A31}" srcId="{3D8FB805-63C1-455B-9898-61FC09B75876}" destId="{2EE9CD4A-8CAF-4F46-98AD-C8AA9CAD2999}" srcOrd="0" destOrd="0" parTransId="{241D969A-EBCF-45D7-B163-1F6621713D68}" sibTransId="{4C6F239A-D695-4343-A7FF-D65EF01A0EC0}"/>
    <dgm:cxn modelId="{E96C454D-1B39-4209-A211-06610C7F261B}" type="presOf" srcId="{7E6F9B80-796C-4979-9930-186DC038E421}" destId="{4539D06C-FC12-4E89-B63D-3B38551F7418}" srcOrd="0" destOrd="0" presId="urn:microsoft.com/office/officeart/2005/8/layout/vList5"/>
    <dgm:cxn modelId="{551BF774-AADC-4B4D-8361-93DD1F53EFF3}" type="presOf" srcId="{2EE9CD4A-8CAF-4F46-98AD-C8AA9CAD2999}" destId="{235F000C-CAEE-4A03-AE61-83395F7D1053}" srcOrd="0" destOrd="0" presId="urn:microsoft.com/office/officeart/2005/8/layout/vList5"/>
    <dgm:cxn modelId="{EE990CFD-06F6-4DB1-92A5-906059394488}" type="presOf" srcId="{8F2B271F-27E2-46C4-91F0-4FF7579B8B2B}" destId="{9045EEB4-F5C6-4843-B9E2-8BB992CF3F4D}" srcOrd="0" destOrd="0" presId="urn:microsoft.com/office/officeart/2005/8/layout/vList5"/>
    <dgm:cxn modelId="{7EB74976-65A7-4D3A-919C-18E4746E391B}" srcId="{18812DFD-6E13-4CD4-91E1-B0FFFB1E38DD}" destId="{7E6F9B80-796C-4979-9930-186DC038E421}" srcOrd="0" destOrd="0" parTransId="{E91D8914-EDE2-497D-AB71-E66183138AE0}" sibTransId="{E5D201C1-552D-446D-B447-3CB9D66559A9}"/>
    <dgm:cxn modelId="{1D28D3F0-5F8D-47EE-AF91-43FDCCB81A06}" srcId="{18812DFD-6E13-4CD4-91E1-B0FFFB1E38DD}" destId="{9B8A609B-AC5F-4218-BC52-A10BA7FB9D4E}" srcOrd="1" destOrd="0" parTransId="{97E9BC50-11E9-4053-A382-075258B9215D}" sibTransId="{7B8E5879-E990-458E-9332-5B6C8CE1F567}"/>
    <dgm:cxn modelId="{8E5F39D6-2BD2-48AF-99EB-83640E9A77A2}" srcId="{7E6F9B80-796C-4979-9930-186DC038E421}" destId="{8F2B271F-27E2-46C4-91F0-4FF7579B8B2B}" srcOrd="0" destOrd="0" parTransId="{93815CE4-0210-41B2-9744-EE48D35DE129}" sibTransId="{DC2B5A3C-03AA-4AC0-BFDD-31EC3B313915}"/>
    <dgm:cxn modelId="{47766A4F-CF0F-439F-831E-4D4D6CE20BBA}" type="presOf" srcId="{70D911AF-10A4-48FC-8D6C-EB32DC1CA645}" destId="{74C07B15-D4DC-44C6-85E4-EB81BF479759}" srcOrd="0" destOrd="0" presId="urn:microsoft.com/office/officeart/2005/8/layout/vList5"/>
    <dgm:cxn modelId="{9703BBE0-FB37-40EE-AAF2-4FE9646DBDA1}" srcId="{9B8A609B-AC5F-4218-BC52-A10BA7FB9D4E}" destId="{70D911AF-10A4-48FC-8D6C-EB32DC1CA645}" srcOrd="0" destOrd="0" parTransId="{69BF6816-BD76-4378-B70B-582BA33A7694}" sibTransId="{84A3BC85-D8CA-47C2-B1FC-618283A01D53}"/>
    <dgm:cxn modelId="{992A565F-8AD8-4865-BAF3-000BA139AFE4}" type="presOf" srcId="{CA95042F-F9B0-428C-8220-2D7A29C29222}" destId="{7279989D-0F42-45FE-B5C1-0917EFABB260}" srcOrd="0" destOrd="0" presId="urn:microsoft.com/office/officeart/2005/8/layout/vList5"/>
    <dgm:cxn modelId="{4C144B46-E1BD-414E-ABC4-6636B1A83C27}" type="presOf" srcId="{4793A041-FFCA-4512-9271-16895D90F149}" destId="{E88542AC-04CE-42E3-B99B-972B25190A73}" srcOrd="0" destOrd="0" presId="urn:microsoft.com/office/officeart/2005/8/layout/vList5"/>
    <dgm:cxn modelId="{9D9F4F80-A7B2-4DC1-ACD0-1E2A37A27B42}" srcId="{18812DFD-6E13-4CD4-91E1-B0FFFB1E38DD}" destId="{4793A041-FFCA-4512-9271-16895D90F149}" srcOrd="2" destOrd="0" parTransId="{05294D49-E591-4F41-B852-EB9AE837569E}" sibTransId="{793FC015-2111-45E6-877A-90192A8206AC}"/>
    <dgm:cxn modelId="{9E5CF68D-419A-4FF3-B206-5E99DE916E73}" type="presOf" srcId="{3D8FB805-63C1-455B-9898-61FC09B75876}" destId="{0C7DA226-581F-41BC-80E0-9911B9F2C1B2}" srcOrd="0" destOrd="0" presId="urn:microsoft.com/office/officeart/2005/8/layout/vList5"/>
    <dgm:cxn modelId="{651BF689-092B-4AFD-8BF4-9372375DA3F3}" srcId="{18812DFD-6E13-4CD4-91E1-B0FFFB1E38DD}" destId="{3D8FB805-63C1-455B-9898-61FC09B75876}" srcOrd="3" destOrd="0" parTransId="{BB0DE29C-DF4D-432E-815B-A08D95C50B16}" sibTransId="{BC90EF6F-DD2A-49B5-97BF-DCC3557DD0FF}"/>
    <dgm:cxn modelId="{5155D7E0-F04A-43CE-8701-2B5FF9137843}" type="presOf" srcId="{18812DFD-6E13-4CD4-91E1-B0FFFB1E38DD}" destId="{431736DF-1099-4F93-99F6-41908D16F927}" srcOrd="0" destOrd="0" presId="urn:microsoft.com/office/officeart/2005/8/layout/vList5"/>
    <dgm:cxn modelId="{F7386F9C-73BD-4AA2-A7B0-1D9C5913D514}" srcId="{4793A041-FFCA-4512-9271-16895D90F149}" destId="{CA95042F-F9B0-428C-8220-2D7A29C29222}" srcOrd="0" destOrd="0" parTransId="{DF4A7FF6-93A7-41C6-8B92-579FBF657AA3}" sibTransId="{988E73C3-C59E-4184-B229-36441DE2A39D}"/>
    <dgm:cxn modelId="{E0DF5175-A419-4802-B569-7D0F75D7694F}" type="presOf" srcId="{9B8A609B-AC5F-4218-BC52-A10BA7FB9D4E}" destId="{3DA1B736-55DA-4DD6-ACEA-729E9F869A52}" srcOrd="0" destOrd="0" presId="urn:microsoft.com/office/officeart/2005/8/layout/vList5"/>
    <dgm:cxn modelId="{10EAB18E-CA4B-47DE-AE69-86CEFF70FCB0}" type="presParOf" srcId="{431736DF-1099-4F93-99F6-41908D16F927}" destId="{52931297-502C-4ECC-BB55-B5AE83329871}" srcOrd="0" destOrd="0" presId="urn:microsoft.com/office/officeart/2005/8/layout/vList5"/>
    <dgm:cxn modelId="{2CCE6C91-15C6-406C-8297-5F40F4A4D3BF}" type="presParOf" srcId="{52931297-502C-4ECC-BB55-B5AE83329871}" destId="{4539D06C-FC12-4E89-B63D-3B38551F7418}" srcOrd="0" destOrd="0" presId="urn:microsoft.com/office/officeart/2005/8/layout/vList5"/>
    <dgm:cxn modelId="{EF675E3C-1471-46A1-83B1-B5BFFBA18015}" type="presParOf" srcId="{52931297-502C-4ECC-BB55-B5AE83329871}" destId="{9045EEB4-F5C6-4843-B9E2-8BB992CF3F4D}" srcOrd="1" destOrd="0" presId="urn:microsoft.com/office/officeart/2005/8/layout/vList5"/>
    <dgm:cxn modelId="{3C64899C-4664-46AA-868E-F728FE1304E1}" type="presParOf" srcId="{431736DF-1099-4F93-99F6-41908D16F927}" destId="{A4B8B627-EC8D-42D2-9304-4C27A9409C77}" srcOrd="1" destOrd="0" presId="urn:microsoft.com/office/officeart/2005/8/layout/vList5"/>
    <dgm:cxn modelId="{09376393-5A79-4CF9-92AA-C48F755AAA5D}" type="presParOf" srcId="{431736DF-1099-4F93-99F6-41908D16F927}" destId="{A4A0F705-239C-452F-984C-9D46FE5FA0CF}" srcOrd="2" destOrd="0" presId="urn:microsoft.com/office/officeart/2005/8/layout/vList5"/>
    <dgm:cxn modelId="{F42DADFC-8310-465E-AA3C-92E234E48DD5}" type="presParOf" srcId="{A4A0F705-239C-452F-984C-9D46FE5FA0CF}" destId="{3DA1B736-55DA-4DD6-ACEA-729E9F869A52}" srcOrd="0" destOrd="0" presId="urn:microsoft.com/office/officeart/2005/8/layout/vList5"/>
    <dgm:cxn modelId="{B821A806-39BE-4D80-883A-A2F739F0774C}" type="presParOf" srcId="{A4A0F705-239C-452F-984C-9D46FE5FA0CF}" destId="{74C07B15-D4DC-44C6-85E4-EB81BF479759}" srcOrd="1" destOrd="0" presId="urn:microsoft.com/office/officeart/2005/8/layout/vList5"/>
    <dgm:cxn modelId="{D462C16B-A578-4795-B2DB-22CFC0D88BD8}" type="presParOf" srcId="{431736DF-1099-4F93-99F6-41908D16F927}" destId="{9AA37ECF-367B-4FE8-8B01-DEF5AD5E40E7}" srcOrd="3" destOrd="0" presId="urn:microsoft.com/office/officeart/2005/8/layout/vList5"/>
    <dgm:cxn modelId="{2E5D533B-BAE2-4E16-9F90-C39515EACB93}" type="presParOf" srcId="{431736DF-1099-4F93-99F6-41908D16F927}" destId="{F92FC715-8213-4C56-B217-AED8101201AD}" srcOrd="4" destOrd="0" presId="urn:microsoft.com/office/officeart/2005/8/layout/vList5"/>
    <dgm:cxn modelId="{35A79240-DDA4-42A6-B8B8-33F9982A5EDE}" type="presParOf" srcId="{F92FC715-8213-4C56-B217-AED8101201AD}" destId="{E88542AC-04CE-42E3-B99B-972B25190A73}" srcOrd="0" destOrd="0" presId="urn:microsoft.com/office/officeart/2005/8/layout/vList5"/>
    <dgm:cxn modelId="{CE4D08F0-6E39-4F0E-8D9A-5773D65A56F0}" type="presParOf" srcId="{F92FC715-8213-4C56-B217-AED8101201AD}" destId="{7279989D-0F42-45FE-B5C1-0917EFABB260}" srcOrd="1" destOrd="0" presId="urn:microsoft.com/office/officeart/2005/8/layout/vList5"/>
    <dgm:cxn modelId="{B9943B18-1D38-4F7A-89AB-52CADEA0CE61}" type="presParOf" srcId="{431736DF-1099-4F93-99F6-41908D16F927}" destId="{BD54AA73-C462-47DA-9088-9B65A70A296A}" srcOrd="5" destOrd="0" presId="urn:microsoft.com/office/officeart/2005/8/layout/vList5"/>
    <dgm:cxn modelId="{F05B39CC-5084-411B-9978-C805CA5DB7E9}" type="presParOf" srcId="{431736DF-1099-4F93-99F6-41908D16F927}" destId="{4CA7B552-22CA-4DE8-A4C0-C5329D8D18D6}" srcOrd="6" destOrd="0" presId="urn:microsoft.com/office/officeart/2005/8/layout/vList5"/>
    <dgm:cxn modelId="{E5EF777D-3B53-4BFD-8EF2-B0E614802405}" type="presParOf" srcId="{4CA7B552-22CA-4DE8-A4C0-C5329D8D18D6}" destId="{0C7DA226-581F-41BC-80E0-9911B9F2C1B2}" srcOrd="0" destOrd="0" presId="urn:microsoft.com/office/officeart/2005/8/layout/vList5"/>
    <dgm:cxn modelId="{99B8049F-71CE-4A36-9820-FDB66D777BE2}" type="presParOf" srcId="{4CA7B552-22CA-4DE8-A4C0-C5329D8D18D6}" destId="{235F000C-CAEE-4A03-AE61-83395F7D1053}" srcOrd="1" destOrd="0" presId="urn:microsoft.com/office/officeart/2005/8/layout/vList5"/>
  </dgm:cxnLst>
  <dgm:bg/>
  <dgm:whole/>
</dgm:dataModel>
</file>

<file path=ppt/diagrams/data85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LOSSODROMIA</a:t>
          </a:r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2584DE88-C8C6-4A0A-8380-70E6816BECEA}">
      <dgm:prSet phldrT="[Testo]" custT="1"/>
      <dgm:spPr/>
      <dgm:t>
        <a:bodyPr/>
        <a:lstStyle/>
        <a:p>
          <a:r>
            <a:rPr lang="it-IT" sz="1600" dirty="0" smtClean="0"/>
            <a:t>Calcolo TB e D</a:t>
          </a:r>
        </a:p>
      </dgm:t>
    </dgm:pt>
    <dgm:pt modelId="{9A8D8902-642B-4C66-8C47-E97C40BD4A3F}" type="parTrans" cxnId="{0EBFDB31-7A17-420B-914A-476564BB96E3}">
      <dgm:prSet/>
      <dgm:spPr/>
      <dgm:t>
        <a:bodyPr/>
        <a:lstStyle/>
        <a:p>
          <a:endParaRPr lang="it-IT"/>
        </a:p>
      </dgm:t>
    </dgm:pt>
    <dgm:pt modelId="{2E28BD96-4CBB-4802-9142-845AFD75467A}" type="sibTrans" cxnId="{0EBFDB31-7A17-420B-914A-476564BB96E3}">
      <dgm:prSet/>
      <dgm:spPr/>
      <dgm:t>
        <a:bodyPr/>
        <a:lstStyle/>
        <a:p>
          <a:endParaRPr lang="it-IT"/>
        </a:p>
      </dgm:t>
    </dgm:pt>
    <dgm:pt modelId="{BB0F6F84-6257-4871-807A-770854AE302F}">
      <dgm:prSet phldrT="[Testo]" custT="1"/>
      <dgm:spPr/>
      <dgm:t>
        <a:bodyPr/>
        <a:lstStyle/>
        <a:p>
          <a:r>
            <a:rPr lang="it-IT" sz="1600" smtClean="0"/>
            <a:t>CARTOGRAFIA</a:t>
          </a:r>
          <a:endParaRPr lang="it-IT" sz="1600" dirty="0" smtClean="0"/>
        </a:p>
      </dgm:t>
    </dgm:pt>
    <dgm:pt modelId="{996F0C5E-F882-4755-81DA-6D2238AB1F44}" type="parTrans" cxnId="{15BBB65D-DCD4-4010-A5F6-93E2A7CCBAB3}">
      <dgm:prSet/>
      <dgm:spPr/>
      <dgm:t>
        <a:bodyPr/>
        <a:lstStyle/>
        <a:p>
          <a:endParaRPr lang="it-IT"/>
        </a:p>
      </dgm:t>
    </dgm:pt>
    <dgm:pt modelId="{1BBDA83B-051A-482F-B6F9-DEE747D86489}" type="sibTrans" cxnId="{15BBB65D-DCD4-4010-A5F6-93E2A7CCBAB3}">
      <dgm:prSet/>
      <dgm:spPr/>
      <dgm:t>
        <a:bodyPr/>
        <a:lstStyle/>
        <a:p>
          <a:endParaRPr lang="it-IT"/>
        </a:p>
      </dgm:t>
    </dgm:pt>
    <dgm:pt modelId="{39B2411B-F1E4-4B00-8E4B-B8731E5077D0}">
      <dgm:prSet phldrT="[Testo]" custT="1"/>
      <dgm:spPr/>
      <dgm:t>
        <a:bodyPr/>
        <a:lstStyle/>
        <a:p>
          <a:r>
            <a:rPr lang="it-IT" sz="1600" dirty="0" smtClean="0"/>
            <a:t>Carta di </a:t>
          </a:r>
          <a:r>
            <a:rPr lang="it-IT" sz="1600" dirty="0" err="1" smtClean="0"/>
            <a:t>Mercatore</a:t>
          </a:r>
          <a:endParaRPr lang="it-IT" sz="1600" dirty="0" smtClean="0"/>
        </a:p>
      </dgm:t>
    </dgm:pt>
    <dgm:pt modelId="{D63D3089-EE5C-401C-89D6-86D51805E964}" type="parTrans" cxnId="{D4271C6E-F74B-491A-B3B8-973EF78AF53F}">
      <dgm:prSet/>
      <dgm:spPr/>
      <dgm:t>
        <a:bodyPr/>
        <a:lstStyle/>
        <a:p>
          <a:endParaRPr lang="it-IT"/>
        </a:p>
      </dgm:t>
    </dgm:pt>
    <dgm:pt modelId="{743FDD88-60C7-433E-9DD3-C59D245854E8}" type="sibTrans" cxnId="{D4271C6E-F74B-491A-B3B8-973EF78AF53F}">
      <dgm:prSet/>
      <dgm:spPr/>
      <dgm:t>
        <a:bodyPr/>
        <a:lstStyle/>
        <a:p>
          <a:endParaRPr lang="it-IT"/>
        </a:p>
      </dgm:t>
    </dgm:pt>
    <dgm:pt modelId="{BAD51B16-347B-44BB-82A7-533350C46401}">
      <dgm:prSet phldrT="[Testo]" custT="1"/>
      <dgm:spPr/>
      <dgm:t>
        <a:bodyPr/>
        <a:lstStyle/>
        <a:p>
          <a:r>
            <a:rPr lang="it-IT" sz="1600" dirty="0" smtClean="0"/>
            <a:t>RADIOGONIOMETRIA</a:t>
          </a:r>
        </a:p>
      </dgm:t>
    </dgm:pt>
    <dgm:pt modelId="{F9DB4154-4BDD-49FF-BBC6-48719242A18F}" type="parTrans" cxnId="{2BBCA940-C163-4E01-BE37-AC07707A4F57}">
      <dgm:prSet/>
      <dgm:spPr/>
      <dgm:t>
        <a:bodyPr/>
        <a:lstStyle/>
        <a:p>
          <a:endParaRPr lang="it-IT"/>
        </a:p>
      </dgm:t>
    </dgm:pt>
    <dgm:pt modelId="{9967E8E7-4A9E-4DFD-9F64-74BCD3956260}" type="sibTrans" cxnId="{2BBCA940-C163-4E01-BE37-AC07707A4F57}">
      <dgm:prSet/>
      <dgm:spPr/>
      <dgm:t>
        <a:bodyPr/>
        <a:lstStyle/>
        <a:p>
          <a:endParaRPr lang="it-IT"/>
        </a:p>
      </dgm:t>
    </dgm:pt>
    <dgm:pt modelId="{07030BF6-9684-40F6-90B0-4B4EE95E4FE5}">
      <dgm:prSet phldrT="[Testo]" custT="1"/>
      <dgm:spPr/>
      <dgm:t>
        <a:bodyPr/>
        <a:lstStyle/>
        <a:p>
          <a:r>
            <a:rPr lang="it-IT" sz="1600" dirty="0" smtClean="0"/>
            <a:t>VDF</a:t>
          </a:r>
        </a:p>
      </dgm:t>
    </dgm:pt>
    <dgm:pt modelId="{1A743B0C-D773-4E52-9C2C-1C352B322156}" type="parTrans" cxnId="{AFDB7328-E710-4944-985F-C5123636F352}">
      <dgm:prSet/>
      <dgm:spPr/>
      <dgm:t>
        <a:bodyPr/>
        <a:lstStyle/>
        <a:p>
          <a:endParaRPr lang="it-IT"/>
        </a:p>
      </dgm:t>
    </dgm:pt>
    <dgm:pt modelId="{2C777805-AC97-415F-B181-8A3C186CA094}" type="sibTrans" cxnId="{AFDB7328-E710-4944-985F-C5123636F352}">
      <dgm:prSet/>
      <dgm:spPr/>
      <dgm:t>
        <a:bodyPr/>
        <a:lstStyle/>
        <a:p>
          <a:endParaRPr lang="it-IT"/>
        </a:p>
      </dgm:t>
    </dgm:pt>
    <dgm:pt modelId="{E76E93DA-B6BF-4E04-85B5-A8D212EB4546}">
      <dgm:prSet phldrT="[Testo]" custT="1"/>
      <dgm:spPr/>
      <dgm:t>
        <a:bodyPr/>
        <a:lstStyle/>
        <a:p>
          <a:r>
            <a:rPr lang="it-IT" sz="1600" dirty="0" smtClean="0"/>
            <a:t>Calcolo coordinate</a:t>
          </a:r>
        </a:p>
      </dgm:t>
    </dgm:pt>
    <dgm:pt modelId="{58ED304C-1FAA-4C5F-91F2-0E053E47CA7B}" type="parTrans" cxnId="{24F33292-BF74-46ED-B7CE-70E73976EF21}">
      <dgm:prSet/>
      <dgm:spPr/>
    </dgm:pt>
    <dgm:pt modelId="{D51405FE-24AA-46F0-B344-8AD3AD02280E}" type="sibTrans" cxnId="{24F33292-BF74-46ED-B7CE-70E73976EF21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FE6DF27-ED20-408C-8F8A-90D2C16F925B}" type="pres">
      <dgm:prSet presAssocID="{BAD51B16-347B-44BB-82A7-533350C46401}" presName="boxAndChildren" presStyleCnt="0"/>
      <dgm:spPr/>
    </dgm:pt>
    <dgm:pt modelId="{87048ED9-A145-4677-A4C8-64324719F42E}" type="pres">
      <dgm:prSet presAssocID="{BAD51B16-347B-44BB-82A7-533350C46401}" presName="parentTextBox" presStyleLbl="node1" presStyleIdx="0" presStyleCnt="3"/>
      <dgm:spPr/>
      <dgm:t>
        <a:bodyPr/>
        <a:lstStyle/>
        <a:p>
          <a:endParaRPr lang="it-IT"/>
        </a:p>
      </dgm:t>
    </dgm:pt>
    <dgm:pt modelId="{6E73E970-2728-47D7-A133-23AE33F1C465}" type="pres">
      <dgm:prSet presAssocID="{BAD51B16-347B-44BB-82A7-533350C46401}" presName="entireBox" presStyleLbl="node1" presStyleIdx="0" presStyleCnt="3"/>
      <dgm:spPr/>
      <dgm:t>
        <a:bodyPr/>
        <a:lstStyle/>
        <a:p>
          <a:endParaRPr lang="it-IT"/>
        </a:p>
      </dgm:t>
    </dgm:pt>
    <dgm:pt modelId="{D2125431-3FE0-4243-8B8D-62B5C8CB08AE}" type="pres">
      <dgm:prSet presAssocID="{BAD51B16-347B-44BB-82A7-533350C46401}" presName="descendantBox" presStyleCnt="0"/>
      <dgm:spPr/>
    </dgm:pt>
    <dgm:pt modelId="{49DF1938-86CB-4AB2-A804-E7CF65AF12CA}" type="pres">
      <dgm:prSet presAssocID="{07030BF6-9684-40F6-90B0-4B4EE95E4FE5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97355B6-2963-4FE4-A158-F3A94623560F}" type="pres">
      <dgm:prSet presAssocID="{1BBDA83B-051A-482F-B6F9-DEE747D86489}" presName="sp" presStyleCnt="0"/>
      <dgm:spPr/>
    </dgm:pt>
    <dgm:pt modelId="{8202E229-EBF1-4D0B-8301-CAA765A8C2B9}" type="pres">
      <dgm:prSet presAssocID="{BB0F6F84-6257-4871-807A-770854AE302F}" presName="arrowAndChildren" presStyleCnt="0"/>
      <dgm:spPr/>
    </dgm:pt>
    <dgm:pt modelId="{5CC52D41-218F-4B65-B06A-B322D618360A}" type="pres">
      <dgm:prSet presAssocID="{BB0F6F84-6257-4871-807A-770854AE302F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3C67B88A-2FBE-4BAB-9AD5-081011351571}" type="pres">
      <dgm:prSet presAssocID="{BB0F6F84-6257-4871-807A-770854AE302F}" presName="arrow" presStyleLbl="node1" presStyleIdx="1" presStyleCnt="3"/>
      <dgm:spPr/>
      <dgm:t>
        <a:bodyPr/>
        <a:lstStyle/>
        <a:p>
          <a:endParaRPr lang="it-IT"/>
        </a:p>
      </dgm:t>
    </dgm:pt>
    <dgm:pt modelId="{F4DBDF3B-C567-48FC-BAF2-DCB701DECF79}" type="pres">
      <dgm:prSet presAssocID="{BB0F6F84-6257-4871-807A-770854AE302F}" presName="descendantArrow" presStyleCnt="0"/>
      <dgm:spPr/>
    </dgm:pt>
    <dgm:pt modelId="{590874C9-B09B-4CEC-A1DB-EC2F3F037DC3}" type="pres">
      <dgm:prSet presAssocID="{39B2411B-F1E4-4B00-8E4B-B8731E5077D0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9C0D60-3A4E-4EF2-9E77-1D7AD871B676}" type="pres">
      <dgm:prSet presAssocID="{70B038A9-5CE7-4A0C-952C-331955CCF74B}" presName="sp" presStyleCnt="0"/>
      <dgm:spPr/>
    </dgm:pt>
    <dgm:pt modelId="{263BD326-92A5-40A9-8073-B41097E88EF0}" type="pres">
      <dgm:prSet presAssocID="{A9B269A0-9580-4592-BC29-670CF40D47F8}" presName="arrowAndChildren" presStyleCnt="0"/>
      <dgm:spPr/>
    </dgm:pt>
    <dgm:pt modelId="{BDF70B02-3247-43D9-9B5E-676777A5F845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9922AF98-2800-466C-9B14-8F246A8527FC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4DC0546F-9F91-4695-8FD6-8DA72B886206}" type="pres">
      <dgm:prSet presAssocID="{A9B269A0-9580-4592-BC29-670CF40D47F8}" presName="descendantArrow" presStyleCnt="0"/>
      <dgm:spPr/>
    </dgm:pt>
    <dgm:pt modelId="{FB757B3D-AF59-43D9-BD9E-FE8B9B1ADA15}" type="pres">
      <dgm:prSet presAssocID="{2584DE88-C8C6-4A0A-8380-70E6816BECEA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8EC705F-1703-4A31-BF2F-E5054C26B05D}" type="pres">
      <dgm:prSet presAssocID="{E76E93DA-B6BF-4E04-85B5-A8D212EB4546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C740185-E72E-40DD-8DAC-12A4B517F5AB}" type="presOf" srcId="{BAD51B16-347B-44BB-82A7-533350C46401}" destId="{87048ED9-A145-4677-A4C8-64324719F42E}" srcOrd="0" destOrd="0" presId="urn:microsoft.com/office/officeart/2005/8/layout/process4"/>
    <dgm:cxn modelId="{C2986715-E582-49CA-9F4C-4976A3293595}" type="presOf" srcId="{BB0F6F84-6257-4871-807A-770854AE302F}" destId="{5CC52D41-218F-4B65-B06A-B322D618360A}" srcOrd="0" destOrd="0" presId="urn:microsoft.com/office/officeart/2005/8/layout/process4"/>
    <dgm:cxn modelId="{2BBCA940-C163-4E01-BE37-AC07707A4F57}" srcId="{4BC4DA22-8CF1-4A31-8AB7-292E7733B0D2}" destId="{BAD51B16-347B-44BB-82A7-533350C46401}" srcOrd="2" destOrd="0" parTransId="{F9DB4154-4BDD-49FF-BBC6-48719242A18F}" sibTransId="{9967E8E7-4A9E-4DFD-9F64-74BCD3956260}"/>
    <dgm:cxn modelId="{A2C6CAC2-2FA1-4A7A-BEAE-5D02E3FE4191}" type="presOf" srcId="{07030BF6-9684-40F6-90B0-4B4EE95E4FE5}" destId="{49DF1938-86CB-4AB2-A804-E7CF65AF12CA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D56C8B25-FE5F-41D0-986E-1A26C1925911}" type="presOf" srcId="{A9B269A0-9580-4592-BC29-670CF40D47F8}" destId="{BDF70B02-3247-43D9-9B5E-676777A5F845}" srcOrd="0" destOrd="0" presId="urn:microsoft.com/office/officeart/2005/8/layout/process4"/>
    <dgm:cxn modelId="{D4271C6E-F74B-491A-B3B8-973EF78AF53F}" srcId="{BB0F6F84-6257-4871-807A-770854AE302F}" destId="{39B2411B-F1E4-4B00-8E4B-B8731E5077D0}" srcOrd="0" destOrd="0" parTransId="{D63D3089-EE5C-401C-89D6-86D51805E964}" sibTransId="{743FDD88-60C7-433E-9DD3-C59D245854E8}"/>
    <dgm:cxn modelId="{C18B7BA6-BDE7-4F69-90A5-A25E539E97E3}" type="presOf" srcId="{E76E93DA-B6BF-4E04-85B5-A8D212EB4546}" destId="{48EC705F-1703-4A31-BF2F-E5054C26B05D}" srcOrd="0" destOrd="0" presId="urn:microsoft.com/office/officeart/2005/8/layout/process4"/>
    <dgm:cxn modelId="{586C07F5-4202-4F3F-AC10-257795723E6A}" type="presOf" srcId="{2584DE88-C8C6-4A0A-8380-70E6816BECEA}" destId="{FB757B3D-AF59-43D9-BD9E-FE8B9B1ADA15}" srcOrd="0" destOrd="0" presId="urn:microsoft.com/office/officeart/2005/8/layout/process4"/>
    <dgm:cxn modelId="{D4DCCF1B-E2DA-408A-BC7A-33DD605535DE}" type="presOf" srcId="{A9B269A0-9580-4592-BC29-670CF40D47F8}" destId="{9922AF98-2800-466C-9B14-8F246A8527FC}" srcOrd="1" destOrd="0" presId="urn:microsoft.com/office/officeart/2005/8/layout/process4"/>
    <dgm:cxn modelId="{AFDB7328-E710-4944-985F-C5123636F352}" srcId="{BAD51B16-347B-44BB-82A7-533350C46401}" destId="{07030BF6-9684-40F6-90B0-4B4EE95E4FE5}" srcOrd="0" destOrd="0" parTransId="{1A743B0C-D773-4E52-9C2C-1C352B322156}" sibTransId="{2C777805-AC97-415F-B181-8A3C186CA094}"/>
    <dgm:cxn modelId="{24F33292-BF74-46ED-B7CE-70E73976EF21}" srcId="{A9B269A0-9580-4592-BC29-670CF40D47F8}" destId="{E76E93DA-B6BF-4E04-85B5-A8D212EB4546}" srcOrd="1" destOrd="0" parTransId="{58ED304C-1FAA-4C5F-91F2-0E053E47CA7B}" sibTransId="{D51405FE-24AA-46F0-B344-8AD3AD02280E}"/>
    <dgm:cxn modelId="{9D3B570B-94BE-490C-8782-9034295D5289}" type="presOf" srcId="{4BC4DA22-8CF1-4A31-8AB7-292E7733B0D2}" destId="{F0E07B57-4EBD-4673-A78E-AF8A8469B304}" srcOrd="0" destOrd="0" presId="urn:microsoft.com/office/officeart/2005/8/layout/process4"/>
    <dgm:cxn modelId="{F752ED66-B192-4606-B34D-A181EFF1A95B}" type="presOf" srcId="{39B2411B-F1E4-4B00-8E4B-B8731E5077D0}" destId="{590874C9-B09B-4CEC-A1DB-EC2F3F037DC3}" srcOrd="0" destOrd="0" presId="urn:microsoft.com/office/officeart/2005/8/layout/process4"/>
    <dgm:cxn modelId="{03BD079E-C924-44AE-98DE-2AF30DED4982}" type="presOf" srcId="{BB0F6F84-6257-4871-807A-770854AE302F}" destId="{3C67B88A-2FBE-4BAB-9AD5-081011351571}" srcOrd="1" destOrd="0" presId="urn:microsoft.com/office/officeart/2005/8/layout/process4"/>
    <dgm:cxn modelId="{C7DF446C-FE80-41E6-80FB-A4863D74E0DA}" type="presOf" srcId="{BAD51B16-347B-44BB-82A7-533350C46401}" destId="{6E73E970-2728-47D7-A133-23AE33F1C465}" srcOrd="1" destOrd="0" presId="urn:microsoft.com/office/officeart/2005/8/layout/process4"/>
    <dgm:cxn modelId="{0EBFDB31-7A17-420B-914A-476564BB96E3}" srcId="{A9B269A0-9580-4592-BC29-670CF40D47F8}" destId="{2584DE88-C8C6-4A0A-8380-70E6816BECEA}" srcOrd="0" destOrd="0" parTransId="{9A8D8902-642B-4C66-8C47-E97C40BD4A3F}" sibTransId="{2E28BD96-4CBB-4802-9142-845AFD75467A}"/>
    <dgm:cxn modelId="{15BBB65D-DCD4-4010-A5F6-93E2A7CCBAB3}" srcId="{4BC4DA22-8CF1-4A31-8AB7-292E7733B0D2}" destId="{BB0F6F84-6257-4871-807A-770854AE302F}" srcOrd="1" destOrd="0" parTransId="{996F0C5E-F882-4755-81DA-6D2238AB1F44}" sibTransId="{1BBDA83B-051A-482F-B6F9-DEE747D86489}"/>
    <dgm:cxn modelId="{571421DC-1596-4508-8F7D-967F25D314B1}" type="presParOf" srcId="{F0E07B57-4EBD-4673-A78E-AF8A8469B304}" destId="{CFE6DF27-ED20-408C-8F8A-90D2C16F925B}" srcOrd="0" destOrd="0" presId="urn:microsoft.com/office/officeart/2005/8/layout/process4"/>
    <dgm:cxn modelId="{E4460C75-41C0-42DC-B036-DD96E6CC71B2}" type="presParOf" srcId="{CFE6DF27-ED20-408C-8F8A-90D2C16F925B}" destId="{87048ED9-A145-4677-A4C8-64324719F42E}" srcOrd="0" destOrd="0" presId="urn:microsoft.com/office/officeart/2005/8/layout/process4"/>
    <dgm:cxn modelId="{A56B103D-578E-4705-96EE-608E3DAD9F7C}" type="presParOf" srcId="{CFE6DF27-ED20-408C-8F8A-90D2C16F925B}" destId="{6E73E970-2728-47D7-A133-23AE33F1C465}" srcOrd="1" destOrd="0" presId="urn:microsoft.com/office/officeart/2005/8/layout/process4"/>
    <dgm:cxn modelId="{CF1F844E-2BA0-4A23-999B-FD13A83A17A4}" type="presParOf" srcId="{CFE6DF27-ED20-408C-8F8A-90D2C16F925B}" destId="{D2125431-3FE0-4243-8B8D-62B5C8CB08AE}" srcOrd="2" destOrd="0" presId="urn:microsoft.com/office/officeart/2005/8/layout/process4"/>
    <dgm:cxn modelId="{90E1C2D1-EE19-4E88-9A09-EACA0DF9DEBD}" type="presParOf" srcId="{D2125431-3FE0-4243-8B8D-62B5C8CB08AE}" destId="{49DF1938-86CB-4AB2-A804-E7CF65AF12CA}" srcOrd="0" destOrd="0" presId="urn:microsoft.com/office/officeart/2005/8/layout/process4"/>
    <dgm:cxn modelId="{50DF45B6-9D5C-47C8-8312-4031199B3AAF}" type="presParOf" srcId="{F0E07B57-4EBD-4673-A78E-AF8A8469B304}" destId="{C97355B6-2963-4FE4-A158-F3A94623560F}" srcOrd="1" destOrd="0" presId="urn:microsoft.com/office/officeart/2005/8/layout/process4"/>
    <dgm:cxn modelId="{F35E861F-6EEC-4C9D-AA60-5CB03F17F4D9}" type="presParOf" srcId="{F0E07B57-4EBD-4673-A78E-AF8A8469B304}" destId="{8202E229-EBF1-4D0B-8301-CAA765A8C2B9}" srcOrd="2" destOrd="0" presId="urn:microsoft.com/office/officeart/2005/8/layout/process4"/>
    <dgm:cxn modelId="{A31D3F5C-B5FD-4171-A0DD-93B1847C8C72}" type="presParOf" srcId="{8202E229-EBF1-4D0B-8301-CAA765A8C2B9}" destId="{5CC52D41-218F-4B65-B06A-B322D618360A}" srcOrd="0" destOrd="0" presId="urn:microsoft.com/office/officeart/2005/8/layout/process4"/>
    <dgm:cxn modelId="{4853CB6D-7C6E-4471-A7A8-132C1792878A}" type="presParOf" srcId="{8202E229-EBF1-4D0B-8301-CAA765A8C2B9}" destId="{3C67B88A-2FBE-4BAB-9AD5-081011351571}" srcOrd="1" destOrd="0" presId="urn:microsoft.com/office/officeart/2005/8/layout/process4"/>
    <dgm:cxn modelId="{AA783484-6B40-446E-BF0D-10C8CB2AE931}" type="presParOf" srcId="{8202E229-EBF1-4D0B-8301-CAA765A8C2B9}" destId="{F4DBDF3B-C567-48FC-BAF2-DCB701DECF79}" srcOrd="2" destOrd="0" presId="urn:microsoft.com/office/officeart/2005/8/layout/process4"/>
    <dgm:cxn modelId="{7BE905DB-D31E-462E-B4C1-F07273498431}" type="presParOf" srcId="{F4DBDF3B-C567-48FC-BAF2-DCB701DECF79}" destId="{590874C9-B09B-4CEC-A1DB-EC2F3F037DC3}" srcOrd="0" destOrd="0" presId="urn:microsoft.com/office/officeart/2005/8/layout/process4"/>
    <dgm:cxn modelId="{83294C78-C724-46FE-8D98-3B76FA1DF8B1}" type="presParOf" srcId="{F0E07B57-4EBD-4673-A78E-AF8A8469B304}" destId="{ED9C0D60-3A4E-4EF2-9E77-1D7AD871B676}" srcOrd="3" destOrd="0" presId="urn:microsoft.com/office/officeart/2005/8/layout/process4"/>
    <dgm:cxn modelId="{DDFF7114-97CC-4D42-8F80-786B071471D9}" type="presParOf" srcId="{F0E07B57-4EBD-4673-A78E-AF8A8469B304}" destId="{263BD326-92A5-40A9-8073-B41097E88EF0}" srcOrd="4" destOrd="0" presId="urn:microsoft.com/office/officeart/2005/8/layout/process4"/>
    <dgm:cxn modelId="{2B2BDCDA-8049-4BB2-8C3D-F87115369619}" type="presParOf" srcId="{263BD326-92A5-40A9-8073-B41097E88EF0}" destId="{BDF70B02-3247-43D9-9B5E-676777A5F845}" srcOrd="0" destOrd="0" presId="urn:microsoft.com/office/officeart/2005/8/layout/process4"/>
    <dgm:cxn modelId="{CE14D5BA-D368-426E-B597-C979091BE8B5}" type="presParOf" srcId="{263BD326-92A5-40A9-8073-B41097E88EF0}" destId="{9922AF98-2800-466C-9B14-8F246A8527FC}" srcOrd="1" destOrd="0" presId="urn:microsoft.com/office/officeart/2005/8/layout/process4"/>
    <dgm:cxn modelId="{CB3701EE-3A67-46AF-9F4E-A5EF28137469}" type="presParOf" srcId="{263BD326-92A5-40A9-8073-B41097E88EF0}" destId="{4DC0546F-9F91-4695-8FD6-8DA72B886206}" srcOrd="2" destOrd="0" presId="urn:microsoft.com/office/officeart/2005/8/layout/process4"/>
    <dgm:cxn modelId="{6D2751B7-6675-4432-951D-1CBEF404421B}" type="presParOf" srcId="{4DC0546F-9F91-4695-8FD6-8DA72B886206}" destId="{FB757B3D-AF59-43D9-BD9E-FE8B9B1ADA15}" srcOrd="0" destOrd="0" presId="urn:microsoft.com/office/officeart/2005/8/layout/process4"/>
    <dgm:cxn modelId="{819AAF12-93DF-493A-A2E6-7CC693A5F169}" type="presParOf" srcId="{4DC0546F-9F91-4695-8FD6-8DA72B886206}" destId="{48EC705F-1703-4A31-BF2F-E5054C26B05D}" srcOrd="1" destOrd="0" presId="urn:microsoft.com/office/officeart/2005/8/layout/process4"/>
  </dgm:cxnLst>
  <dgm:bg/>
  <dgm:whole/>
</dgm:dataModel>
</file>

<file path=ppt/diagrams/data86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TB e D tra Palermo e Ustica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BF708FA4-6F09-442D-802F-DE638F10A2D3}">
      <dgm:prSet/>
      <dgm:spPr/>
      <dgm:t>
        <a:bodyPr/>
        <a:lstStyle/>
        <a:p>
          <a:r>
            <a:rPr lang="it-IT" dirty="0" smtClean="0"/>
            <a:t>Calcolo coordinate elicottero</a:t>
          </a:r>
          <a:endParaRPr lang="it-IT" dirty="0"/>
        </a:p>
      </dgm:t>
    </dgm:pt>
    <dgm:pt modelId="{7BB5508E-7E36-4C39-B90B-661BE9B5BBD7}" type="parTrans" cxnId="{7C53105F-1F88-4665-B2D6-675D0AF59747}">
      <dgm:prSet/>
      <dgm:spPr/>
    </dgm:pt>
    <dgm:pt modelId="{D4233268-0C86-4FE0-AF26-F2424B9CF6FA}" type="sibTrans" cxnId="{7C53105F-1F88-4665-B2D6-675D0AF59747}">
      <dgm:prSet/>
      <dgm:spPr/>
    </dgm:pt>
    <dgm:pt modelId="{7047FDA6-C61D-4740-826D-630D974DC669}">
      <dgm:prSet/>
      <dgm:spPr/>
      <dgm:t>
        <a:bodyPr/>
        <a:lstStyle/>
        <a:p>
          <a:r>
            <a:rPr lang="it-IT" dirty="0" smtClean="0"/>
            <a:t>Calcolo TH, GS e FT</a:t>
          </a:r>
          <a:endParaRPr lang="it-IT" dirty="0"/>
        </a:p>
      </dgm:t>
    </dgm:pt>
    <dgm:pt modelId="{C3E5E988-3626-4486-B16E-A54552B3063F}" type="parTrans" cxnId="{7FF128E7-11F5-4553-8E55-FDC2FEE70CC8}">
      <dgm:prSet/>
      <dgm:spPr/>
    </dgm:pt>
    <dgm:pt modelId="{633306E4-A9E3-4449-8B76-246D40B4507D}" type="sibTrans" cxnId="{7FF128E7-11F5-4553-8E55-FDC2FEE70CC8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532F455F-DDC8-4850-8BEA-C0F10AAF4185}" type="pres">
      <dgm:prSet presAssocID="{E19F41FF-CA4F-4296-B8E0-340C53272823}" presName="arrowDiagram3" presStyleCnt="0"/>
      <dgm:spPr/>
    </dgm:pt>
    <dgm:pt modelId="{4ECB3213-E6B7-4E65-BB88-DC7FEC6537A9}" type="pres">
      <dgm:prSet presAssocID="{A7C2AE8E-690F-4EC4-9BDA-90FDB49BBD57}" presName="bullet3a" presStyleLbl="node1" presStyleIdx="0" presStyleCnt="3"/>
      <dgm:spPr/>
    </dgm:pt>
    <dgm:pt modelId="{F3613977-A4A3-440F-B92D-A85CEADA1D67}" type="pres">
      <dgm:prSet presAssocID="{A7C2AE8E-690F-4EC4-9BDA-90FDB49BBD57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A716C52-497B-4A29-BCFC-133C84F1D043}" type="pres">
      <dgm:prSet presAssocID="{BF708FA4-6F09-442D-802F-DE638F10A2D3}" presName="bullet3b" presStyleLbl="node1" presStyleIdx="1" presStyleCnt="3"/>
      <dgm:spPr/>
    </dgm:pt>
    <dgm:pt modelId="{6F403DF8-02BE-472C-B61F-7DD1233B56DF}" type="pres">
      <dgm:prSet presAssocID="{BF708FA4-6F09-442D-802F-DE638F10A2D3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CB1A170-D870-4093-85ED-63D276F430E6}" type="pres">
      <dgm:prSet presAssocID="{7047FDA6-C61D-4740-826D-630D974DC669}" presName="bullet3c" presStyleLbl="node1" presStyleIdx="2" presStyleCnt="3"/>
      <dgm:spPr/>
    </dgm:pt>
    <dgm:pt modelId="{4AA08468-E20E-431B-A380-CDADA2957E46}" type="pres">
      <dgm:prSet presAssocID="{7047FDA6-C61D-4740-826D-630D974DC669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A16B3C5-A2CE-4BB3-BD14-C0B37B722ABA}" type="presOf" srcId="{E19F41FF-CA4F-4296-B8E0-340C53272823}" destId="{6555694C-60F4-48FD-B317-3722FF98FBB9}" srcOrd="0" destOrd="0" presId="urn:microsoft.com/office/officeart/2005/8/layout/arrow2"/>
    <dgm:cxn modelId="{7C53105F-1F88-4665-B2D6-675D0AF59747}" srcId="{E19F41FF-CA4F-4296-B8E0-340C53272823}" destId="{BF708FA4-6F09-442D-802F-DE638F10A2D3}" srcOrd="1" destOrd="0" parTransId="{7BB5508E-7E36-4C39-B90B-661BE9B5BBD7}" sibTransId="{D4233268-0C86-4FE0-AF26-F2424B9CF6FA}"/>
    <dgm:cxn modelId="{065FA0C1-C9CB-434C-91C7-C3C53F3444A4}" type="presOf" srcId="{7047FDA6-C61D-4740-826D-630D974DC669}" destId="{4AA08468-E20E-431B-A380-CDADA2957E46}" srcOrd="0" destOrd="0" presId="urn:microsoft.com/office/officeart/2005/8/layout/arrow2"/>
    <dgm:cxn modelId="{08D6D708-FA56-4735-AE16-A243DB8652FD}" type="presOf" srcId="{BF708FA4-6F09-442D-802F-DE638F10A2D3}" destId="{6F403DF8-02BE-472C-B61F-7DD1233B56DF}" srcOrd="0" destOrd="0" presId="urn:microsoft.com/office/officeart/2005/8/layout/arrow2"/>
    <dgm:cxn modelId="{7FF128E7-11F5-4553-8E55-FDC2FEE70CC8}" srcId="{E19F41FF-CA4F-4296-B8E0-340C53272823}" destId="{7047FDA6-C61D-4740-826D-630D974DC669}" srcOrd="2" destOrd="0" parTransId="{C3E5E988-3626-4486-B16E-A54552B3063F}" sibTransId="{633306E4-A9E3-4449-8B76-246D40B4507D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88786531-0EFA-42C0-8FF5-179F8609D727}" type="presOf" srcId="{A7C2AE8E-690F-4EC4-9BDA-90FDB49BBD57}" destId="{F3613977-A4A3-440F-B92D-A85CEADA1D67}" srcOrd="0" destOrd="0" presId="urn:microsoft.com/office/officeart/2005/8/layout/arrow2"/>
    <dgm:cxn modelId="{3ACC8C4E-83E2-4AE8-8BE6-FAACA8A13A20}" type="presParOf" srcId="{6555694C-60F4-48FD-B317-3722FF98FBB9}" destId="{E8E17464-8E84-40F9-8AE2-1E89CEC3D5FA}" srcOrd="0" destOrd="0" presId="urn:microsoft.com/office/officeart/2005/8/layout/arrow2"/>
    <dgm:cxn modelId="{3FDA17BF-4962-45C7-AAC5-A8C3D0763B67}" type="presParOf" srcId="{6555694C-60F4-48FD-B317-3722FF98FBB9}" destId="{532F455F-DDC8-4850-8BEA-C0F10AAF4185}" srcOrd="1" destOrd="0" presId="urn:microsoft.com/office/officeart/2005/8/layout/arrow2"/>
    <dgm:cxn modelId="{AC83E85C-1FEF-42D0-A17E-B20432C01B0C}" type="presParOf" srcId="{532F455F-DDC8-4850-8BEA-C0F10AAF4185}" destId="{4ECB3213-E6B7-4E65-BB88-DC7FEC6537A9}" srcOrd="0" destOrd="0" presId="urn:microsoft.com/office/officeart/2005/8/layout/arrow2"/>
    <dgm:cxn modelId="{0A6D7E61-BDD2-4D14-BAE8-7759D6A6BB0A}" type="presParOf" srcId="{532F455F-DDC8-4850-8BEA-C0F10AAF4185}" destId="{F3613977-A4A3-440F-B92D-A85CEADA1D67}" srcOrd="1" destOrd="0" presId="urn:microsoft.com/office/officeart/2005/8/layout/arrow2"/>
    <dgm:cxn modelId="{1C073696-5E16-4C5B-8800-C0A16110FE14}" type="presParOf" srcId="{532F455F-DDC8-4850-8BEA-C0F10AAF4185}" destId="{FA716C52-497B-4A29-BCFC-133C84F1D043}" srcOrd="2" destOrd="0" presId="urn:microsoft.com/office/officeart/2005/8/layout/arrow2"/>
    <dgm:cxn modelId="{9BC0651D-6735-4F3F-9B28-80E777486C08}" type="presParOf" srcId="{532F455F-DDC8-4850-8BEA-C0F10AAF4185}" destId="{6F403DF8-02BE-472C-B61F-7DD1233B56DF}" srcOrd="3" destOrd="0" presId="urn:microsoft.com/office/officeart/2005/8/layout/arrow2"/>
    <dgm:cxn modelId="{52D06E8D-6E95-4A2C-84B1-C91708346630}" type="presParOf" srcId="{532F455F-DDC8-4850-8BEA-C0F10AAF4185}" destId="{ACB1A170-D870-4093-85ED-63D276F430E6}" srcOrd="4" destOrd="0" presId="urn:microsoft.com/office/officeart/2005/8/layout/arrow2"/>
    <dgm:cxn modelId="{516F0E74-06FE-4D03-A34C-3D7F50466E44}" type="presParOf" srcId="{532F455F-DDC8-4850-8BEA-C0F10AAF4185}" destId="{4AA08468-E20E-431B-A380-CDADA2957E46}" srcOrd="5" destOrd="0" presId="urn:microsoft.com/office/officeart/2005/8/layout/arrow2"/>
  </dgm:cxnLst>
  <dgm:bg/>
  <dgm:whole/>
</dgm:dataModel>
</file>

<file path=ppt/diagrams/data87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1</a:t>
          </a:r>
          <a:endParaRPr lang="it-IT" sz="28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2</a:t>
          </a:r>
          <a:endParaRPr lang="it-IT" sz="28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1</a:t>
          </a:r>
          <a:endParaRPr lang="it-IT" sz="28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2</a:t>
          </a:r>
          <a:endParaRPr lang="it-IT" sz="28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C1AC5AB1-D516-45AD-BBC5-9B10F40BA26B}">
      <dgm:prSet phldrT="[Testo]" custT="1"/>
      <dgm:spPr/>
      <dgm:t>
        <a:bodyPr/>
        <a:lstStyle/>
        <a:p>
          <a:r>
            <a:rPr lang="it-IT" sz="2800" dirty="0" smtClean="0"/>
            <a:t>TB=005°; D=31,4 NM</a:t>
          </a:r>
          <a:endParaRPr lang="it-IT" sz="2800" dirty="0"/>
        </a:p>
      </dgm:t>
    </dgm:pt>
    <dgm:pt modelId="{08F03EA7-FAAA-49E4-8BAE-A4643D183CFE}" type="parTrans" cxnId="{30C69DE9-DE8D-48A9-8274-481A39523266}">
      <dgm:prSet/>
      <dgm:spPr/>
      <dgm:t>
        <a:bodyPr/>
        <a:lstStyle/>
        <a:p>
          <a:endParaRPr lang="it-IT"/>
        </a:p>
      </dgm:t>
    </dgm:pt>
    <dgm:pt modelId="{201B7CCD-4569-42B3-98B4-DEBD7C180694}" type="sibTrans" cxnId="{30C69DE9-DE8D-48A9-8274-481A39523266}">
      <dgm:prSet/>
      <dgm:spPr/>
      <dgm:t>
        <a:bodyPr/>
        <a:lstStyle/>
        <a:p>
          <a:endParaRPr lang="it-IT"/>
        </a:p>
      </dgm:t>
    </dgm:pt>
    <dgm:pt modelId="{B0F130D7-D4FE-4DD1-BA22-CFA60ACF2AD1}">
      <dgm:prSet phldrT="[Testo]" custT="1"/>
      <dgm:spPr/>
      <dgm:t>
        <a:bodyPr/>
        <a:lstStyle/>
        <a:p>
          <a:r>
            <a:rPr lang="it-IT" sz="2400" dirty="0" err="1" smtClean="0"/>
            <a:t>El</a:t>
          </a:r>
          <a:r>
            <a:rPr lang="it-IT" sz="2400" dirty="0" smtClean="0"/>
            <a:t> (38°29’12’’N, 012°39’27’’E)</a:t>
          </a:r>
          <a:endParaRPr lang="it-IT" sz="2400" dirty="0"/>
        </a:p>
      </dgm:t>
    </dgm:pt>
    <dgm:pt modelId="{B763E450-6A5A-4FA6-B68F-27EB9722CCAA}" type="parTrans" cxnId="{189C2CAB-9E6F-426E-80D5-FD4F3CE6261C}">
      <dgm:prSet/>
      <dgm:spPr/>
      <dgm:t>
        <a:bodyPr/>
        <a:lstStyle/>
        <a:p>
          <a:endParaRPr lang="it-IT"/>
        </a:p>
      </dgm:t>
    </dgm:pt>
    <dgm:pt modelId="{06F1DF79-D47A-4C48-863E-C25A722CF92B}" type="sibTrans" cxnId="{189C2CAB-9E6F-426E-80D5-FD4F3CE6261C}">
      <dgm:prSet/>
      <dgm:spPr/>
      <dgm:t>
        <a:bodyPr/>
        <a:lstStyle/>
        <a:p>
          <a:endParaRPr lang="it-IT"/>
        </a:p>
      </dgm:t>
    </dgm:pt>
    <dgm:pt modelId="{0031E30B-841E-4BBC-BBD8-078381BECB13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TH=067°</a:t>
          </a:r>
          <a:endParaRPr lang="it-IT" sz="2800" dirty="0"/>
        </a:p>
      </dgm:t>
    </dgm:pt>
    <dgm:pt modelId="{1262C5A3-3B53-489F-99AA-ADD815F254D4}" type="parTrans" cxnId="{E86AC9D3-0CAE-48B2-B691-E51A453272DC}">
      <dgm:prSet/>
      <dgm:spPr/>
      <dgm:t>
        <a:bodyPr/>
        <a:lstStyle/>
        <a:p>
          <a:endParaRPr lang="it-IT"/>
        </a:p>
      </dgm:t>
    </dgm:pt>
    <dgm:pt modelId="{3A98C771-E128-48D7-99E2-01BB3F733CE1}" type="sibTrans" cxnId="{E86AC9D3-0CAE-48B2-B691-E51A453272DC}">
      <dgm:prSet/>
      <dgm:spPr/>
      <dgm:t>
        <a:bodyPr/>
        <a:lstStyle/>
        <a:p>
          <a:endParaRPr lang="it-IT"/>
        </a:p>
      </dgm:t>
    </dgm:pt>
    <dgm:pt modelId="{9979197C-DCDF-474E-AED4-BEB4A9379698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FT=22</a:t>
          </a:r>
          <a:r>
            <a:rPr lang="it-IT" sz="2800" baseline="30000" dirty="0" smtClean="0"/>
            <a:t>m</a:t>
          </a:r>
          <a:endParaRPr lang="it-IT" sz="2800" baseline="30000" dirty="0"/>
        </a:p>
      </dgm:t>
    </dgm:pt>
    <dgm:pt modelId="{6DDACA5A-DC47-4903-B37E-B6EC2EA70606}" type="parTrans" cxnId="{42FD3CFD-A39E-4A49-959E-72F2BB297B99}">
      <dgm:prSet/>
      <dgm:spPr/>
      <dgm:t>
        <a:bodyPr/>
        <a:lstStyle/>
        <a:p>
          <a:endParaRPr lang="it-IT"/>
        </a:p>
      </dgm:t>
    </dgm:pt>
    <dgm:pt modelId="{84525EA5-708F-4916-9C8C-48C58195D71C}" type="sibTrans" cxnId="{42FD3CFD-A39E-4A49-959E-72F2BB297B99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DE56CF9-F470-4D0D-9B9F-84AC0B50D08B}" type="pres">
      <dgm:prSet presAssocID="{6AC4354C-D4B9-42FD-ABFF-86E1BDF49F41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97E810-91C2-408A-A2B1-67A299844414}" type="pres">
      <dgm:prSet presAssocID="{8986C736-C011-4FCC-9665-34D96ABB9BB2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2" presStyleCnt="4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698014F-9FA9-4664-938F-620773F05F09}" type="pres">
      <dgm:prSet presAssocID="{7E6F9B80-796C-4979-9930-186DC038E421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970FC9-F0EB-424F-8A6B-0B82565E16AA}" type="pres">
      <dgm:prSet presAssocID="{9B8A609B-AC5F-4218-BC52-A10BA7FB9D4E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E0E0AEC-D117-4905-A8AC-CDC11442D71B}" type="presOf" srcId="{7E6F9B80-796C-4979-9930-186DC038E421}" destId="{4539D06C-FC12-4E89-B63D-3B38551F7418}" srcOrd="0" destOrd="0" presId="urn:microsoft.com/office/officeart/2005/8/layout/vList5"/>
    <dgm:cxn modelId="{7EB74976-65A7-4D3A-919C-18E4746E391B}" srcId="{18812DFD-6E13-4CD4-91E1-B0FFFB1E38DD}" destId="{7E6F9B80-796C-4979-9930-186DC038E421}" srcOrd="2" destOrd="0" parTransId="{E91D8914-EDE2-497D-AB71-E66183138AE0}" sibTransId="{E5D201C1-552D-446D-B447-3CB9D66559A9}"/>
    <dgm:cxn modelId="{1D28D3F0-5F8D-47EE-AF91-43FDCCB81A06}" srcId="{18812DFD-6E13-4CD4-91E1-B0FFFB1E38DD}" destId="{9B8A609B-AC5F-4218-BC52-A10BA7FB9D4E}" srcOrd="3" destOrd="0" parTransId="{97E9BC50-11E9-4053-A382-075258B9215D}" sibTransId="{7B8E5879-E990-458E-9332-5B6C8CE1F567}"/>
    <dgm:cxn modelId="{E86AC9D3-0CAE-48B2-B691-E51A453272DC}" srcId="{7E6F9B80-796C-4979-9930-186DC038E421}" destId="{0031E30B-841E-4BBC-BBD8-078381BECB13}" srcOrd="0" destOrd="0" parTransId="{1262C5A3-3B53-489F-99AA-ADD815F254D4}" sibTransId="{3A98C771-E128-48D7-99E2-01BB3F733CE1}"/>
    <dgm:cxn modelId="{3A9D2709-781E-41D4-B1F9-5F5796B5A5AC}" type="presOf" srcId="{6AC4354C-D4B9-42FD-ABFF-86E1BDF49F41}" destId="{668F6A58-16E6-4358-87BD-3A4181A3B2C8}" srcOrd="0" destOrd="0" presId="urn:microsoft.com/office/officeart/2005/8/layout/vList5"/>
    <dgm:cxn modelId="{41A519B7-2756-408F-867F-F29BA5C5699D}" type="presOf" srcId="{9B8A609B-AC5F-4218-BC52-A10BA7FB9D4E}" destId="{3DA1B736-55DA-4DD6-ACEA-729E9F869A52}" srcOrd="0" destOrd="0" presId="urn:microsoft.com/office/officeart/2005/8/layout/vList5"/>
    <dgm:cxn modelId="{EE25537E-D7CA-4FD6-899C-EB144B0E0750}" type="presOf" srcId="{9979197C-DCDF-474E-AED4-BEB4A9379698}" destId="{92970FC9-F0EB-424F-8A6B-0B82565E16AA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BE8E6CC5-E75A-4189-A708-1A503EF7E0D5}" type="presOf" srcId="{18812DFD-6E13-4CD4-91E1-B0FFFB1E38DD}" destId="{431736DF-1099-4F93-99F6-41908D16F927}" srcOrd="0" destOrd="0" presId="urn:microsoft.com/office/officeart/2005/8/layout/vList5"/>
    <dgm:cxn modelId="{30C69DE9-DE8D-48A9-8274-481A39523266}" srcId="{6AC4354C-D4B9-42FD-ABFF-86E1BDF49F41}" destId="{C1AC5AB1-D516-45AD-BBC5-9B10F40BA26B}" srcOrd="0" destOrd="0" parTransId="{08F03EA7-FAAA-49E4-8BAE-A4643D183CFE}" sibTransId="{201B7CCD-4569-42B3-98B4-DEBD7C180694}"/>
    <dgm:cxn modelId="{42FD3CFD-A39E-4A49-959E-72F2BB297B99}" srcId="{9B8A609B-AC5F-4218-BC52-A10BA7FB9D4E}" destId="{9979197C-DCDF-474E-AED4-BEB4A9379698}" srcOrd="0" destOrd="0" parTransId="{6DDACA5A-DC47-4903-B37E-B6EC2EA70606}" sibTransId="{84525EA5-708F-4916-9C8C-48C58195D71C}"/>
    <dgm:cxn modelId="{189C2CAB-9E6F-426E-80D5-FD4F3CE6261C}" srcId="{8986C736-C011-4FCC-9665-34D96ABB9BB2}" destId="{B0F130D7-D4FE-4DD1-BA22-CFA60ACF2AD1}" srcOrd="0" destOrd="0" parTransId="{B763E450-6A5A-4FA6-B68F-27EB9722CCAA}" sibTransId="{06F1DF79-D47A-4C48-863E-C25A722CF92B}"/>
    <dgm:cxn modelId="{ECA11E20-DC3A-4AD0-851F-B8531C1E925D}" type="presOf" srcId="{0031E30B-841E-4BBC-BBD8-078381BECB13}" destId="{C698014F-9FA9-4664-938F-620773F05F09}" srcOrd="0" destOrd="0" presId="urn:microsoft.com/office/officeart/2005/8/layout/vList5"/>
    <dgm:cxn modelId="{1BFAF6BC-BBC5-4A40-B784-F3F18EC6C6A0}" type="presOf" srcId="{C1AC5AB1-D516-45AD-BBC5-9B10F40BA26B}" destId="{0DE56CF9-F470-4D0D-9B9F-84AC0B50D08B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593D6BDA-3758-455D-BCE7-12AAE41B3B8C}" type="presOf" srcId="{B0F130D7-D4FE-4DD1-BA22-CFA60ACF2AD1}" destId="{1F97E810-91C2-408A-A2B1-67A299844414}" srcOrd="0" destOrd="0" presId="urn:microsoft.com/office/officeart/2005/8/layout/vList5"/>
    <dgm:cxn modelId="{C8A979D5-30BE-40E3-8DC2-1A50C44DA096}" type="presOf" srcId="{8986C736-C011-4FCC-9665-34D96ABB9BB2}" destId="{01E313A1-1D0A-4195-B1CA-C4C9242C8F7F}" srcOrd="0" destOrd="0" presId="urn:microsoft.com/office/officeart/2005/8/layout/vList5"/>
    <dgm:cxn modelId="{AAEDD929-E016-42F4-8041-DE3E3AB6B82C}" type="presParOf" srcId="{431736DF-1099-4F93-99F6-41908D16F927}" destId="{DFAD5C82-E01A-4E90-A6D2-AAEDBDBF7179}" srcOrd="0" destOrd="0" presId="urn:microsoft.com/office/officeart/2005/8/layout/vList5"/>
    <dgm:cxn modelId="{28C9C238-74AE-4867-B4EF-654608B09DD1}" type="presParOf" srcId="{DFAD5C82-E01A-4E90-A6D2-AAEDBDBF7179}" destId="{668F6A58-16E6-4358-87BD-3A4181A3B2C8}" srcOrd="0" destOrd="0" presId="urn:microsoft.com/office/officeart/2005/8/layout/vList5"/>
    <dgm:cxn modelId="{AFED972D-8F32-445E-BA0D-0E1131D0584E}" type="presParOf" srcId="{DFAD5C82-E01A-4E90-A6D2-AAEDBDBF7179}" destId="{0DE56CF9-F470-4D0D-9B9F-84AC0B50D08B}" srcOrd="1" destOrd="0" presId="urn:microsoft.com/office/officeart/2005/8/layout/vList5"/>
    <dgm:cxn modelId="{9BE0861C-4FB4-4D9F-A7A6-C4F9D7C39014}" type="presParOf" srcId="{431736DF-1099-4F93-99F6-41908D16F927}" destId="{4F538DF5-9E29-41A7-8A2F-04465DAC07C8}" srcOrd="1" destOrd="0" presId="urn:microsoft.com/office/officeart/2005/8/layout/vList5"/>
    <dgm:cxn modelId="{D8FF076B-F568-44AD-B8E1-81A003F223E5}" type="presParOf" srcId="{431736DF-1099-4F93-99F6-41908D16F927}" destId="{794C66D0-DF69-43D4-B1F9-E72CE3DD0880}" srcOrd="2" destOrd="0" presId="urn:microsoft.com/office/officeart/2005/8/layout/vList5"/>
    <dgm:cxn modelId="{3AD6A330-7072-47E6-A8EB-E65A8E300E40}" type="presParOf" srcId="{794C66D0-DF69-43D4-B1F9-E72CE3DD0880}" destId="{01E313A1-1D0A-4195-B1CA-C4C9242C8F7F}" srcOrd="0" destOrd="0" presId="urn:microsoft.com/office/officeart/2005/8/layout/vList5"/>
    <dgm:cxn modelId="{60943474-770F-42E8-9A47-524C08E4EABE}" type="presParOf" srcId="{794C66D0-DF69-43D4-B1F9-E72CE3DD0880}" destId="{1F97E810-91C2-408A-A2B1-67A299844414}" srcOrd="1" destOrd="0" presId="urn:microsoft.com/office/officeart/2005/8/layout/vList5"/>
    <dgm:cxn modelId="{1F275A6A-4D74-45C5-9F64-882F709F70D7}" type="presParOf" srcId="{431736DF-1099-4F93-99F6-41908D16F927}" destId="{6CFFD794-A619-42D0-8F44-A50CF35976A7}" srcOrd="3" destOrd="0" presId="urn:microsoft.com/office/officeart/2005/8/layout/vList5"/>
    <dgm:cxn modelId="{FC4D1DD9-8097-4CB7-AEC9-CE75701F4FCC}" type="presParOf" srcId="{431736DF-1099-4F93-99F6-41908D16F927}" destId="{52931297-502C-4ECC-BB55-B5AE83329871}" srcOrd="4" destOrd="0" presId="urn:microsoft.com/office/officeart/2005/8/layout/vList5"/>
    <dgm:cxn modelId="{09E05DC7-E75C-44B5-A643-899F2195CBBC}" type="presParOf" srcId="{52931297-502C-4ECC-BB55-B5AE83329871}" destId="{4539D06C-FC12-4E89-B63D-3B38551F7418}" srcOrd="0" destOrd="0" presId="urn:microsoft.com/office/officeart/2005/8/layout/vList5"/>
    <dgm:cxn modelId="{F806BBF6-93EC-4D32-B098-01873E033627}" type="presParOf" srcId="{52931297-502C-4ECC-BB55-B5AE83329871}" destId="{C698014F-9FA9-4664-938F-620773F05F09}" srcOrd="1" destOrd="0" presId="urn:microsoft.com/office/officeart/2005/8/layout/vList5"/>
    <dgm:cxn modelId="{104759B8-4CC4-4CFC-AA57-74D15BA7FF3F}" type="presParOf" srcId="{431736DF-1099-4F93-99F6-41908D16F927}" destId="{A4B8B627-EC8D-42D2-9304-4C27A9409C77}" srcOrd="5" destOrd="0" presId="urn:microsoft.com/office/officeart/2005/8/layout/vList5"/>
    <dgm:cxn modelId="{A2220B8D-4E29-4A44-9B85-7F177D523DEA}" type="presParOf" srcId="{431736DF-1099-4F93-99F6-41908D16F927}" destId="{A4A0F705-239C-452F-984C-9D46FE5FA0CF}" srcOrd="6" destOrd="0" presId="urn:microsoft.com/office/officeart/2005/8/layout/vList5"/>
    <dgm:cxn modelId="{5D112FD7-8045-4331-96F0-9A63F88B454C}" type="presParOf" srcId="{A4A0F705-239C-452F-984C-9D46FE5FA0CF}" destId="{3DA1B736-55DA-4DD6-ACEA-729E9F869A52}" srcOrd="0" destOrd="0" presId="urn:microsoft.com/office/officeart/2005/8/layout/vList5"/>
    <dgm:cxn modelId="{8BD325E6-0800-4F0F-92C7-AB31CB937578}" type="presParOf" srcId="{A4A0F705-239C-452F-984C-9D46FE5FA0CF}" destId="{92970FC9-F0EB-424F-8A6B-0B82565E16AA}" srcOrd="1" destOrd="0" presId="urn:microsoft.com/office/officeart/2005/8/layout/vList5"/>
  </dgm:cxnLst>
  <dgm:bg/>
  <dgm:whole/>
</dgm:dataModel>
</file>

<file path=ppt/diagrams/data88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ORTOTROMIA</a:t>
          </a:r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F0C63A2B-5E87-485F-BC00-4126DDC1C3F5}">
      <dgm:prSet phldrT="[Testo]" custT="1"/>
      <dgm:spPr/>
      <dgm:t>
        <a:bodyPr/>
        <a:lstStyle/>
        <a:p>
          <a:r>
            <a:rPr lang="it-IT" sz="1600" dirty="0" smtClean="0"/>
            <a:t>Relazione delle cotangenti</a:t>
          </a:r>
        </a:p>
      </dgm:t>
    </dgm:pt>
    <dgm:pt modelId="{24C96F26-C703-432A-BEE6-CF9CD384A00D}" type="parTrans" cxnId="{98DDD69B-E6AA-402B-9108-9C508478D99C}">
      <dgm:prSet/>
      <dgm:spPr/>
    </dgm:pt>
    <dgm:pt modelId="{919F2013-94C4-4764-9177-251B7021C619}" type="sibTrans" cxnId="{98DDD69B-E6AA-402B-9108-9C508478D99C}">
      <dgm:prSet/>
      <dgm:spPr/>
    </dgm:pt>
    <dgm:pt modelId="{6CB60ABF-8F3F-4C29-90C1-EA6210BFAD43}">
      <dgm:prSet phldrT="[Testo]" custT="1"/>
      <dgm:spPr/>
      <dgm:t>
        <a:bodyPr/>
        <a:lstStyle/>
        <a:p>
          <a:r>
            <a:rPr lang="it-IT" sz="1600" dirty="0" smtClean="0"/>
            <a:t>TEMPO</a:t>
          </a:r>
        </a:p>
      </dgm:t>
    </dgm:pt>
    <dgm:pt modelId="{C69A92C7-8C48-4B82-A4AD-DF94DECB6FA2}" type="parTrans" cxnId="{10CF538B-3D7E-4F5F-95E2-8A41D6CE2688}">
      <dgm:prSet/>
      <dgm:spPr/>
    </dgm:pt>
    <dgm:pt modelId="{6B4D60DA-7F58-405D-AEA9-A5DE0D7B6267}" type="sibTrans" cxnId="{10CF538B-3D7E-4F5F-95E2-8A41D6CE2688}">
      <dgm:prSet/>
      <dgm:spPr/>
    </dgm:pt>
    <dgm:pt modelId="{E3118281-B74C-438D-8849-1394C9C0E533}">
      <dgm:prSet phldrT="[Testo]" custT="1"/>
      <dgm:spPr/>
      <dgm:t>
        <a:bodyPr/>
        <a:lstStyle/>
        <a:p>
          <a:r>
            <a:rPr lang="it-IT" sz="1600" dirty="0" smtClean="0"/>
            <a:t>Equazione del tempo</a:t>
          </a:r>
        </a:p>
      </dgm:t>
    </dgm:pt>
    <dgm:pt modelId="{10C54B62-F529-4646-A454-A45D14F0AF7E}" type="parTrans" cxnId="{6421529F-1559-4B1C-A16D-87E5042AC736}">
      <dgm:prSet/>
      <dgm:spPr/>
    </dgm:pt>
    <dgm:pt modelId="{16DB878B-DA89-4280-BA57-F11CBA9A323B}" type="sibTrans" cxnId="{6421529F-1559-4B1C-A16D-87E5042AC736}">
      <dgm:prSet/>
      <dgm:spPr/>
    </dgm:pt>
    <dgm:pt modelId="{AAA43E90-59D4-4DAC-8B6E-24524C2233B9}">
      <dgm:prSet phldrT="[Testo]" custT="1"/>
      <dgm:spPr/>
      <dgm:t>
        <a:bodyPr/>
        <a:lstStyle/>
        <a:p>
          <a:r>
            <a:rPr lang="it-IT" sz="1600" dirty="0" smtClean="0"/>
            <a:t>ZT</a:t>
          </a:r>
        </a:p>
      </dgm:t>
    </dgm:pt>
    <dgm:pt modelId="{DB31FA57-F8FD-4064-82E9-34DFA4AAAF79}" type="parTrans" cxnId="{EC6169BB-35B2-43C5-822D-E82D51DB0729}">
      <dgm:prSet/>
      <dgm:spPr/>
    </dgm:pt>
    <dgm:pt modelId="{DF5B9EA2-D971-45A8-99A8-9569F326C263}" type="sibTrans" cxnId="{EC6169BB-35B2-43C5-822D-E82D51DB0729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1D97144-2B32-401C-BB7C-7DF2A012A9A9}" type="pres">
      <dgm:prSet presAssocID="{6CB60ABF-8F3F-4C29-90C1-EA6210BFAD43}" presName="boxAndChildren" presStyleCnt="0"/>
      <dgm:spPr/>
    </dgm:pt>
    <dgm:pt modelId="{B8C0B786-353C-481A-8FCF-783E072B192E}" type="pres">
      <dgm:prSet presAssocID="{6CB60ABF-8F3F-4C29-90C1-EA6210BFAD43}" presName="parentTextBox" presStyleLbl="node1" presStyleIdx="0" presStyleCnt="2"/>
      <dgm:spPr/>
      <dgm:t>
        <a:bodyPr/>
        <a:lstStyle/>
        <a:p>
          <a:endParaRPr lang="it-IT"/>
        </a:p>
      </dgm:t>
    </dgm:pt>
    <dgm:pt modelId="{1FED74D9-7707-461A-A172-6C531B2F9A2A}" type="pres">
      <dgm:prSet presAssocID="{6CB60ABF-8F3F-4C29-90C1-EA6210BFAD43}" presName="entireBox" presStyleLbl="node1" presStyleIdx="0" presStyleCnt="2"/>
      <dgm:spPr/>
      <dgm:t>
        <a:bodyPr/>
        <a:lstStyle/>
        <a:p>
          <a:endParaRPr lang="it-IT"/>
        </a:p>
      </dgm:t>
    </dgm:pt>
    <dgm:pt modelId="{57E65888-7452-41AF-B8FA-71CD1E17B4C6}" type="pres">
      <dgm:prSet presAssocID="{6CB60ABF-8F3F-4C29-90C1-EA6210BFAD43}" presName="descendantBox" presStyleCnt="0"/>
      <dgm:spPr/>
    </dgm:pt>
    <dgm:pt modelId="{602B6EA5-800F-4AE0-99FC-28A752432C02}" type="pres">
      <dgm:prSet presAssocID="{E3118281-B74C-438D-8849-1394C9C0E533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CB82B29-2AFA-463A-810B-4A38FCDE5564}" type="pres">
      <dgm:prSet presAssocID="{AAA43E90-59D4-4DAC-8B6E-24524C2233B9}" presName="childTextBox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2EFB86-27A1-4856-8ACB-100DDEB66E14}" type="pres">
      <dgm:prSet presAssocID="{70B038A9-5CE7-4A0C-952C-331955CCF74B}" presName="sp" presStyleCnt="0"/>
      <dgm:spPr/>
    </dgm:pt>
    <dgm:pt modelId="{59155F66-1A52-4CC1-B4FD-C8F394319007}" type="pres">
      <dgm:prSet presAssocID="{A9B269A0-9580-4592-BC29-670CF40D47F8}" presName="arrowAndChildren" presStyleCnt="0"/>
      <dgm:spPr/>
    </dgm:pt>
    <dgm:pt modelId="{B2A0A153-E92A-4296-9E23-4F281A557416}" type="pres">
      <dgm:prSet presAssocID="{A9B269A0-9580-4592-BC29-670CF40D47F8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ECB81E25-7B02-4BE9-8D41-B67CC483303B}" type="pres">
      <dgm:prSet presAssocID="{A9B269A0-9580-4592-BC29-670CF40D47F8}" presName="arrow" presStyleLbl="node1" presStyleIdx="1" presStyleCnt="2"/>
      <dgm:spPr/>
      <dgm:t>
        <a:bodyPr/>
        <a:lstStyle/>
        <a:p>
          <a:endParaRPr lang="it-IT"/>
        </a:p>
      </dgm:t>
    </dgm:pt>
    <dgm:pt modelId="{BAF44FC1-20FD-4B1D-87FB-A26AC573DBF7}" type="pres">
      <dgm:prSet presAssocID="{A9B269A0-9580-4592-BC29-670CF40D47F8}" presName="descendantArrow" presStyleCnt="0"/>
      <dgm:spPr/>
    </dgm:pt>
    <dgm:pt modelId="{D45E3129-218F-46A7-8171-613DC4275A6B}" type="pres">
      <dgm:prSet presAssocID="{F0C63A2B-5E87-485F-BC00-4126DDC1C3F5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B61E736-526D-4F89-A5F2-FBC6B40C41F1}" type="presOf" srcId="{AAA43E90-59D4-4DAC-8B6E-24524C2233B9}" destId="{FCB82B29-2AFA-463A-810B-4A38FCDE5564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56EC9119-6F46-4BD7-9958-1A792584160C}" type="presOf" srcId="{6CB60ABF-8F3F-4C29-90C1-EA6210BFAD43}" destId="{1FED74D9-7707-461A-A172-6C531B2F9A2A}" srcOrd="1" destOrd="0" presId="urn:microsoft.com/office/officeart/2005/8/layout/process4"/>
    <dgm:cxn modelId="{6216477C-45A6-43FF-9A54-9A3ED8182550}" type="presOf" srcId="{A9B269A0-9580-4592-BC29-670CF40D47F8}" destId="{B2A0A153-E92A-4296-9E23-4F281A557416}" srcOrd="0" destOrd="0" presId="urn:microsoft.com/office/officeart/2005/8/layout/process4"/>
    <dgm:cxn modelId="{5443BAC0-BF98-461B-A9C1-A1671F81F49A}" type="presOf" srcId="{6CB60ABF-8F3F-4C29-90C1-EA6210BFAD43}" destId="{B8C0B786-353C-481A-8FCF-783E072B192E}" srcOrd="0" destOrd="0" presId="urn:microsoft.com/office/officeart/2005/8/layout/process4"/>
    <dgm:cxn modelId="{98DDD69B-E6AA-402B-9108-9C508478D99C}" srcId="{A9B269A0-9580-4592-BC29-670CF40D47F8}" destId="{F0C63A2B-5E87-485F-BC00-4126DDC1C3F5}" srcOrd="0" destOrd="0" parTransId="{24C96F26-C703-432A-BEE6-CF9CD384A00D}" sibTransId="{919F2013-94C4-4764-9177-251B7021C619}"/>
    <dgm:cxn modelId="{DFB08314-69AA-44CB-AD6E-90A6B49578B6}" type="presOf" srcId="{A9B269A0-9580-4592-BC29-670CF40D47F8}" destId="{ECB81E25-7B02-4BE9-8D41-B67CC483303B}" srcOrd="1" destOrd="0" presId="urn:microsoft.com/office/officeart/2005/8/layout/process4"/>
    <dgm:cxn modelId="{10CF538B-3D7E-4F5F-95E2-8A41D6CE2688}" srcId="{4BC4DA22-8CF1-4A31-8AB7-292E7733B0D2}" destId="{6CB60ABF-8F3F-4C29-90C1-EA6210BFAD43}" srcOrd="1" destOrd="0" parTransId="{C69A92C7-8C48-4B82-A4AD-DF94DECB6FA2}" sibTransId="{6B4D60DA-7F58-405D-AEA9-A5DE0D7B6267}"/>
    <dgm:cxn modelId="{EC6169BB-35B2-43C5-822D-E82D51DB0729}" srcId="{6CB60ABF-8F3F-4C29-90C1-EA6210BFAD43}" destId="{AAA43E90-59D4-4DAC-8B6E-24524C2233B9}" srcOrd="1" destOrd="0" parTransId="{DB31FA57-F8FD-4064-82E9-34DFA4AAAF79}" sibTransId="{DF5B9EA2-D971-45A8-99A8-9569F326C263}"/>
    <dgm:cxn modelId="{1435A9F3-1BA5-4240-BD5B-A69CF637D6ED}" type="presOf" srcId="{F0C63A2B-5E87-485F-BC00-4126DDC1C3F5}" destId="{D45E3129-218F-46A7-8171-613DC4275A6B}" srcOrd="0" destOrd="0" presId="urn:microsoft.com/office/officeart/2005/8/layout/process4"/>
    <dgm:cxn modelId="{61AF1865-B591-4202-9C34-E69122255B8A}" type="presOf" srcId="{E3118281-B74C-438D-8849-1394C9C0E533}" destId="{602B6EA5-800F-4AE0-99FC-28A752432C02}" srcOrd="0" destOrd="0" presId="urn:microsoft.com/office/officeart/2005/8/layout/process4"/>
    <dgm:cxn modelId="{6421529F-1559-4B1C-A16D-87E5042AC736}" srcId="{6CB60ABF-8F3F-4C29-90C1-EA6210BFAD43}" destId="{E3118281-B74C-438D-8849-1394C9C0E533}" srcOrd="0" destOrd="0" parTransId="{10C54B62-F529-4646-A454-A45D14F0AF7E}" sibTransId="{16DB878B-DA89-4280-BA57-F11CBA9A323B}"/>
    <dgm:cxn modelId="{2B520AE8-F5F5-480B-A6EE-A42282A8E840}" type="presOf" srcId="{4BC4DA22-8CF1-4A31-8AB7-292E7733B0D2}" destId="{F0E07B57-4EBD-4673-A78E-AF8A8469B304}" srcOrd="0" destOrd="0" presId="urn:microsoft.com/office/officeart/2005/8/layout/process4"/>
    <dgm:cxn modelId="{722199E0-1931-45CC-A1BF-17779F99F1A7}" type="presParOf" srcId="{F0E07B57-4EBD-4673-A78E-AF8A8469B304}" destId="{A1D97144-2B32-401C-BB7C-7DF2A012A9A9}" srcOrd="0" destOrd="0" presId="urn:microsoft.com/office/officeart/2005/8/layout/process4"/>
    <dgm:cxn modelId="{BD88B0C2-5253-4554-A9C0-A9CE1B788A0F}" type="presParOf" srcId="{A1D97144-2B32-401C-BB7C-7DF2A012A9A9}" destId="{B8C0B786-353C-481A-8FCF-783E072B192E}" srcOrd="0" destOrd="0" presId="urn:microsoft.com/office/officeart/2005/8/layout/process4"/>
    <dgm:cxn modelId="{F4B933F8-B3B9-4709-BE6E-7841C4DED30B}" type="presParOf" srcId="{A1D97144-2B32-401C-BB7C-7DF2A012A9A9}" destId="{1FED74D9-7707-461A-A172-6C531B2F9A2A}" srcOrd="1" destOrd="0" presId="urn:microsoft.com/office/officeart/2005/8/layout/process4"/>
    <dgm:cxn modelId="{36CAD6A5-A597-46B7-A325-F9829E2E5228}" type="presParOf" srcId="{A1D97144-2B32-401C-BB7C-7DF2A012A9A9}" destId="{57E65888-7452-41AF-B8FA-71CD1E17B4C6}" srcOrd="2" destOrd="0" presId="urn:microsoft.com/office/officeart/2005/8/layout/process4"/>
    <dgm:cxn modelId="{2BCB60F9-EEDF-4569-A12E-AB4F437C0F08}" type="presParOf" srcId="{57E65888-7452-41AF-B8FA-71CD1E17B4C6}" destId="{602B6EA5-800F-4AE0-99FC-28A752432C02}" srcOrd="0" destOrd="0" presId="urn:microsoft.com/office/officeart/2005/8/layout/process4"/>
    <dgm:cxn modelId="{AE859764-A657-4782-94E8-C05DD86DB53B}" type="presParOf" srcId="{57E65888-7452-41AF-B8FA-71CD1E17B4C6}" destId="{FCB82B29-2AFA-463A-810B-4A38FCDE5564}" srcOrd="1" destOrd="0" presId="urn:microsoft.com/office/officeart/2005/8/layout/process4"/>
    <dgm:cxn modelId="{7D183D18-C49B-4942-AC56-FCCC12EC5D27}" type="presParOf" srcId="{F0E07B57-4EBD-4673-A78E-AF8A8469B304}" destId="{E42EFB86-27A1-4856-8ACB-100DDEB66E14}" srcOrd="1" destOrd="0" presId="urn:microsoft.com/office/officeart/2005/8/layout/process4"/>
    <dgm:cxn modelId="{0266FEC9-3C84-43C7-90A1-887BE836A1CD}" type="presParOf" srcId="{F0E07B57-4EBD-4673-A78E-AF8A8469B304}" destId="{59155F66-1A52-4CC1-B4FD-C8F394319007}" srcOrd="2" destOrd="0" presId="urn:microsoft.com/office/officeart/2005/8/layout/process4"/>
    <dgm:cxn modelId="{4AEC6643-2144-4886-9187-A1A5AE610B60}" type="presParOf" srcId="{59155F66-1A52-4CC1-B4FD-C8F394319007}" destId="{B2A0A153-E92A-4296-9E23-4F281A557416}" srcOrd="0" destOrd="0" presId="urn:microsoft.com/office/officeart/2005/8/layout/process4"/>
    <dgm:cxn modelId="{B4708124-7785-4438-AF09-B4B3D55C38A1}" type="presParOf" srcId="{59155F66-1A52-4CC1-B4FD-C8F394319007}" destId="{ECB81E25-7B02-4BE9-8D41-B67CC483303B}" srcOrd="1" destOrd="0" presId="urn:microsoft.com/office/officeart/2005/8/layout/process4"/>
    <dgm:cxn modelId="{7EED9531-0B7E-4A5B-979D-1655CCD29A06}" type="presParOf" srcId="{59155F66-1A52-4CC1-B4FD-C8F394319007}" destId="{BAF44FC1-20FD-4B1D-87FB-A26AC573DBF7}" srcOrd="2" destOrd="0" presId="urn:microsoft.com/office/officeart/2005/8/layout/process4"/>
    <dgm:cxn modelId="{76E910E7-B025-47A8-BC9B-5BD6912F523D}" type="presParOf" srcId="{BAF44FC1-20FD-4B1D-87FB-A26AC573DBF7}" destId="{D45E3129-218F-46A7-8171-613DC4275A6B}" srcOrd="0" destOrd="0" presId="urn:microsoft.com/office/officeart/2005/8/layout/process4"/>
  </dgm:cxnLst>
  <dgm:bg/>
  <dgm:whole/>
</dgm:dataModel>
</file>

<file path=ppt/diagrams/data89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della latitudine di A e B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2479B291-C623-400F-8841-F93103C8D6DC}">
      <dgm:prSet/>
      <dgm:spPr/>
      <dgm:t>
        <a:bodyPr/>
        <a:lstStyle/>
        <a:p>
          <a:r>
            <a:rPr lang="it-IT" dirty="0" smtClean="0"/>
            <a:t>Calcolo LMT</a:t>
          </a:r>
          <a:r>
            <a:rPr lang="it-IT" baseline="-25000" dirty="0" smtClean="0"/>
            <a:t>MA</a:t>
          </a:r>
          <a:endParaRPr lang="it-IT" dirty="0"/>
        </a:p>
      </dgm:t>
    </dgm:pt>
    <dgm:pt modelId="{0BE8FAD4-BC68-4BBE-AAE1-4999790B3E22}" type="parTrans" cxnId="{2DF53954-0DEC-4BFE-9AD1-DA6807AC1128}">
      <dgm:prSet/>
      <dgm:spPr/>
      <dgm:t>
        <a:bodyPr/>
        <a:lstStyle/>
        <a:p>
          <a:endParaRPr lang="it-IT"/>
        </a:p>
      </dgm:t>
    </dgm:pt>
    <dgm:pt modelId="{BEDB60A0-2311-4B4D-AB9D-B8E55C82C86A}" type="sibTrans" cxnId="{2DF53954-0DEC-4BFE-9AD1-DA6807AC1128}">
      <dgm:prSet/>
      <dgm:spPr/>
      <dgm:t>
        <a:bodyPr/>
        <a:lstStyle/>
        <a:p>
          <a:endParaRPr lang="it-IT"/>
        </a:p>
      </dgm:t>
    </dgm:pt>
    <dgm:pt modelId="{32E3DE1C-EA83-4B85-A696-1BF64C8F57B0}">
      <dgm:prSet/>
      <dgm:spPr/>
      <dgm:t>
        <a:bodyPr/>
        <a:lstStyle/>
        <a:p>
          <a:r>
            <a:rPr lang="it-IT" dirty="0" smtClean="0"/>
            <a:t>Calcolo d e FT</a:t>
          </a:r>
          <a:r>
            <a:rPr lang="it-IT" baseline="-25000" dirty="0" smtClean="0"/>
            <a:t>AB</a:t>
          </a:r>
          <a:endParaRPr lang="it-IT" baseline="-25000" dirty="0"/>
        </a:p>
      </dgm:t>
    </dgm:pt>
    <dgm:pt modelId="{8C744705-90BD-4A5F-BD50-66E0E136D5A2}" type="parTrans" cxnId="{C71F5ABB-C77F-4376-A0AD-1473F9922B20}">
      <dgm:prSet/>
      <dgm:spPr/>
      <dgm:t>
        <a:bodyPr/>
        <a:lstStyle/>
        <a:p>
          <a:endParaRPr lang="it-IT"/>
        </a:p>
      </dgm:t>
    </dgm:pt>
    <dgm:pt modelId="{304AF584-63B9-4DC1-9F02-0FEFA40072CB}" type="sibTrans" cxnId="{C71F5ABB-C77F-4376-A0AD-1473F9922B20}">
      <dgm:prSet/>
      <dgm:spPr/>
      <dgm:t>
        <a:bodyPr/>
        <a:lstStyle/>
        <a:p>
          <a:endParaRPr lang="it-IT"/>
        </a:p>
      </dgm:t>
    </dgm:pt>
    <dgm:pt modelId="{98E60C71-A6B6-44D8-9414-5F15508E624C}">
      <dgm:prSet/>
      <dgm:spPr/>
      <dgm:t>
        <a:bodyPr/>
        <a:lstStyle/>
        <a:p>
          <a:r>
            <a:rPr lang="it-IT" baseline="0" dirty="0" smtClean="0"/>
            <a:t>Calcolo ZT</a:t>
          </a:r>
          <a:r>
            <a:rPr lang="it-IT" baseline="-25000" dirty="0" smtClean="0"/>
            <a:t>B</a:t>
          </a:r>
          <a:endParaRPr lang="it-IT" baseline="-25000" dirty="0"/>
        </a:p>
      </dgm:t>
    </dgm:pt>
    <dgm:pt modelId="{26F214BC-B50A-49E0-A46A-0C103BF67601}" type="parTrans" cxnId="{A59C0EB7-EC7D-4205-A32E-BD8F314C2C39}">
      <dgm:prSet/>
      <dgm:spPr/>
      <dgm:t>
        <a:bodyPr/>
        <a:lstStyle/>
        <a:p>
          <a:endParaRPr lang="it-IT"/>
        </a:p>
      </dgm:t>
    </dgm:pt>
    <dgm:pt modelId="{00BB115B-BA12-41FE-8030-EC2371DFCFDC}" type="sibTrans" cxnId="{A59C0EB7-EC7D-4205-A32E-BD8F314C2C39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F230D177-134B-4A1A-80F2-80CF38124367}" type="pres">
      <dgm:prSet presAssocID="{E19F41FF-CA4F-4296-B8E0-340C53272823}" presName="arrowDiagram4" presStyleCnt="0"/>
      <dgm:spPr/>
    </dgm:pt>
    <dgm:pt modelId="{C01F37E1-2865-4BCB-BF16-948BD00FD421}" type="pres">
      <dgm:prSet presAssocID="{A7C2AE8E-690F-4EC4-9BDA-90FDB49BBD57}" presName="bullet4a" presStyleLbl="node1" presStyleIdx="0" presStyleCnt="4"/>
      <dgm:spPr/>
    </dgm:pt>
    <dgm:pt modelId="{41CB2C3A-A4B4-41DF-8A35-183BD7535DE4}" type="pres">
      <dgm:prSet presAssocID="{A7C2AE8E-690F-4EC4-9BDA-90FDB49BBD57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D9C65FB-C332-4D2A-A36D-0165C31D860E}" type="pres">
      <dgm:prSet presAssocID="{2479B291-C623-400F-8841-F93103C8D6DC}" presName="bullet4b" presStyleLbl="node1" presStyleIdx="1" presStyleCnt="4"/>
      <dgm:spPr/>
    </dgm:pt>
    <dgm:pt modelId="{C146E1E0-7AF6-474C-A805-84492CC6FEE2}" type="pres">
      <dgm:prSet presAssocID="{2479B291-C623-400F-8841-F93103C8D6DC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D095150-41A1-4E7D-9D10-DCEF4D4483E4}" type="pres">
      <dgm:prSet presAssocID="{32E3DE1C-EA83-4B85-A696-1BF64C8F57B0}" presName="bullet4c" presStyleLbl="node1" presStyleIdx="2" presStyleCnt="4"/>
      <dgm:spPr/>
    </dgm:pt>
    <dgm:pt modelId="{AAA36CD9-4D15-47E1-80B6-7F322DA8D0D2}" type="pres">
      <dgm:prSet presAssocID="{32E3DE1C-EA83-4B85-A696-1BF64C8F57B0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769A8D0-24C1-4E1B-B0C7-8D58201A7D24}" type="pres">
      <dgm:prSet presAssocID="{98E60C71-A6B6-44D8-9414-5F15508E624C}" presName="bullet4d" presStyleLbl="node1" presStyleIdx="3" presStyleCnt="4"/>
      <dgm:spPr/>
    </dgm:pt>
    <dgm:pt modelId="{6B4BF384-86A7-4937-B20F-29B3BE29CE31}" type="pres">
      <dgm:prSet presAssocID="{98E60C71-A6B6-44D8-9414-5F15508E624C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945BD68-DFB2-4F61-91BA-B4A7D3FBDA7E}" type="presOf" srcId="{A7C2AE8E-690F-4EC4-9BDA-90FDB49BBD57}" destId="{41CB2C3A-A4B4-41DF-8A35-183BD7535DE4}" srcOrd="0" destOrd="0" presId="urn:microsoft.com/office/officeart/2005/8/layout/arrow2"/>
    <dgm:cxn modelId="{596011FF-6F00-45DF-8E73-424F9B31159B}" type="presOf" srcId="{98E60C71-A6B6-44D8-9414-5F15508E624C}" destId="{6B4BF384-86A7-4937-B20F-29B3BE29CE31}" srcOrd="0" destOrd="0" presId="urn:microsoft.com/office/officeart/2005/8/layout/arrow2"/>
    <dgm:cxn modelId="{A59C0EB7-EC7D-4205-A32E-BD8F314C2C39}" srcId="{E19F41FF-CA4F-4296-B8E0-340C53272823}" destId="{98E60C71-A6B6-44D8-9414-5F15508E624C}" srcOrd="3" destOrd="0" parTransId="{26F214BC-B50A-49E0-A46A-0C103BF67601}" sibTransId="{00BB115B-BA12-41FE-8030-EC2371DFCFDC}"/>
    <dgm:cxn modelId="{6FE001F1-7C0E-4559-9DE9-02CCA93043E4}" type="presOf" srcId="{E19F41FF-CA4F-4296-B8E0-340C53272823}" destId="{6555694C-60F4-48FD-B317-3722FF98FBB9}" srcOrd="0" destOrd="0" presId="urn:microsoft.com/office/officeart/2005/8/layout/arrow2"/>
    <dgm:cxn modelId="{C71F5ABB-C77F-4376-A0AD-1473F9922B20}" srcId="{E19F41FF-CA4F-4296-B8E0-340C53272823}" destId="{32E3DE1C-EA83-4B85-A696-1BF64C8F57B0}" srcOrd="2" destOrd="0" parTransId="{8C744705-90BD-4A5F-BD50-66E0E136D5A2}" sibTransId="{304AF584-63B9-4DC1-9F02-0FEFA40072CB}"/>
    <dgm:cxn modelId="{63866A61-815C-46DE-9100-637BFDC9704E}" type="presOf" srcId="{2479B291-C623-400F-8841-F93103C8D6DC}" destId="{C146E1E0-7AF6-474C-A805-84492CC6FEE2}" srcOrd="0" destOrd="0" presId="urn:microsoft.com/office/officeart/2005/8/layout/arrow2"/>
    <dgm:cxn modelId="{2DF53954-0DEC-4BFE-9AD1-DA6807AC1128}" srcId="{E19F41FF-CA4F-4296-B8E0-340C53272823}" destId="{2479B291-C623-400F-8841-F93103C8D6DC}" srcOrd="1" destOrd="0" parTransId="{0BE8FAD4-BC68-4BBE-AAE1-4999790B3E22}" sibTransId="{BEDB60A0-2311-4B4D-AB9D-B8E55C82C86A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58C2A618-0890-4F10-B152-A2E2497F763A}" type="presOf" srcId="{32E3DE1C-EA83-4B85-A696-1BF64C8F57B0}" destId="{AAA36CD9-4D15-47E1-80B6-7F322DA8D0D2}" srcOrd="0" destOrd="0" presId="urn:microsoft.com/office/officeart/2005/8/layout/arrow2"/>
    <dgm:cxn modelId="{89F9A6A5-7F92-4D5E-A83A-151F2118D51C}" type="presParOf" srcId="{6555694C-60F4-48FD-B317-3722FF98FBB9}" destId="{E8E17464-8E84-40F9-8AE2-1E89CEC3D5FA}" srcOrd="0" destOrd="0" presId="urn:microsoft.com/office/officeart/2005/8/layout/arrow2"/>
    <dgm:cxn modelId="{D1E2E049-5BF7-48E1-B959-2EECA397F1E3}" type="presParOf" srcId="{6555694C-60F4-48FD-B317-3722FF98FBB9}" destId="{F230D177-134B-4A1A-80F2-80CF38124367}" srcOrd="1" destOrd="0" presId="urn:microsoft.com/office/officeart/2005/8/layout/arrow2"/>
    <dgm:cxn modelId="{7E119C3A-6C63-468C-BBDD-2A2E73F841BD}" type="presParOf" srcId="{F230D177-134B-4A1A-80F2-80CF38124367}" destId="{C01F37E1-2865-4BCB-BF16-948BD00FD421}" srcOrd="0" destOrd="0" presId="urn:microsoft.com/office/officeart/2005/8/layout/arrow2"/>
    <dgm:cxn modelId="{034162BE-B975-49E7-8BB7-DA8B1C3F8A58}" type="presParOf" srcId="{F230D177-134B-4A1A-80F2-80CF38124367}" destId="{41CB2C3A-A4B4-41DF-8A35-183BD7535DE4}" srcOrd="1" destOrd="0" presId="urn:microsoft.com/office/officeart/2005/8/layout/arrow2"/>
    <dgm:cxn modelId="{D44A3658-76A5-42B1-8AE4-127D9647B1D7}" type="presParOf" srcId="{F230D177-134B-4A1A-80F2-80CF38124367}" destId="{9D9C65FB-C332-4D2A-A36D-0165C31D860E}" srcOrd="2" destOrd="0" presId="urn:microsoft.com/office/officeart/2005/8/layout/arrow2"/>
    <dgm:cxn modelId="{A164DAD6-A46C-442C-95BE-F010AD372CAE}" type="presParOf" srcId="{F230D177-134B-4A1A-80F2-80CF38124367}" destId="{C146E1E0-7AF6-474C-A805-84492CC6FEE2}" srcOrd="3" destOrd="0" presId="urn:microsoft.com/office/officeart/2005/8/layout/arrow2"/>
    <dgm:cxn modelId="{FC2BAEB7-7254-4128-B734-65017C795055}" type="presParOf" srcId="{F230D177-134B-4A1A-80F2-80CF38124367}" destId="{FD095150-41A1-4E7D-9D10-DCEF4D4483E4}" srcOrd="4" destOrd="0" presId="urn:microsoft.com/office/officeart/2005/8/layout/arrow2"/>
    <dgm:cxn modelId="{A2549540-3763-4E03-B90D-5BDAB0F87FF2}" type="presParOf" srcId="{F230D177-134B-4A1A-80F2-80CF38124367}" destId="{AAA36CD9-4D15-47E1-80B6-7F322DA8D0D2}" srcOrd="5" destOrd="0" presId="urn:microsoft.com/office/officeart/2005/8/layout/arrow2"/>
    <dgm:cxn modelId="{D7336A2B-4643-4B9F-B115-41C8B167EB26}" type="presParOf" srcId="{F230D177-134B-4A1A-80F2-80CF38124367}" destId="{4769A8D0-24C1-4E1B-B0C7-8D58201A7D24}" srcOrd="6" destOrd="0" presId="urn:microsoft.com/office/officeart/2005/8/layout/arrow2"/>
    <dgm:cxn modelId="{32DB92A9-CD2A-40C2-8C49-E40846AFCC97}" type="presParOf" srcId="{F230D177-134B-4A1A-80F2-80CF38124367}" destId="{6B4BF384-86A7-4937-B20F-29B3BE29CE31}" srcOrd="7" destOrd="0" presId="urn:microsoft.com/office/officeart/2005/8/layout/arrow2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1</a:t>
          </a:r>
          <a:endParaRPr lang="it-IT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2</a:t>
          </a:r>
          <a:endParaRPr lang="it-IT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/>
      <dgm:spPr/>
      <dgm:t>
        <a:bodyPr/>
        <a:lstStyle/>
        <a:p>
          <a:r>
            <a:rPr lang="it-IT" dirty="0" err="1" smtClean="0"/>
            <a:t>Step</a:t>
          </a:r>
          <a:r>
            <a:rPr lang="it-IT" dirty="0" smtClean="0"/>
            <a:t> 3</a:t>
          </a:r>
          <a:endParaRPr lang="it-IT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3400" dirty="0" err="1" smtClean="0"/>
            <a:t>Step</a:t>
          </a:r>
          <a:r>
            <a:rPr lang="it-IT" sz="3400" dirty="0" smtClean="0"/>
            <a:t> 4</a:t>
          </a:r>
          <a:endParaRPr lang="it-IT" sz="34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GSi=160</a:t>
          </a:r>
          <a:r>
            <a:rPr lang="it-IT" sz="3200" baseline="30000" dirty="0" smtClean="0"/>
            <a:t>k</a:t>
          </a:r>
          <a:endParaRPr lang="it-IT" sz="3200" baseline="300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ECA009D-C709-4E95-95E7-2BA3A3FD2A17}">
      <dgm:prSet phldrT="[Testo]"/>
      <dgm:spPr/>
      <dgm:t>
        <a:bodyPr/>
        <a:lstStyle/>
        <a:p>
          <a:r>
            <a:rPr lang="it-IT" dirty="0" smtClean="0"/>
            <a:t>TB=314°; D=156.9 NM</a:t>
          </a:r>
          <a:endParaRPr lang="it-IT" dirty="0"/>
        </a:p>
      </dgm:t>
    </dgm:pt>
    <dgm:pt modelId="{F3BA9C10-A298-46AD-B7D3-4306E581CD14}" type="parTrans" cxnId="{CF384570-8FE6-4098-AD0C-FDEE2FE8AEF5}">
      <dgm:prSet/>
      <dgm:spPr/>
      <dgm:t>
        <a:bodyPr/>
        <a:lstStyle/>
        <a:p>
          <a:endParaRPr lang="it-IT"/>
        </a:p>
      </dgm:t>
    </dgm:pt>
    <dgm:pt modelId="{8E8E4CB3-F42D-4577-9BAD-0502C98A88AC}" type="sibTrans" cxnId="{CF384570-8FE6-4098-AD0C-FDEE2FE8AEF5}">
      <dgm:prSet/>
      <dgm:spPr/>
      <dgm:t>
        <a:bodyPr/>
        <a:lstStyle/>
        <a:p>
          <a:endParaRPr lang="it-IT"/>
        </a:p>
      </dgm:t>
    </dgm:pt>
    <dgm:pt modelId="{5F46B9AF-3D9A-41DF-8825-D57B52226C31}">
      <dgm:prSet phldrT="[Testo]"/>
      <dgm:spPr/>
      <dgm:t>
        <a:bodyPr/>
        <a:lstStyle/>
        <a:p>
          <a:r>
            <a:rPr lang="it-IT" dirty="0" smtClean="0"/>
            <a:t>QTE=265°; QTE=202°</a:t>
          </a:r>
          <a:endParaRPr lang="it-IT" dirty="0"/>
        </a:p>
      </dgm:t>
    </dgm:pt>
    <dgm:pt modelId="{F66ED8F7-A811-44F4-B694-246A5E4B6D08}" type="parTrans" cxnId="{06B2F64E-CB11-492D-81E3-D6B4F94F17E4}">
      <dgm:prSet/>
      <dgm:spPr/>
      <dgm:t>
        <a:bodyPr/>
        <a:lstStyle/>
        <a:p>
          <a:endParaRPr lang="it-IT"/>
        </a:p>
      </dgm:t>
    </dgm:pt>
    <dgm:pt modelId="{8FAA972D-F893-44F8-A5FC-5EF0F453902F}" type="sibTrans" cxnId="{06B2F64E-CB11-492D-81E3-D6B4F94F17E4}">
      <dgm:prSet/>
      <dgm:spPr/>
      <dgm:t>
        <a:bodyPr/>
        <a:lstStyle/>
        <a:p>
          <a:endParaRPr lang="it-IT"/>
        </a:p>
      </dgm:t>
    </dgm:pt>
    <dgm:pt modelId="{E0EAEBD0-F81F-4D96-9F52-62D702705136}">
      <dgm:prSet phldrT="[Testo]"/>
      <dgm:spPr/>
      <dgm:t>
        <a:bodyPr/>
        <a:lstStyle/>
        <a:p>
          <a:r>
            <a:rPr lang="it-IT" dirty="0" smtClean="0"/>
            <a:t>TGS=120</a:t>
          </a:r>
          <a:r>
            <a:rPr lang="it-IT" baseline="30000" dirty="0" smtClean="0"/>
            <a:t>k</a:t>
          </a:r>
          <a:endParaRPr lang="it-IT" baseline="30000" dirty="0"/>
        </a:p>
      </dgm:t>
    </dgm:pt>
    <dgm:pt modelId="{F7BAA94D-DEA5-4CF4-8E8E-B5ADA7985371}" type="parTrans" cxnId="{D26C868D-5CEC-459C-9739-AC59B41B38DE}">
      <dgm:prSet/>
      <dgm:spPr/>
      <dgm:t>
        <a:bodyPr/>
        <a:lstStyle/>
        <a:p>
          <a:endParaRPr lang="it-IT"/>
        </a:p>
      </dgm:t>
    </dgm:pt>
    <dgm:pt modelId="{23998221-6BA0-414D-86FB-461A9169F687}" type="sibTrans" cxnId="{D26C868D-5CEC-459C-9739-AC59B41B38DE}">
      <dgm:prSet/>
      <dgm:spPr/>
      <dgm:t>
        <a:bodyPr/>
        <a:lstStyle/>
        <a:p>
          <a:endParaRPr lang="it-IT"/>
        </a:p>
      </dgm:t>
    </dgm:pt>
    <dgm:pt modelId="{52843B61-B729-4B4F-AC3D-A350499AB230}">
      <dgm:prSet phldrT="[Testo]" custT="1"/>
      <dgm:spPr/>
      <dgm:t>
        <a:bodyPr/>
        <a:lstStyle/>
        <a:p>
          <a:r>
            <a:rPr lang="it-IT" sz="3400" dirty="0" smtClean="0"/>
            <a:t>FT</a:t>
          </a:r>
          <a:r>
            <a:rPr lang="it-IT" sz="3400" baseline="-25000" dirty="0" smtClean="0"/>
            <a:t>AI</a:t>
          </a:r>
          <a:r>
            <a:rPr lang="it-IT" sz="3400" dirty="0" smtClean="0"/>
            <a:t>=0</a:t>
          </a:r>
          <a:r>
            <a:rPr lang="it-IT" sz="3400" baseline="30000" dirty="0" smtClean="0"/>
            <a:t>h</a:t>
          </a:r>
          <a:r>
            <a:rPr lang="it-IT" sz="3400" dirty="0" smtClean="0"/>
            <a:t>50</a:t>
          </a:r>
          <a:r>
            <a:rPr lang="it-IT" sz="3400" baseline="30000" dirty="0" smtClean="0"/>
            <a:t>m</a:t>
          </a:r>
          <a:endParaRPr lang="it-IT" sz="3400" baseline="30000" dirty="0"/>
        </a:p>
      </dgm:t>
    </dgm:pt>
    <dgm:pt modelId="{BA370977-1FE1-4163-A0ED-D9D057259198}" type="parTrans" cxnId="{02F42A0D-94E6-4C59-9016-7310A297A760}">
      <dgm:prSet/>
      <dgm:spPr/>
      <dgm:t>
        <a:bodyPr/>
        <a:lstStyle/>
        <a:p>
          <a:endParaRPr lang="it-IT"/>
        </a:p>
      </dgm:t>
    </dgm:pt>
    <dgm:pt modelId="{B3D24748-22AC-46FF-A0F3-030B73553894}" type="sibTrans" cxnId="{02F42A0D-94E6-4C59-9016-7310A297A760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3C98D37-2C7A-4A42-927A-CC67755C9F4D}" type="pres">
      <dgm:prSet presAssocID="{6AC4354C-D4B9-42FD-ABFF-86E1BDF49F4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4CA263A-2FEC-4F69-85FF-84D62A8C4FC9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8C5EB62-AEDA-47B3-AE75-50DFDE3F3987}" type="pres">
      <dgm:prSet presAssocID="{EDC92140-F8FD-40F7-83BF-D842E29ECB3B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5" custLinFactNeighborX="0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BCF6FF-4706-416F-92BA-726512D37D53}" type="pres">
      <dgm:prSet presAssocID="{FCED0921-9F4B-42E3-8234-70F2E57CDBEC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2698742-16E4-47E9-B087-EE4E3C75348A}" type="pres">
      <dgm:prSet presAssocID="{7E6F9B80-796C-4979-9930-186DC038E421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282C1C5-7E65-4A85-A3F3-7516081C306C}" type="presOf" srcId="{E0EAEBD0-F81F-4D96-9F52-62D702705136}" destId="{78C5EB62-AEDA-47B3-AE75-50DFDE3F3987}" srcOrd="0" destOrd="0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1D28D3F0-5F8D-47EE-AF91-43FDCCB81A06}" srcId="{7E6F9B80-796C-4979-9930-186DC038E421}" destId="{9B8A609B-AC5F-4218-BC52-A10BA7FB9D4E}" srcOrd="0" destOrd="0" parTransId="{97E9BC50-11E9-4053-A382-075258B9215D}" sibTransId="{7B8E5879-E990-458E-9332-5B6C8CE1F567}"/>
    <dgm:cxn modelId="{68C0AB42-9FCC-4E41-90ED-3191DF9657EB}" type="presOf" srcId="{7E6F9B80-796C-4979-9930-186DC038E421}" destId="{4539D06C-FC12-4E89-B63D-3B38551F7418}" srcOrd="0" destOrd="0" presId="urn:microsoft.com/office/officeart/2005/8/layout/vList5"/>
    <dgm:cxn modelId="{7C768A13-E44E-4010-B458-7C4EA2351DE3}" type="presOf" srcId="{EDC92140-F8FD-40F7-83BF-D842E29ECB3B}" destId="{C95C735F-731B-428D-9989-73B3911F90C6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06B2F64E-CB11-492D-81E3-D6B4F94F17E4}" srcId="{8986C736-C011-4FCC-9665-34D96ABB9BB2}" destId="{5F46B9AF-3D9A-41DF-8825-D57B52226C31}" srcOrd="0" destOrd="0" parTransId="{F66ED8F7-A811-44F4-B694-246A5E4B6D08}" sibTransId="{8FAA972D-F893-44F8-A5FC-5EF0F453902F}"/>
    <dgm:cxn modelId="{1D931BCB-4E7D-40B9-997C-2C7CE993B5DF}" type="presOf" srcId="{4ECA009D-C709-4E95-95E7-2BA3A3FD2A17}" destId="{23C98D37-2C7A-4A42-927A-CC67755C9F4D}" srcOrd="0" destOrd="0" presId="urn:microsoft.com/office/officeart/2005/8/layout/vList5"/>
    <dgm:cxn modelId="{2AC57F68-D000-4449-A268-B128A2BF19BB}" type="presOf" srcId="{5F46B9AF-3D9A-41DF-8825-D57B52226C31}" destId="{24CA263A-2FEC-4F69-85FF-84D62A8C4FC9}" srcOrd="0" destOrd="0" presId="urn:microsoft.com/office/officeart/2005/8/layout/vList5"/>
    <dgm:cxn modelId="{A4DCF7E6-BEC7-4A47-B6B7-81E01EEBF776}" type="presOf" srcId="{FCED0921-9F4B-42E3-8234-70F2E57CDBEC}" destId="{5BB9EB2B-0637-4B0F-91F0-78DDA36134BC}" srcOrd="0" destOrd="0" presId="urn:microsoft.com/office/officeart/2005/8/layout/vList5"/>
    <dgm:cxn modelId="{02F42A0D-94E6-4C59-9016-7310A297A760}" srcId="{FCED0921-9F4B-42E3-8234-70F2E57CDBEC}" destId="{52843B61-B729-4B4F-AC3D-A350499AB230}" srcOrd="0" destOrd="0" parTransId="{BA370977-1FE1-4163-A0ED-D9D057259198}" sibTransId="{B3D24748-22AC-46FF-A0F3-030B73553894}"/>
    <dgm:cxn modelId="{D26C868D-5CEC-459C-9739-AC59B41B38DE}" srcId="{EDC92140-F8FD-40F7-83BF-D842E29ECB3B}" destId="{E0EAEBD0-F81F-4D96-9F52-62D702705136}" srcOrd="0" destOrd="0" parTransId="{F7BAA94D-DEA5-4CF4-8E8E-B5ADA7985371}" sibTransId="{23998221-6BA0-414D-86FB-461A9169F687}"/>
    <dgm:cxn modelId="{1BE8F189-F8A5-4DD1-91AF-37203C13088D}" type="presOf" srcId="{6AC4354C-D4B9-42FD-ABFF-86E1BDF49F41}" destId="{668F6A58-16E6-4358-87BD-3A4181A3B2C8}" srcOrd="0" destOrd="0" presId="urn:microsoft.com/office/officeart/2005/8/layout/vList5"/>
    <dgm:cxn modelId="{F8DB435E-857D-49E1-A850-DDC1ED40328F}" type="presOf" srcId="{8986C736-C011-4FCC-9665-34D96ABB9BB2}" destId="{01E313A1-1D0A-4195-B1CA-C4C9242C8F7F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61E88352-AA95-4289-AA09-5798A6D6CF96}" type="presOf" srcId="{52843B61-B729-4B4F-AC3D-A350499AB230}" destId="{34BCF6FF-4706-416F-92BA-726512D37D53}" srcOrd="0" destOrd="0" presId="urn:microsoft.com/office/officeart/2005/8/layout/vList5"/>
    <dgm:cxn modelId="{1DF3C732-B0A8-40FF-B0D7-1076A0AF609B}" type="presOf" srcId="{18812DFD-6E13-4CD4-91E1-B0FFFB1E38DD}" destId="{431736DF-1099-4F93-99F6-41908D16F927}" srcOrd="0" destOrd="0" presId="urn:microsoft.com/office/officeart/2005/8/layout/vList5"/>
    <dgm:cxn modelId="{FFF1678A-292F-4ACF-ACC5-C306A46E4E38}" type="presOf" srcId="{9B8A609B-AC5F-4218-BC52-A10BA7FB9D4E}" destId="{B2698742-16E4-47E9-B087-EE4E3C75348A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CF384570-8FE6-4098-AD0C-FDEE2FE8AEF5}" srcId="{6AC4354C-D4B9-42FD-ABFF-86E1BDF49F41}" destId="{4ECA009D-C709-4E95-95E7-2BA3A3FD2A17}" srcOrd="0" destOrd="0" parTransId="{F3BA9C10-A298-46AD-B7D3-4306E581CD14}" sibTransId="{8E8E4CB3-F42D-4577-9BAD-0502C98A88AC}"/>
    <dgm:cxn modelId="{E321EA0C-49DF-4ADD-A5FC-36430CEEBFEB}" type="presParOf" srcId="{431736DF-1099-4F93-99F6-41908D16F927}" destId="{DFAD5C82-E01A-4E90-A6D2-AAEDBDBF7179}" srcOrd="0" destOrd="0" presId="urn:microsoft.com/office/officeart/2005/8/layout/vList5"/>
    <dgm:cxn modelId="{E1538CCC-FE2D-4F19-8C80-555722A9E388}" type="presParOf" srcId="{DFAD5C82-E01A-4E90-A6D2-AAEDBDBF7179}" destId="{668F6A58-16E6-4358-87BD-3A4181A3B2C8}" srcOrd="0" destOrd="0" presId="urn:microsoft.com/office/officeart/2005/8/layout/vList5"/>
    <dgm:cxn modelId="{B8335BA2-4B26-4745-8AE1-666238230496}" type="presParOf" srcId="{DFAD5C82-E01A-4E90-A6D2-AAEDBDBF7179}" destId="{23C98D37-2C7A-4A42-927A-CC67755C9F4D}" srcOrd="1" destOrd="0" presId="urn:microsoft.com/office/officeart/2005/8/layout/vList5"/>
    <dgm:cxn modelId="{A4064563-AF28-47BF-821E-CB519283C8EE}" type="presParOf" srcId="{431736DF-1099-4F93-99F6-41908D16F927}" destId="{4F538DF5-9E29-41A7-8A2F-04465DAC07C8}" srcOrd="1" destOrd="0" presId="urn:microsoft.com/office/officeart/2005/8/layout/vList5"/>
    <dgm:cxn modelId="{BCE39B27-F013-4A59-8E13-5EB81860F516}" type="presParOf" srcId="{431736DF-1099-4F93-99F6-41908D16F927}" destId="{794C66D0-DF69-43D4-B1F9-E72CE3DD0880}" srcOrd="2" destOrd="0" presId="urn:microsoft.com/office/officeart/2005/8/layout/vList5"/>
    <dgm:cxn modelId="{DA24F00E-90D9-4F7F-B46E-C46E8ECE03AD}" type="presParOf" srcId="{794C66D0-DF69-43D4-B1F9-E72CE3DD0880}" destId="{01E313A1-1D0A-4195-B1CA-C4C9242C8F7F}" srcOrd="0" destOrd="0" presId="urn:microsoft.com/office/officeart/2005/8/layout/vList5"/>
    <dgm:cxn modelId="{D82A971E-B7EB-465A-9013-19DA77CF7F18}" type="presParOf" srcId="{794C66D0-DF69-43D4-B1F9-E72CE3DD0880}" destId="{24CA263A-2FEC-4F69-85FF-84D62A8C4FC9}" srcOrd="1" destOrd="0" presId="urn:microsoft.com/office/officeart/2005/8/layout/vList5"/>
    <dgm:cxn modelId="{D091DE91-72F0-4170-AD09-7E601F1ABD30}" type="presParOf" srcId="{431736DF-1099-4F93-99F6-41908D16F927}" destId="{6CFFD794-A619-42D0-8F44-A50CF35976A7}" srcOrd="3" destOrd="0" presId="urn:microsoft.com/office/officeart/2005/8/layout/vList5"/>
    <dgm:cxn modelId="{66DCDAAD-D07F-4B8C-849D-2A03D0ABC8FA}" type="presParOf" srcId="{431736DF-1099-4F93-99F6-41908D16F927}" destId="{B4CE908E-F67B-4AC8-8B91-14BEAC333E1D}" srcOrd="4" destOrd="0" presId="urn:microsoft.com/office/officeart/2005/8/layout/vList5"/>
    <dgm:cxn modelId="{EB59E240-33EE-4C26-B20E-9AF1D3047BBD}" type="presParOf" srcId="{B4CE908E-F67B-4AC8-8B91-14BEAC333E1D}" destId="{C95C735F-731B-428D-9989-73B3911F90C6}" srcOrd="0" destOrd="0" presId="urn:microsoft.com/office/officeart/2005/8/layout/vList5"/>
    <dgm:cxn modelId="{23DD5FC0-DDE4-4FF0-AF2F-0B28B4804F72}" type="presParOf" srcId="{B4CE908E-F67B-4AC8-8B91-14BEAC333E1D}" destId="{78C5EB62-AEDA-47B3-AE75-50DFDE3F3987}" srcOrd="1" destOrd="0" presId="urn:microsoft.com/office/officeart/2005/8/layout/vList5"/>
    <dgm:cxn modelId="{00218427-4CF2-45CA-879B-04C3F60EB990}" type="presParOf" srcId="{431736DF-1099-4F93-99F6-41908D16F927}" destId="{0F088762-0CDA-4963-B201-0511043619D1}" srcOrd="5" destOrd="0" presId="urn:microsoft.com/office/officeart/2005/8/layout/vList5"/>
    <dgm:cxn modelId="{611C662B-EB38-494B-92F3-7F6981111BC7}" type="presParOf" srcId="{431736DF-1099-4F93-99F6-41908D16F927}" destId="{E010C163-8D68-430D-AD2E-51F84AFF1464}" srcOrd="6" destOrd="0" presId="urn:microsoft.com/office/officeart/2005/8/layout/vList5"/>
    <dgm:cxn modelId="{39346FFA-EB01-49F0-9550-B1BF9AC33AE6}" type="presParOf" srcId="{E010C163-8D68-430D-AD2E-51F84AFF1464}" destId="{5BB9EB2B-0637-4B0F-91F0-78DDA36134BC}" srcOrd="0" destOrd="0" presId="urn:microsoft.com/office/officeart/2005/8/layout/vList5"/>
    <dgm:cxn modelId="{D6AA9C30-49D4-4727-AC57-092E6E28DC94}" type="presParOf" srcId="{E010C163-8D68-430D-AD2E-51F84AFF1464}" destId="{34BCF6FF-4706-416F-92BA-726512D37D53}" srcOrd="1" destOrd="0" presId="urn:microsoft.com/office/officeart/2005/8/layout/vList5"/>
    <dgm:cxn modelId="{EF08816A-EC2C-46D6-BB45-B726DB438DEC}" type="presParOf" srcId="{431736DF-1099-4F93-99F6-41908D16F927}" destId="{345EA5BB-4C9E-4D6F-A08D-64AAF07E11AE}" srcOrd="7" destOrd="0" presId="urn:microsoft.com/office/officeart/2005/8/layout/vList5"/>
    <dgm:cxn modelId="{A312AA3A-08F0-45D0-8AF1-454DBEAB0C47}" type="presParOf" srcId="{431736DF-1099-4F93-99F6-41908D16F927}" destId="{52931297-502C-4ECC-BB55-B5AE83329871}" srcOrd="8" destOrd="0" presId="urn:microsoft.com/office/officeart/2005/8/layout/vList5"/>
    <dgm:cxn modelId="{7370BFD9-9368-4354-9DBF-B77AD1DFFA3D}" type="presParOf" srcId="{52931297-502C-4ECC-BB55-B5AE83329871}" destId="{4539D06C-FC12-4E89-B63D-3B38551F7418}" srcOrd="0" destOrd="0" presId="urn:microsoft.com/office/officeart/2005/8/layout/vList5"/>
    <dgm:cxn modelId="{81AA81C7-0361-417F-9519-BDA3CE0BA88C}" type="presParOf" srcId="{52931297-502C-4ECC-BB55-B5AE83329871}" destId="{B2698742-16E4-47E9-B087-EE4E3C75348A}" srcOrd="1" destOrd="0" presId="urn:microsoft.com/office/officeart/2005/8/layout/vList5"/>
  </dgm:cxnLst>
  <dgm:bg/>
  <dgm:whole/>
</dgm:dataModel>
</file>

<file path=ppt/diagrams/data90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1</a:t>
          </a:r>
          <a:endParaRPr lang="it-IT" sz="32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2</a:t>
          </a:r>
          <a:endParaRPr lang="it-IT" sz="32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3</a:t>
          </a:r>
          <a:endParaRPr lang="it-IT" sz="32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3</a:t>
          </a:r>
          <a:endParaRPr lang="it-IT" sz="32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ZT</a:t>
          </a:r>
          <a:r>
            <a:rPr lang="it-IT" sz="3200" baseline="-25000" dirty="0" smtClean="0"/>
            <a:t>B</a:t>
          </a:r>
          <a:r>
            <a:rPr lang="it-IT" sz="3200" dirty="0" smtClean="0"/>
            <a:t>=16</a:t>
          </a:r>
          <a:r>
            <a:rPr lang="it-IT" sz="3200" baseline="30000" dirty="0" smtClean="0"/>
            <a:t>h</a:t>
          </a:r>
          <a:r>
            <a:rPr lang="it-IT" sz="3200" dirty="0" smtClean="0"/>
            <a:t>07</a:t>
          </a:r>
          <a:r>
            <a:rPr lang="it-IT" sz="3200" baseline="30000" dirty="0" smtClean="0"/>
            <a:t>m</a:t>
          </a:r>
          <a:endParaRPr lang="it-IT" sz="3200" baseline="300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438B77DE-3287-47AD-9474-434E747D2CC6}">
      <dgm:prSet phldrT="[Testo]" custT="1"/>
      <dgm:spPr/>
      <dgm:t>
        <a:bodyPr/>
        <a:lstStyle/>
        <a:p>
          <a:r>
            <a:rPr lang="it-IT" sz="3200" dirty="0" smtClean="0"/>
            <a:t>LAT</a:t>
          </a:r>
          <a:r>
            <a:rPr lang="it-IT" sz="3200" baseline="-25000" dirty="0" smtClean="0"/>
            <a:t>A</a:t>
          </a:r>
          <a:r>
            <a:rPr lang="it-IT" sz="3200" dirty="0" smtClean="0"/>
            <a:t>=33°18’N</a:t>
          </a:r>
          <a:endParaRPr lang="it-IT" sz="3200" dirty="0"/>
        </a:p>
      </dgm:t>
    </dgm:pt>
    <dgm:pt modelId="{4573A121-B711-4AA8-9FB7-74AE718DDCB8}" type="parTrans" cxnId="{81FC9A20-FDF0-426C-9CE7-32B03D798AA1}">
      <dgm:prSet/>
      <dgm:spPr/>
      <dgm:t>
        <a:bodyPr/>
        <a:lstStyle/>
        <a:p>
          <a:endParaRPr lang="it-IT"/>
        </a:p>
      </dgm:t>
    </dgm:pt>
    <dgm:pt modelId="{14E1CDA7-723D-4FE8-8CE8-D6AE51D701B0}" type="sibTrans" cxnId="{81FC9A20-FDF0-426C-9CE7-32B03D798AA1}">
      <dgm:prSet/>
      <dgm:spPr/>
      <dgm:t>
        <a:bodyPr/>
        <a:lstStyle/>
        <a:p>
          <a:endParaRPr lang="it-IT"/>
        </a:p>
      </dgm:t>
    </dgm:pt>
    <dgm:pt modelId="{937268A7-AC58-42D4-B30C-36957D5F8F2D}">
      <dgm:prSet phldrT="[Testo]" custT="1"/>
      <dgm:spPr/>
      <dgm:t>
        <a:bodyPr/>
        <a:lstStyle/>
        <a:p>
          <a:r>
            <a:rPr lang="it-IT" sz="3200" dirty="0" smtClean="0"/>
            <a:t>LAT</a:t>
          </a:r>
          <a:r>
            <a:rPr lang="it-IT" sz="3200" baseline="-25000" dirty="0" smtClean="0"/>
            <a:t>B</a:t>
          </a:r>
          <a:r>
            <a:rPr lang="it-IT" sz="3200" dirty="0" smtClean="0"/>
            <a:t>=51°N</a:t>
          </a:r>
          <a:endParaRPr lang="it-IT" sz="3200" dirty="0"/>
        </a:p>
      </dgm:t>
    </dgm:pt>
    <dgm:pt modelId="{F525D767-45FA-435B-9430-C2828835265D}" type="parTrans" cxnId="{290BC4B5-7822-44E5-8BE0-243637DA3DD5}">
      <dgm:prSet/>
      <dgm:spPr/>
      <dgm:t>
        <a:bodyPr/>
        <a:lstStyle/>
        <a:p>
          <a:endParaRPr lang="it-IT"/>
        </a:p>
      </dgm:t>
    </dgm:pt>
    <dgm:pt modelId="{68E09A40-3557-49B3-93AC-1DC5F1629DCA}" type="sibTrans" cxnId="{290BC4B5-7822-44E5-8BE0-243637DA3DD5}">
      <dgm:prSet/>
      <dgm:spPr/>
      <dgm:t>
        <a:bodyPr/>
        <a:lstStyle/>
        <a:p>
          <a:endParaRPr lang="it-IT"/>
        </a:p>
      </dgm:t>
    </dgm:pt>
    <dgm:pt modelId="{C9F3209A-1239-43AE-A8A0-0DC772BEE85D}">
      <dgm:prSet phldrT="[Testo]" custT="1"/>
      <dgm:spPr/>
      <dgm:t>
        <a:bodyPr/>
        <a:lstStyle/>
        <a:p>
          <a:r>
            <a:rPr lang="it-IT" sz="3200" dirty="0" smtClean="0"/>
            <a:t>LMTMA=11</a:t>
          </a:r>
          <a:r>
            <a:rPr lang="it-IT" sz="3200" baseline="30000" dirty="0" smtClean="0"/>
            <a:t>h</a:t>
          </a:r>
          <a:r>
            <a:rPr lang="it-IT" sz="3200" dirty="0" smtClean="0"/>
            <a:t>05</a:t>
          </a:r>
          <a:r>
            <a:rPr lang="it-IT" sz="3200" baseline="30000" dirty="0" smtClean="0"/>
            <a:t>m</a:t>
          </a:r>
          <a:endParaRPr lang="it-IT" sz="3200" baseline="30000" dirty="0"/>
        </a:p>
      </dgm:t>
    </dgm:pt>
    <dgm:pt modelId="{8F921149-E254-4C5C-B065-2FF901E0A37B}" type="parTrans" cxnId="{F3EF4BFA-4B89-4BDB-9D7E-7A70D1092A91}">
      <dgm:prSet/>
      <dgm:spPr/>
      <dgm:t>
        <a:bodyPr/>
        <a:lstStyle/>
        <a:p>
          <a:endParaRPr lang="it-IT"/>
        </a:p>
      </dgm:t>
    </dgm:pt>
    <dgm:pt modelId="{CCBECE1A-141F-4E7E-9C0C-78347C49381C}" type="sibTrans" cxnId="{F3EF4BFA-4B89-4BDB-9D7E-7A70D1092A91}">
      <dgm:prSet/>
      <dgm:spPr/>
      <dgm:t>
        <a:bodyPr/>
        <a:lstStyle/>
        <a:p>
          <a:endParaRPr lang="it-IT"/>
        </a:p>
      </dgm:t>
    </dgm:pt>
    <dgm:pt modelId="{11DACBE9-B666-48CE-BF72-BEE3855AC9B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LAT</a:t>
          </a:r>
          <a:r>
            <a:rPr lang="it-IT" sz="3200" baseline="-25000" dirty="0" smtClean="0"/>
            <a:t>A</a:t>
          </a:r>
          <a:r>
            <a:rPr lang="it-IT" sz="3200" dirty="0" smtClean="0"/>
            <a:t>=33°18’N</a:t>
          </a:r>
          <a:endParaRPr lang="it-IT" sz="3200" dirty="0"/>
        </a:p>
      </dgm:t>
    </dgm:pt>
    <dgm:pt modelId="{E09D1357-98A6-4CCA-9DA0-D0E932D19E52}" type="parTrans" cxnId="{298AEA89-D0EE-4710-A160-3C8871A73D1C}">
      <dgm:prSet/>
      <dgm:spPr/>
      <dgm:t>
        <a:bodyPr/>
        <a:lstStyle/>
        <a:p>
          <a:endParaRPr lang="it-IT"/>
        </a:p>
      </dgm:t>
    </dgm:pt>
    <dgm:pt modelId="{2B422FAE-3F01-47FB-A0B0-50084B36A45C}" type="sibTrans" cxnId="{298AEA89-D0EE-4710-A160-3C8871A73D1C}">
      <dgm:prSet/>
      <dgm:spPr/>
      <dgm:t>
        <a:bodyPr/>
        <a:lstStyle/>
        <a:p>
          <a:endParaRPr lang="it-IT"/>
        </a:p>
      </dgm:t>
    </dgm:pt>
    <dgm:pt modelId="{390740E3-69B2-4D68-A3F6-8ACCB568AE62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LAT</a:t>
          </a:r>
          <a:r>
            <a:rPr lang="it-IT" sz="3200" baseline="-25000" dirty="0" smtClean="0"/>
            <a:t>B</a:t>
          </a:r>
          <a:r>
            <a:rPr lang="it-IT" sz="3200" dirty="0" smtClean="0"/>
            <a:t>=51°N</a:t>
          </a:r>
          <a:endParaRPr lang="it-IT" sz="3200" dirty="0"/>
        </a:p>
      </dgm:t>
    </dgm:pt>
    <dgm:pt modelId="{D0F7D400-1EE4-40F9-87D6-60E30F2523F1}" type="parTrans" cxnId="{2B183B1E-B0FF-420F-9B4A-52F34247840C}">
      <dgm:prSet/>
      <dgm:spPr/>
      <dgm:t>
        <a:bodyPr/>
        <a:lstStyle/>
        <a:p>
          <a:endParaRPr lang="it-IT"/>
        </a:p>
      </dgm:t>
    </dgm:pt>
    <dgm:pt modelId="{C6103325-2D6C-4881-B88A-4DD1FAF3A230}" type="sibTrans" cxnId="{2B183B1E-B0FF-420F-9B4A-52F34247840C}">
      <dgm:prSet/>
      <dgm:spPr/>
      <dgm:t>
        <a:bodyPr/>
        <a:lstStyle/>
        <a:p>
          <a:endParaRPr lang="it-IT"/>
        </a:p>
      </dgm:t>
    </dgm:pt>
    <dgm:pt modelId="{0EA156FE-D146-46BB-A5BD-6029B456F602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2</a:t>
          </a:r>
          <a:endParaRPr lang="it-IT" sz="3200" dirty="0"/>
        </a:p>
      </dgm:t>
    </dgm:pt>
    <dgm:pt modelId="{AF011A0A-08F8-4600-8A74-2880B4F645DC}" type="parTrans" cxnId="{1222407D-3041-4DDB-8F07-9E9BDD9D91F2}">
      <dgm:prSet/>
      <dgm:spPr/>
      <dgm:t>
        <a:bodyPr/>
        <a:lstStyle/>
        <a:p>
          <a:endParaRPr lang="it-IT"/>
        </a:p>
      </dgm:t>
    </dgm:pt>
    <dgm:pt modelId="{D2502772-33F5-4199-BFF8-9BE5612812D0}" type="sibTrans" cxnId="{1222407D-3041-4DDB-8F07-9E9BDD9D91F2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4D9C04A-66E6-4FE9-9AF5-63C0A1CE32D6}" type="pres">
      <dgm:prSet presAssocID="{6AC4354C-D4B9-42FD-ABFF-86E1BDF49F41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F48D765-57EB-44C7-AD1E-CDA8A6EFFAED}" type="pres">
      <dgm:prSet presAssocID="{8986C736-C011-4FCC-9665-34D96ABB9BB2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613AE36-3FBB-4F19-85B0-2F9493E21987}" type="pres">
      <dgm:prSet presAssocID="{EDC92140-F8FD-40F7-83BF-D842E29ECB3B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3" presStyleCnt="6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CD91AB-7949-43DA-8313-1571040D9128}" type="pres">
      <dgm:prSet presAssocID="{7E6F9B80-796C-4979-9930-186DC038E421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8CB4ACCF-D821-49D0-9ACB-610C8C001126}" type="pres">
      <dgm:prSet presAssocID="{0EA156FE-D146-46BB-A5BD-6029B456F602}" presName="linNode" presStyleCnt="0"/>
      <dgm:spPr/>
    </dgm:pt>
    <dgm:pt modelId="{90FD68FE-7694-497A-BF16-9F4349008474}" type="pres">
      <dgm:prSet presAssocID="{0EA156FE-D146-46BB-A5BD-6029B456F602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BE26D14-0B42-4248-82BA-25AC15AD3D82}" type="pres">
      <dgm:prSet presAssocID="{0EA156FE-D146-46BB-A5BD-6029B456F602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4CCD808-2308-4161-8F27-0DC47E39F404}" type="pres">
      <dgm:prSet presAssocID="{D2502772-33F5-4199-BFF8-9BE5612812D0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2CA2E37-778F-46C7-ACDD-7F6F985E2901}" type="pres">
      <dgm:prSet presAssocID="{9B8A609B-AC5F-4218-BC52-A10BA7FB9D4E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222407D-3041-4DDB-8F07-9E9BDD9D91F2}" srcId="{18812DFD-6E13-4CD4-91E1-B0FFFB1E38DD}" destId="{0EA156FE-D146-46BB-A5BD-6029B456F602}" srcOrd="4" destOrd="0" parTransId="{AF011A0A-08F8-4600-8A74-2880B4F645DC}" sibTransId="{D2502772-33F5-4199-BFF8-9BE5612812D0}"/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F3EF4BFA-4B89-4BDB-9D7E-7A70D1092A91}" srcId="{EDC92140-F8FD-40F7-83BF-D842E29ECB3B}" destId="{C9F3209A-1239-43AE-A8A0-0DC772BEE85D}" srcOrd="0" destOrd="0" parTransId="{8F921149-E254-4C5C-B065-2FF901E0A37B}" sibTransId="{CCBECE1A-141F-4E7E-9C0C-78347C49381C}"/>
    <dgm:cxn modelId="{B746B38A-D597-4C97-BC91-F9E77C722EEA}" type="presOf" srcId="{8986C736-C011-4FCC-9665-34D96ABB9BB2}" destId="{01E313A1-1D0A-4195-B1CA-C4C9242C8F7F}" srcOrd="0" destOrd="0" presId="urn:microsoft.com/office/officeart/2005/8/layout/vList5"/>
    <dgm:cxn modelId="{7EB74976-65A7-4D3A-919C-18E4746E391B}" srcId="{18812DFD-6E13-4CD4-91E1-B0FFFB1E38DD}" destId="{7E6F9B80-796C-4979-9930-186DC038E421}" srcOrd="3" destOrd="0" parTransId="{E91D8914-EDE2-497D-AB71-E66183138AE0}" sibTransId="{E5D201C1-552D-446D-B447-3CB9D66559A9}"/>
    <dgm:cxn modelId="{12E32CD7-D107-441C-88DD-D9FDE8A460DD}" type="presOf" srcId="{C9F3209A-1239-43AE-A8A0-0DC772BEE85D}" destId="{0613AE36-3FBB-4F19-85B0-2F9493E21987}" srcOrd="0" destOrd="0" presId="urn:microsoft.com/office/officeart/2005/8/layout/vList5"/>
    <dgm:cxn modelId="{944B7977-146C-497B-8DD4-9A99166AAA72}" type="presOf" srcId="{937268A7-AC58-42D4-B30C-36957D5F8F2D}" destId="{6F48D765-57EB-44C7-AD1E-CDA8A6EFFAED}" srcOrd="0" destOrd="0" presId="urn:microsoft.com/office/officeart/2005/8/layout/vList5"/>
    <dgm:cxn modelId="{C3860A6A-D3E4-4CB0-8FD4-D236D78CAA80}" type="presOf" srcId="{7E6F9B80-796C-4979-9930-186DC038E421}" destId="{4539D06C-FC12-4E89-B63D-3B38551F7418}" srcOrd="0" destOrd="0" presId="urn:microsoft.com/office/officeart/2005/8/layout/vList5"/>
    <dgm:cxn modelId="{290BC4B5-7822-44E5-8BE0-243637DA3DD5}" srcId="{8986C736-C011-4FCC-9665-34D96ABB9BB2}" destId="{937268A7-AC58-42D4-B30C-36957D5F8F2D}" srcOrd="0" destOrd="0" parTransId="{F525D767-45FA-435B-9430-C2828835265D}" sibTransId="{68E09A40-3557-49B3-93AC-1DC5F1629DCA}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E79143D8-8EC1-4251-BD5E-DB9D09868F05}" type="presOf" srcId="{9B8A609B-AC5F-4218-BC52-A10BA7FB9D4E}" destId="{3DA1B736-55DA-4DD6-ACEA-729E9F869A52}" srcOrd="0" destOrd="0" presId="urn:microsoft.com/office/officeart/2005/8/layout/vList5"/>
    <dgm:cxn modelId="{8D548498-D747-4C10-8C68-58CFC2E89990}" type="presOf" srcId="{6AC4354C-D4B9-42FD-ABFF-86E1BDF49F41}" destId="{668F6A58-16E6-4358-87BD-3A4181A3B2C8}" srcOrd="0" destOrd="0" presId="urn:microsoft.com/office/officeart/2005/8/layout/vList5"/>
    <dgm:cxn modelId="{E78D7830-6EDC-4F12-935C-C1B17804B7F2}" type="presOf" srcId="{EDC92140-F8FD-40F7-83BF-D842E29ECB3B}" destId="{C95C735F-731B-428D-9989-73B3911F90C6}" srcOrd="0" destOrd="0" presId="urn:microsoft.com/office/officeart/2005/8/layout/vList5"/>
    <dgm:cxn modelId="{652DF130-C5C9-472A-9D25-26109F6A56E3}" type="presOf" srcId="{390740E3-69B2-4D68-A3F6-8ACCB568AE62}" destId="{3BE26D14-0B42-4248-82BA-25AC15AD3D82}" srcOrd="0" destOrd="0" presId="urn:microsoft.com/office/officeart/2005/8/layout/vList5"/>
    <dgm:cxn modelId="{298AEA89-D0EE-4710-A160-3C8871A73D1C}" srcId="{7E6F9B80-796C-4979-9930-186DC038E421}" destId="{11DACBE9-B666-48CE-BF72-BEE3855AC9B1}" srcOrd="0" destOrd="0" parTransId="{E09D1357-98A6-4CCA-9DA0-D0E932D19E52}" sibTransId="{2B422FAE-3F01-47FB-A0B0-50084B36A45C}"/>
    <dgm:cxn modelId="{203BA98A-55BF-4A11-AD82-7F2B83F6A7FA}" type="presOf" srcId="{18812DFD-6E13-4CD4-91E1-B0FFFB1E38DD}" destId="{431736DF-1099-4F93-99F6-41908D16F927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2B183B1E-B0FF-420F-9B4A-52F34247840C}" srcId="{0EA156FE-D146-46BB-A5BD-6029B456F602}" destId="{390740E3-69B2-4D68-A3F6-8ACCB568AE62}" srcOrd="0" destOrd="0" parTransId="{D0F7D400-1EE4-40F9-87D6-60E30F2523F1}" sibTransId="{C6103325-2D6C-4881-B88A-4DD1FAF3A230}"/>
    <dgm:cxn modelId="{1FE5310B-1BE2-493D-909A-EC58FB7B6197}" type="presOf" srcId="{4793A041-FFCA-4512-9271-16895D90F149}" destId="{62CA2E37-778F-46C7-ACDD-7F6F985E2901}" srcOrd="0" destOrd="0" presId="urn:microsoft.com/office/officeart/2005/8/layout/vList5"/>
    <dgm:cxn modelId="{81FC9A20-FDF0-426C-9CE7-32B03D798AA1}" srcId="{6AC4354C-D4B9-42FD-ABFF-86E1BDF49F41}" destId="{438B77DE-3287-47AD-9474-434E747D2CC6}" srcOrd="0" destOrd="0" parTransId="{4573A121-B711-4AA8-9FB7-74AE718DDCB8}" sibTransId="{14E1CDA7-723D-4FE8-8CE8-D6AE51D701B0}"/>
    <dgm:cxn modelId="{7E50987F-2ABD-41AC-95E4-199DF7D30066}" type="presOf" srcId="{11DACBE9-B666-48CE-BF72-BEE3855AC9B1}" destId="{CDCD91AB-7949-43DA-8313-1571040D9128}" srcOrd="0" destOrd="0" presId="urn:microsoft.com/office/officeart/2005/8/layout/vList5"/>
    <dgm:cxn modelId="{3343991D-0F36-433D-81B1-DCD5F2AEB845}" type="presOf" srcId="{438B77DE-3287-47AD-9474-434E747D2CC6}" destId="{24D9C04A-66E6-4FE9-9AF5-63C0A1CE32D6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2E3DC6AE-7FEF-4499-BD7F-465320649FFD}" type="presOf" srcId="{0EA156FE-D146-46BB-A5BD-6029B456F602}" destId="{90FD68FE-7694-497A-BF16-9F4349008474}" srcOrd="0" destOrd="0" presId="urn:microsoft.com/office/officeart/2005/8/layout/vList5"/>
    <dgm:cxn modelId="{1D28D3F0-5F8D-47EE-AF91-43FDCCB81A06}" srcId="{18812DFD-6E13-4CD4-91E1-B0FFFB1E38DD}" destId="{9B8A609B-AC5F-4218-BC52-A10BA7FB9D4E}" srcOrd="5" destOrd="0" parTransId="{97E9BC50-11E9-4053-A382-075258B9215D}" sibTransId="{7B8E5879-E990-458E-9332-5B6C8CE1F567}"/>
    <dgm:cxn modelId="{BCD57351-2CE7-405E-840A-1C1ADA2C58B2}" type="presParOf" srcId="{431736DF-1099-4F93-99F6-41908D16F927}" destId="{DFAD5C82-E01A-4E90-A6D2-AAEDBDBF7179}" srcOrd="0" destOrd="0" presId="urn:microsoft.com/office/officeart/2005/8/layout/vList5"/>
    <dgm:cxn modelId="{5102E0C8-D6C8-4189-A741-309500147DE2}" type="presParOf" srcId="{DFAD5C82-E01A-4E90-A6D2-AAEDBDBF7179}" destId="{668F6A58-16E6-4358-87BD-3A4181A3B2C8}" srcOrd="0" destOrd="0" presId="urn:microsoft.com/office/officeart/2005/8/layout/vList5"/>
    <dgm:cxn modelId="{B6A5ECE9-E60E-4E9F-9DFA-BE6AF9062EF6}" type="presParOf" srcId="{DFAD5C82-E01A-4E90-A6D2-AAEDBDBF7179}" destId="{24D9C04A-66E6-4FE9-9AF5-63C0A1CE32D6}" srcOrd="1" destOrd="0" presId="urn:microsoft.com/office/officeart/2005/8/layout/vList5"/>
    <dgm:cxn modelId="{0207C927-CCE4-499C-A5AD-A4DAE05B5E73}" type="presParOf" srcId="{431736DF-1099-4F93-99F6-41908D16F927}" destId="{4F538DF5-9E29-41A7-8A2F-04465DAC07C8}" srcOrd="1" destOrd="0" presId="urn:microsoft.com/office/officeart/2005/8/layout/vList5"/>
    <dgm:cxn modelId="{8F54B183-0E66-404B-A5F3-E492F033AC86}" type="presParOf" srcId="{431736DF-1099-4F93-99F6-41908D16F927}" destId="{794C66D0-DF69-43D4-B1F9-E72CE3DD0880}" srcOrd="2" destOrd="0" presId="urn:microsoft.com/office/officeart/2005/8/layout/vList5"/>
    <dgm:cxn modelId="{38107B33-23AF-4F95-B824-0B7DB06FECC3}" type="presParOf" srcId="{794C66D0-DF69-43D4-B1F9-E72CE3DD0880}" destId="{01E313A1-1D0A-4195-B1CA-C4C9242C8F7F}" srcOrd="0" destOrd="0" presId="urn:microsoft.com/office/officeart/2005/8/layout/vList5"/>
    <dgm:cxn modelId="{A508D3D9-406A-4AEC-994D-5680F2D246CF}" type="presParOf" srcId="{794C66D0-DF69-43D4-B1F9-E72CE3DD0880}" destId="{6F48D765-57EB-44C7-AD1E-CDA8A6EFFAED}" srcOrd="1" destOrd="0" presId="urn:microsoft.com/office/officeart/2005/8/layout/vList5"/>
    <dgm:cxn modelId="{7B420E70-BB0C-4CED-96E9-35AB4882BCBC}" type="presParOf" srcId="{431736DF-1099-4F93-99F6-41908D16F927}" destId="{6CFFD794-A619-42D0-8F44-A50CF35976A7}" srcOrd="3" destOrd="0" presId="urn:microsoft.com/office/officeart/2005/8/layout/vList5"/>
    <dgm:cxn modelId="{3F021D20-3FFB-4C0E-8CF2-91B2A114229B}" type="presParOf" srcId="{431736DF-1099-4F93-99F6-41908D16F927}" destId="{B4CE908E-F67B-4AC8-8B91-14BEAC333E1D}" srcOrd="4" destOrd="0" presId="urn:microsoft.com/office/officeart/2005/8/layout/vList5"/>
    <dgm:cxn modelId="{AF757731-660D-4B85-BBDF-9ED9D1D58A14}" type="presParOf" srcId="{B4CE908E-F67B-4AC8-8B91-14BEAC333E1D}" destId="{C95C735F-731B-428D-9989-73B3911F90C6}" srcOrd="0" destOrd="0" presId="urn:microsoft.com/office/officeart/2005/8/layout/vList5"/>
    <dgm:cxn modelId="{43A93348-66FC-46BA-8EE8-2DB8C987160A}" type="presParOf" srcId="{B4CE908E-F67B-4AC8-8B91-14BEAC333E1D}" destId="{0613AE36-3FBB-4F19-85B0-2F9493E21987}" srcOrd="1" destOrd="0" presId="urn:microsoft.com/office/officeart/2005/8/layout/vList5"/>
    <dgm:cxn modelId="{B45D4F07-D84E-4958-B1D4-EEB4ABA6FD83}" type="presParOf" srcId="{431736DF-1099-4F93-99F6-41908D16F927}" destId="{0F088762-0CDA-4963-B201-0511043619D1}" srcOrd="5" destOrd="0" presId="urn:microsoft.com/office/officeart/2005/8/layout/vList5"/>
    <dgm:cxn modelId="{F75B494A-C89B-44ED-AA31-FBFB0A982DE3}" type="presParOf" srcId="{431736DF-1099-4F93-99F6-41908D16F927}" destId="{52931297-502C-4ECC-BB55-B5AE83329871}" srcOrd="6" destOrd="0" presId="urn:microsoft.com/office/officeart/2005/8/layout/vList5"/>
    <dgm:cxn modelId="{5AE03091-AD94-465D-938E-F8A1FA4F4A41}" type="presParOf" srcId="{52931297-502C-4ECC-BB55-B5AE83329871}" destId="{4539D06C-FC12-4E89-B63D-3B38551F7418}" srcOrd="0" destOrd="0" presId="urn:microsoft.com/office/officeart/2005/8/layout/vList5"/>
    <dgm:cxn modelId="{52EB95D3-4B7E-46E9-A6A8-624805337EDD}" type="presParOf" srcId="{52931297-502C-4ECC-BB55-B5AE83329871}" destId="{CDCD91AB-7949-43DA-8313-1571040D9128}" srcOrd="1" destOrd="0" presId="urn:microsoft.com/office/officeart/2005/8/layout/vList5"/>
    <dgm:cxn modelId="{44CCC573-680B-4E6A-9962-5BA06E3B8B41}" type="presParOf" srcId="{431736DF-1099-4F93-99F6-41908D16F927}" destId="{A4B8B627-EC8D-42D2-9304-4C27A9409C77}" srcOrd="7" destOrd="0" presId="urn:microsoft.com/office/officeart/2005/8/layout/vList5"/>
    <dgm:cxn modelId="{46BBC09E-F17A-4C14-AF4B-84B8D0191D9E}" type="presParOf" srcId="{431736DF-1099-4F93-99F6-41908D16F927}" destId="{8CB4ACCF-D821-49D0-9ACB-610C8C001126}" srcOrd="8" destOrd="0" presId="urn:microsoft.com/office/officeart/2005/8/layout/vList5"/>
    <dgm:cxn modelId="{CF4B0A7B-DCF7-4A5E-A620-1961D62A16CC}" type="presParOf" srcId="{8CB4ACCF-D821-49D0-9ACB-610C8C001126}" destId="{90FD68FE-7694-497A-BF16-9F4349008474}" srcOrd="0" destOrd="0" presId="urn:microsoft.com/office/officeart/2005/8/layout/vList5"/>
    <dgm:cxn modelId="{486B8D9C-EF36-4B96-AAD5-E5F1F49D4F6E}" type="presParOf" srcId="{8CB4ACCF-D821-49D0-9ACB-610C8C001126}" destId="{3BE26D14-0B42-4248-82BA-25AC15AD3D82}" srcOrd="1" destOrd="0" presId="urn:microsoft.com/office/officeart/2005/8/layout/vList5"/>
    <dgm:cxn modelId="{73D181F7-F942-411A-9AFD-C32C8BCA7A3E}" type="presParOf" srcId="{431736DF-1099-4F93-99F6-41908D16F927}" destId="{D4CCD808-2308-4161-8F27-0DC47E39F404}" srcOrd="9" destOrd="0" presId="urn:microsoft.com/office/officeart/2005/8/layout/vList5"/>
    <dgm:cxn modelId="{AD0D95AF-F7B0-45A1-80DA-AFF80164862A}" type="presParOf" srcId="{431736DF-1099-4F93-99F6-41908D16F927}" destId="{A4A0F705-239C-452F-984C-9D46FE5FA0CF}" srcOrd="10" destOrd="0" presId="urn:microsoft.com/office/officeart/2005/8/layout/vList5"/>
    <dgm:cxn modelId="{2F02759F-2B57-415A-A936-8B0826C6A505}" type="presParOf" srcId="{A4A0F705-239C-452F-984C-9D46FE5FA0CF}" destId="{3DA1B736-55DA-4DD6-ACEA-729E9F869A52}" srcOrd="0" destOrd="0" presId="urn:microsoft.com/office/officeart/2005/8/layout/vList5"/>
    <dgm:cxn modelId="{F0B8BC5F-C469-47B0-B023-E5F803C988E7}" type="presParOf" srcId="{A4A0F705-239C-452F-984C-9D46FE5FA0CF}" destId="{62CA2E37-778F-46C7-ACDD-7F6F985E2901}" srcOrd="1" destOrd="0" presId="urn:microsoft.com/office/officeart/2005/8/layout/vList5"/>
  </dgm:cxnLst>
  <dgm:bg/>
  <dgm:whole/>
</dgm:dataModel>
</file>

<file path=ppt/diagrams/data91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LOSSODROMIA</a:t>
          </a:r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D9021BFC-DC3B-4B05-9F6D-C34C473CB13D}">
      <dgm:prSet phldrT="[Testo]" custT="1"/>
      <dgm:spPr/>
      <dgm:t>
        <a:bodyPr/>
        <a:lstStyle/>
        <a:p>
          <a:r>
            <a:rPr lang="it-IT" sz="1600" dirty="0" smtClean="0"/>
            <a:t>Calcolo TB e D</a:t>
          </a:r>
        </a:p>
      </dgm:t>
    </dgm:pt>
    <dgm:pt modelId="{ECD7F522-3499-4DD6-8952-7013192116D9}" type="parTrans" cxnId="{7A10E02E-602F-4CB1-950E-66E6A89C9D0B}">
      <dgm:prSet/>
      <dgm:spPr/>
    </dgm:pt>
    <dgm:pt modelId="{B063E674-DA94-402B-8B5A-7AF171322F42}" type="sibTrans" cxnId="{7A10E02E-602F-4CB1-950E-66E6A89C9D0B}">
      <dgm:prSet/>
      <dgm:spPr/>
    </dgm:pt>
    <dgm:pt modelId="{2BEF92A7-D40B-49AA-B0FC-5802038FF682}">
      <dgm:prSet phldrT="[Testo]" custT="1"/>
      <dgm:spPr/>
      <dgm:t>
        <a:bodyPr/>
        <a:lstStyle/>
        <a:p>
          <a:r>
            <a:rPr lang="it-IT" sz="1600" dirty="0" smtClean="0"/>
            <a:t>VELOCITA’ </a:t>
          </a:r>
        </a:p>
      </dgm:t>
    </dgm:pt>
    <dgm:pt modelId="{7354064E-7C04-4AF7-9DDB-9134E094751B}" type="parTrans" cxnId="{60D9EC26-2B38-43B4-B757-FD308E0A481C}">
      <dgm:prSet/>
      <dgm:spPr/>
    </dgm:pt>
    <dgm:pt modelId="{6E8EB639-9E4F-4D68-B896-A49274F0051C}" type="sibTrans" cxnId="{60D9EC26-2B38-43B4-B757-FD308E0A481C}">
      <dgm:prSet/>
      <dgm:spPr/>
    </dgm:pt>
    <dgm:pt modelId="{88E2A6FA-61A5-4193-9CFA-52C114747916}">
      <dgm:prSet phldrT="[Testo]" custT="1"/>
      <dgm:spPr/>
      <dgm:t>
        <a:bodyPr/>
        <a:lstStyle/>
        <a:p>
          <a:r>
            <a:rPr lang="it-IT" sz="1600" dirty="0" smtClean="0"/>
            <a:t>Calcolo della TAS</a:t>
          </a:r>
        </a:p>
      </dgm:t>
    </dgm:pt>
    <dgm:pt modelId="{12513939-0C3E-4D10-9449-FB76A514143C}" type="parTrans" cxnId="{8F911E69-AA1A-4C0B-AFBD-ED723EFCBA18}">
      <dgm:prSet/>
      <dgm:spPr/>
    </dgm:pt>
    <dgm:pt modelId="{B6BD02A1-B9D8-4435-8C75-D89CC0D11AE4}" type="sibTrans" cxnId="{8F911E69-AA1A-4C0B-AFBD-ED723EFCBA18}">
      <dgm:prSet/>
      <dgm:spPr/>
    </dgm:pt>
    <dgm:pt modelId="{94FA72E8-34A5-4F5B-A926-32EFF7DE83F5}">
      <dgm:prSet phldrT="[Testo]" custT="1"/>
      <dgm:spPr/>
      <dgm:t>
        <a:bodyPr/>
        <a:lstStyle/>
        <a:p>
          <a:r>
            <a:rPr lang="it-IT" sz="1600" dirty="0" smtClean="0"/>
            <a:t>MOTI RELATIVE</a:t>
          </a:r>
        </a:p>
      </dgm:t>
    </dgm:pt>
    <dgm:pt modelId="{944E83BB-6977-4A96-8C92-942D6E631B16}" type="parTrans" cxnId="{35807BA7-129A-4F8A-9322-ABE5833EA153}">
      <dgm:prSet/>
      <dgm:spPr/>
    </dgm:pt>
    <dgm:pt modelId="{09732623-CFCB-4568-A5C5-9E7E4DEE9380}" type="sibTrans" cxnId="{35807BA7-129A-4F8A-9322-ABE5833EA153}">
      <dgm:prSet/>
      <dgm:spPr/>
    </dgm:pt>
    <dgm:pt modelId="{7A6F4295-A432-4944-95E9-25C0346411B0}">
      <dgm:prSet phldrT="[Testo]" custT="1"/>
      <dgm:spPr/>
      <dgm:t>
        <a:bodyPr/>
        <a:lstStyle/>
        <a:p>
          <a:r>
            <a:rPr lang="it-IT" sz="1600" dirty="0" smtClean="0"/>
            <a:t>PNR Alternato, intercettamento</a:t>
          </a:r>
        </a:p>
      </dgm:t>
    </dgm:pt>
    <dgm:pt modelId="{B9592AF1-A545-4A01-A0F9-0C97E9504FBB}" type="parTrans" cxnId="{33096C16-D084-42A6-89E5-B4A4C02B6CAA}">
      <dgm:prSet/>
      <dgm:spPr/>
    </dgm:pt>
    <dgm:pt modelId="{2B4D66DC-BCA1-4E2D-B48E-AE162239F3E3}" type="sibTrans" cxnId="{33096C16-D084-42A6-89E5-B4A4C02B6CAA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380DBA6-556B-44A0-AE7D-09FD493A349C}" type="pres">
      <dgm:prSet presAssocID="{94FA72E8-34A5-4F5B-A926-32EFF7DE83F5}" presName="boxAndChildren" presStyleCnt="0"/>
      <dgm:spPr/>
    </dgm:pt>
    <dgm:pt modelId="{9F9595C5-27C4-468F-AF95-28D5A40BD4EA}" type="pres">
      <dgm:prSet presAssocID="{94FA72E8-34A5-4F5B-A926-32EFF7DE83F5}" presName="parentTextBox" presStyleLbl="node1" presStyleIdx="0" presStyleCnt="3"/>
      <dgm:spPr/>
      <dgm:t>
        <a:bodyPr/>
        <a:lstStyle/>
        <a:p>
          <a:endParaRPr lang="it-IT"/>
        </a:p>
      </dgm:t>
    </dgm:pt>
    <dgm:pt modelId="{A8A64C1A-9F24-470B-A794-4BD36A437930}" type="pres">
      <dgm:prSet presAssocID="{94FA72E8-34A5-4F5B-A926-32EFF7DE83F5}" presName="entireBox" presStyleLbl="node1" presStyleIdx="0" presStyleCnt="3"/>
      <dgm:spPr/>
      <dgm:t>
        <a:bodyPr/>
        <a:lstStyle/>
        <a:p>
          <a:endParaRPr lang="it-IT"/>
        </a:p>
      </dgm:t>
    </dgm:pt>
    <dgm:pt modelId="{9E6A537D-BB9E-4984-B6B0-EDC72A53F379}" type="pres">
      <dgm:prSet presAssocID="{94FA72E8-34A5-4F5B-A926-32EFF7DE83F5}" presName="descendantBox" presStyleCnt="0"/>
      <dgm:spPr/>
    </dgm:pt>
    <dgm:pt modelId="{64981C6A-06D2-4D6B-9F67-90A423CD4D7F}" type="pres">
      <dgm:prSet presAssocID="{7A6F4295-A432-4944-95E9-25C0346411B0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A40EBA9-074F-4248-A1FF-BE84F3A5584A}" type="pres">
      <dgm:prSet presAssocID="{6E8EB639-9E4F-4D68-B896-A49274F0051C}" presName="sp" presStyleCnt="0"/>
      <dgm:spPr/>
    </dgm:pt>
    <dgm:pt modelId="{340FC2E5-B8EB-458B-828E-9E4DBED3987B}" type="pres">
      <dgm:prSet presAssocID="{2BEF92A7-D40B-49AA-B0FC-5802038FF682}" presName="arrowAndChildren" presStyleCnt="0"/>
      <dgm:spPr/>
    </dgm:pt>
    <dgm:pt modelId="{C0DA4C81-636B-448D-B2AA-D772B051CF5E}" type="pres">
      <dgm:prSet presAssocID="{2BEF92A7-D40B-49AA-B0FC-5802038FF682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CAD5871F-F69A-440A-B835-C2164FDF7529}" type="pres">
      <dgm:prSet presAssocID="{2BEF92A7-D40B-49AA-B0FC-5802038FF682}" presName="arrow" presStyleLbl="node1" presStyleIdx="1" presStyleCnt="3"/>
      <dgm:spPr/>
      <dgm:t>
        <a:bodyPr/>
        <a:lstStyle/>
        <a:p>
          <a:endParaRPr lang="it-IT"/>
        </a:p>
      </dgm:t>
    </dgm:pt>
    <dgm:pt modelId="{6592FA9A-537A-4D5B-BCBA-489915E05DBA}" type="pres">
      <dgm:prSet presAssocID="{2BEF92A7-D40B-49AA-B0FC-5802038FF682}" presName="descendantArrow" presStyleCnt="0"/>
      <dgm:spPr/>
    </dgm:pt>
    <dgm:pt modelId="{5CB21315-DF6F-4185-AD08-59369AA4183D}" type="pres">
      <dgm:prSet presAssocID="{88E2A6FA-61A5-4193-9CFA-52C114747916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C83A3D-8973-4927-B2CB-3ABA9C3CDF69}" type="pres">
      <dgm:prSet presAssocID="{70B038A9-5CE7-4A0C-952C-331955CCF74B}" presName="sp" presStyleCnt="0"/>
      <dgm:spPr/>
    </dgm:pt>
    <dgm:pt modelId="{D7D68E35-98A8-4B38-8336-8FD0DEDC9605}" type="pres">
      <dgm:prSet presAssocID="{A9B269A0-9580-4592-BC29-670CF40D47F8}" presName="arrowAndChildren" presStyleCnt="0"/>
      <dgm:spPr/>
    </dgm:pt>
    <dgm:pt modelId="{08E1EF5F-DC30-4EAE-9D33-E4BEA31A2474}" type="pres">
      <dgm:prSet presAssocID="{A9B269A0-9580-4592-BC29-670CF40D47F8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8B2410DA-B7B8-4B8B-90CC-7F8500AAC4FE}" type="pres">
      <dgm:prSet presAssocID="{A9B269A0-9580-4592-BC29-670CF40D47F8}" presName="arrow" presStyleLbl="node1" presStyleIdx="2" presStyleCnt="3"/>
      <dgm:spPr/>
      <dgm:t>
        <a:bodyPr/>
        <a:lstStyle/>
        <a:p>
          <a:endParaRPr lang="it-IT"/>
        </a:p>
      </dgm:t>
    </dgm:pt>
    <dgm:pt modelId="{A7174357-B8DF-4B54-8CE4-89360D3052EE}" type="pres">
      <dgm:prSet presAssocID="{A9B269A0-9580-4592-BC29-670CF40D47F8}" presName="descendantArrow" presStyleCnt="0"/>
      <dgm:spPr/>
    </dgm:pt>
    <dgm:pt modelId="{B7EB9BFC-438B-4BFE-9931-42E529720F90}" type="pres">
      <dgm:prSet presAssocID="{D9021BFC-DC3B-4B05-9F6D-C34C473CB13D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63A84D0-9B40-4C39-9F00-089A44FA6B1B}" type="presOf" srcId="{2BEF92A7-D40B-49AA-B0FC-5802038FF682}" destId="{CAD5871F-F69A-440A-B835-C2164FDF7529}" srcOrd="1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60D9EC26-2B38-43B4-B757-FD308E0A481C}" srcId="{4BC4DA22-8CF1-4A31-8AB7-292E7733B0D2}" destId="{2BEF92A7-D40B-49AA-B0FC-5802038FF682}" srcOrd="1" destOrd="0" parTransId="{7354064E-7C04-4AF7-9DDB-9134E094751B}" sibTransId="{6E8EB639-9E4F-4D68-B896-A49274F0051C}"/>
    <dgm:cxn modelId="{61B606CD-FB6F-498B-90B3-4B50FE3B4CB1}" type="presOf" srcId="{94FA72E8-34A5-4F5B-A926-32EFF7DE83F5}" destId="{9F9595C5-27C4-468F-AF95-28D5A40BD4EA}" srcOrd="0" destOrd="0" presId="urn:microsoft.com/office/officeart/2005/8/layout/process4"/>
    <dgm:cxn modelId="{DE5C5BA5-DD24-4490-84BB-FE798A4D61A4}" type="presOf" srcId="{4BC4DA22-8CF1-4A31-8AB7-292E7733B0D2}" destId="{F0E07B57-4EBD-4673-A78E-AF8A8469B304}" srcOrd="0" destOrd="0" presId="urn:microsoft.com/office/officeart/2005/8/layout/process4"/>
    <dgm:cxn modelId="{8F911E69-AA1A-4C0B-AFBD-ED723EFCBA18}" srcId="{2BEF92A7-D40B-49AA-B0FC-5802038FF682}" destId="{88E2A6FA-61A5-4193-9CFA-52C114747916}" srcOrd="0" destOrd="0" parTransId="{12513939-0C3E-4D10-9449-FB76A514143C}" sibTransId="{B6BD02A1-B9D8-4435-8C75-D89CC0D11AE4}"/>
    <dgm:cxn modelId="{2B05DE09-AC29-4915-9F48-825102BEA6FF}" type="presOf" srcId="{A9B269A0-9580-4592-BC29-670CF40D47F8}" destId="{08E1EF5F-DC30-4EAE-9D33-E4BEA31A2474}" srcOrd="0" destOrd="0" presId="urn:microsoft.com/office/officeart/2005/8/layout/process4"/>
    <dgm:cxn modelId="{1A5A089B-4721-4430-B28E-9E0BF8000483}" type="presOf" srcId="{88E2A6FA-61A5-4193-9CFA-52C114747916}" destId="{5CB21315-DF6F-4185-AD08-59369AA4183D}" srcOrd="0" destOrd="0" presId="urn:microsoft.com/office/officeart/2005/8/layout/process4"/>
    <dgm:cxn modelId="{7A10E02E-602F-4CB1-950E-66E6A89C9D0B}" srcId="{A9B269A0-9580-4592-BC29-670CF40D47F8}" destId="{D9021BFC-DC3B-4B05-9F6D-C34C473CB13D}" srcOrd="0" destOrd="0" parTransId="{ECD7F522-3499-4DD6-8952-7013192116D9}" sibTransId="{B063E674-DA94-402B-8B5A-7AF171322F42}"/>
    <dgm:cxn modelId="{743E0291-380A-4AAB-AF4B-A7CBEA1E966A}" type="presOf" srcId="{2BEF92A7-D40B-49AA-B0FC-5802038FF682}" destId="{C0DA4C81-636B-448D-B2AA-D772B051CF5E}" srcOrd="0" destOrd="0" presId="urn:microsoft.com/office/officeart/2005/8/layout/process4"/>
    <dgm:cxn modelId="{78E4B6AC-055F-4572-B38D-2166EC68A2C6}" type="presOf" srcId="{D9021BFC-DC3B-4B05-9F6D-C34C473CB13D}" destId="{B7EB9BFC-438B-4BFE-9931-42E529720F90}" srcOrd="0" destOrd="0" presId="urn:microsoft.com/office/officeart/2005/8/layout/process4"/>
    <dgm:cxn modelId="{33096C16-D084-42A6-89E5-B4A4C02B6CAA}" srcId="{94FA72E8-34A5-4F5B-A926-32EFF7DE83F5}" destId="{7A6F4295-A432-4944-95E9-25C0346411B0}" srcOrd="0" destOrd="0" parTransId="{B9592AF1-A545-4A01-A0F9-0C97E9504FBB}" sibTransId="{2B4D66DC-BCA1-4E2D-B48E-AE162239F3E3}"/>
    <dgm:cxn modelId="{28263C4C-38CA-429B-BACC-A31B5DAC6428}" type="presOf" srcId="{7A6F4295-A432-4944-95E9-25C0346411B0}" destId="{64981C6A-06D2-4D6B-9F67-90A423CD4D7F}" srcOrd="0" destOrd="0" presId="urn:microsoft.com/office/officeart/2005/8/layout/process4"/>
    <dgm:cxn modelId="{779FB3C9-2DA1-4065-B643-3AE428AB7BB6}" type="presOf" srcId="{94FA72E8-34A5-4F5B-A926-32EFF7DE83F5}" destId="{A8A64C1A-9F24-470B-A794-4BD36A437930}" srcOrd="1" destOrd="0" presId="urn:microsoft.com/office/officeart/2005/8/layout/process4"/>
    <dgm:cxn modelId="{9113B35B-8771-4A17-A3BD-9E8107F81A7F}" type="presOf" srcId="{A9B269A0-9580-4592-BC29-670CF40D47F8}" destId="{8B2410DA-B7B8-4B8B-90CC-7F8500AAC4FE}" srcOrd="1" destOrd="0" presId="urn:microsoft.com/office/officeart/2005/8/layout/process4"/>
    <dgm:cxn modelId="{35807BA7-129A-4F8A-9322-ABE5833EA153}" srcId="{4BC4DA22-8CF1-4A31-8AB7-292E7733B0D2}" destId="{94FA72E8-34A5-4F5B-A926-32EFF7DE83F5}" srcOrd="2" destOrd="0" parTransId="{944E83BB-6977-4A96-8C92-942D6E631B16}" sibTransId="{09732623-CFCB-4568-A5C5-9E7E4DEE9380}"/>
    <dgm:cxn modelId="{31CEE5CD-8746-4196-8749-85BDD2F7FD72}" type="presParOf" srcId="{F0E07B57-4EBD-4673-A78E-AF8A8469B304}" destId="{3380DBA6-556B-44A0-AE7D-09FD493A349C}" srcOrd="0" destOrd="0" presId="urn:microsoft.com/office/officeart/2005/8/layout/process4"/>
    <dgm:cxn modelId="{573F1AD0-3CEA-463B-9A61-E6D5425CB1A0}" type="presParOf" srcId="{3380DBA6-556B-44A0-AE7D-09FD493A349C}" destId="{9F9595C5-27C4-468F-AF95-28D5A40BD4EA}" srcOrd="0" destOrd="0" presId="urn:microsoft.com/office/officeart/2005/8/layout/process4"/>
    <dgm:cxn modelId="{63B3E71F-4599-474B-9728-6A02F1590DB7}" type="presParOf" srcId="{3380DBA6-556B-44A0-AE7D-09FD493A349C}" destId="{A8A64C1A-9F24-470B-A794-4BD36A437930}" srcOrd="1" destOrd="0" presId="urn:microsoft.com/office/officeart/2005/8/layout/process4"/>
    <dgm:cxn modelId="{2125491E-89B1-48D5-B59D-202AE8C24B9D}" type="presParOf" srcId="{3380DBA6-556B-44A0-AE7D-09FD493A349C}" destId="{9E6A537D-BB9E-4984-B6B0-EDC72A53F379}" srcOrd="2" destOrd="0" presId="urn:microsoft.com/office/officeart/2005/8/layout/process4"/>
    <dgm:cxn modelId="{8B80E33A-3837-4975-A649-973FF2660014}" type="presParOf" srcId="{9E6A537D-BB9E-4984-B6B0-EDC72A53F379}" destId="{64981C6A-06D2-4D6B-9F67-90A423CD4D7F}" srcOrd="0" destOrd="0" presId="urn:microsoft.com/office/officeart/2005/8/layout/process4"/>
    <dgm:cxn modelId="{B2AF0CB6-FB8F-4253-919C-4E6100598165}" type="presParOf" srcId="{F0E07B57-4EBD-4673-A78E-AF8A8469B304}" destId="{AA40EBA9-074F-4248-A1FF-BE84F3A5584A}" srcOrd="1" destOrd="0" presId="urn:microsoft.com/office/officeart/2005/8/layout/process4"/>
    <dgm:cxn modelId="{FC0C21F7-526D-4522-998F-2E2DC784B114}" type="presParOf" srcId="{F0E07B57-4EBD-4673-A78E-AF8A8469B304}" destId="{340FC2E5-B8EB-458B-828E-9E4DBED3987B}" srcOrd="2" destOrd="0" presId="urn:microsoft.com/office/officeart/2005/8/layout/process4"/>
    <dgm:cxn modelId="{20BCAA83-AB7D-4ADF-A2E0-2A3B8D7FC71A}" type="presParOf" srcId="{340FC2E5-B8EB-458B-828E-9E4DBED3987B}" destId="{C0DA4C81-636B-448D-B2AA-D772B051CF5E}" srcOrd="0" destOrd="0" presId="urn:microsoft.com/office/officeart/2005/8/layout/process4"/>
    <dgm:cxn modelId="{9D8B1989-E659-46D2-9E1F-CA6F77439116}" type="presParOf" srcId="{340FC2E5-B8EB-458B-828E-9E4DBED3987B}" destId="{CAD5871F-F69A-440A-B835-C2164FDF7529}" srcOrd="1" destOrd="0" presId="urn:microsoft.com/office/officeart/2005/8/layout/process4"/>
    <dgm:cxn modelId="{9C7402E0-D270-436A-A39C-B2B77454A6B7}" type="presParOf" srcId="{340FC2E5-B8EB-458B-828E-9E4DBED3987B}" destId="{6592FA9A-537A-4D5B-BCBA-489915E05DBA}" srcOrd="2" destOrd="0" presId="urn:microsoft.com/office/officeart/2005/8/layout/process4"/>
    <dgm:cxn modelId="{9A92B1EA-860F-4535-BBB1-66619BD0DC98}" type="presParOf" srcId="{6592FA9A-537A-4D5B-BCBA-489915E05DBA}" destId="{5CB21315-DF6F-4185-AD08-59369AA4183D}" srcOrd="0" destOrd="0" presId="urn:microsoft.com/office/officeart/2005/8/layout/process4"/>
    <dgm:cxn modelId="{0064AD62-A9E6-469A-8F4A-57E440CC754D}" type="presParOf" srcId="{F0E07B57-4EBD-4673-A78E-AF8A8469B304}" destId="{0FC83A3D-8973-4927-B2CB-3ABA9C3CDF69}" srcOrd="3" destOrd="0" presId="urn:microsoft.com/office/officeart/2005/8/layout/process4"/>
    <dgm:cxn modelId="{D514196C-BAE5-42D7-B568-214983372876}" type="presParOf" srcId="{F0E07B57-4EBD-4673-A78E-AF8A8469B304}" destId="{D7D68E35-98A8-4B38-8336-8FD0DEDC9605}" srcOrd="4" destOrd="0" presId="urn:microsoft.com/office/officeart/2005/8/layout/process4"/>
    <dgm:cxn modelId="{AA735655-982B-42E2-9AF6-9EE39DE34F94}" type="presParOf" srcId="{D7D68E35-98A8-4B38-8336-8FD0DEDC9605}" destId="{08E1EF5F-DC30-4EAE-9D33-E4BEA31A2474}" srcOrd="0" destOrd="0" presId="urn:microsoft.com/office/officeart/2005/8/layout/process4"/>
    <dgm:cxn modelId="{DB12CDCE-D4BC-4B8E-991C-82009B40DAEC}" type="presParOf" srcId="{D7D68E35-98A8-4B38-8336-8FD0DEDC9605}" destId="{8B2410DA-B7B8-4B8B-90CC-7F8500AAC4FE}" srcOrd="1" destOrd="0" presId="urn:microsoft.com/office/officeart/2005/8/layout/process4"/>
    <dgm:cxn modelId="{584B4482-75E3-47EB-B18B-2F3D34287BFB}" type="presParOf" srcId="{D7D68E35-98A8-4B38-8336-8FD0DEDC9605}" destId="{A7174357-B8DF-4B54-8CE4-89360D3052EE}" srcOrd="2" destOrd="0" presId="urn:microsoft.com/office/officeart/2005/8/layout/process4"/>
    <dgm:cxn modelId="{3B90DAE9-D8FD-4F6B-99E0-56E81015B8DB}" type="presParOf" srcId="{A7174357-B8DF-4B54-8CE4-89360D3052EE}" destId="{B7EB9BFC-438B-4BFE-9931-42E529720F90}" srcOrd="0" destOrd="0" presId="urn:microsoft.com/office/officeart/2005/8/layout/process4"/>
  </dgm:cxnLst>
  <dgm:bg/>
  <dgm:whole/>
</dgm:dataModel>
</file>

<file path=ppt/diagrams/data92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TB e D tra i punti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6B3741CB-5855-4123-958F-0791845236FC}">
      <dgm:prSet/>
      <dgm:spPr/>
      <dgm:t>
        <a:bodyPr/>
        <a:lstStyle/>
        <a:p>
          <a:r>
            <a:rPr lang="it-IT" dirty="0" smtClean="0"/>
            <a:t>Calcolo della TAS</a:t>
          </a:r>
          <a:endParaRPr lang="it-IT" dirty="0"/>
        </a:p>
      </dgm:t>
    </dgm:pt>
    <dgm:pt modelId="{3E990B2F-F31D-42D6-A13E-DD5D7C1E4AAC}" type="parTrans" cxnId="{AE7D1C78-9219-4431-AC6E-C169DAC425DF}">
      <dgm:prSet/>
      <dgm:spPr/>
    </dgm:pt>
    <dgm:pt modelId="{B52DF1D7-624D-4C0E-BA65-82A7B65BC527}" type="sibTrans" cxnId="{AE7D1C78-9219-4431-AC6E-C169DAC425DF}">
      <dgm:prSet/>
      <dgm:spPr/>
    </dgm:pt>
    <dgm:pt modelId="{8D5AAEC7-2E26-4C8C-A036-E22522FAB573}">
      <dgm:prSet/>
      <dgm:spPr/>
      <dgm:t>
        <a:bodyPr/>
        <a:lstStyle/>
        <a:p>
          <a:r>
            <a:rPr lang="it-IT" dirty="0" smtClean="0"/>
            <a:t>Calcolo PNR Alternata</a:t>
          </a:r>
          <a:endParaRPr lang="it-IT" dirty="0"/>
        </a:p>
      </dgm:t>
    </dgm:pt>
    <dgm:pt modelId="{48822D08-DF30-4BCD-B1B8-0139BA291695}" type="parTrans" cxnId="{1F4D15A5-793A-4929-9A9D-695D7FE12F29}">
      <dgm:prSet/>
      <dgm:spPr/>
    </dgm:pt>
    <dgm:pt modelId="{BDF66EA5-853F-4C8A-91BF-2313EDB4E3B1}" type="sibTrans" cxnId="{1F4D15A5-793A-4929-9A9D-695D7FE12F29}">
      <dgm:prSet/>
      <dgm:spPr/>
    </dgm:pt>
    <dgm:pt modelId="{1B0E3DF7-63FD-49D1-830D-E0AC20B5AB85}">
      <dgm:prSet/>
      <dgm:spPr/>
      <dgm:t>
        <a:bodyPr/>
        <a:lstStyle/>
        <a:p>
          <a:r>
            <a:rPr lang="it-IT" dirty="0" smtClean="0"/>
            <a:t>Calcolo Intercettamento</a:t>
          </a:r>
          <a:endParaRPr lang="it-IT" dirty="0"/>
        </a:p>
      </dgm:t>
    </dgm:pt>
    <dgm:pt modelId="{D4C43CF0-F907-4171-93C4-8746CAB55EF7}" type="parTrans" cxnId="{3D7A46DE-284D-44DF-B8D5-921153F64EAE}">
      <dgm:prSet/>
      <dgm:spPr/>
    </dgm:pt>
    <dgm:pt modelId="{14F633D7-7D2A-47FD-A22E-F39095056135}" type="sibTrans" cxnId="{3D7A46DE-284D-44DF-B8D5-921153F64EAE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A8310D07-485F-40FD-B6FD-D880B530D65E}" type="pres">
      <dgm:prSet presAssocID="{E19F41FF-CA4F-4296-B8E0-340C53272823}" presName="arrowDiagram4" presStyleCnt="0"/>
      <dgm:spPr/>
    </dgm:pt>
    <dgm:pt modelId="{3E0D1C6F-4F36-46DB-8E37-C2429D4E2D05}" type="pres">
      <dgm:prSet presAssocID="{A7C2AE8E-690F-4EC4-9BDA-90FDB49BBD57}" presName="bullet4a" presStyleLbl="node1" presStyleIdx="0" presStyleCnt="4"/>
      <dgm:spPr/>
    </dgm:pt>
    <dgm:pt modelId="{C41A2C63-B842-4677-A51E-ADFC5C5F397C}" type="pres">
      <dgm:prSet presAssocID="{A7C2AE8E-690F-4EC4-9BDA-90FDB49BBD57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B31C4E-41FF-4890-AE88-E5584E6A8445}" type="pres">
      <dgm:prSet presAssocID="{6B3741CB-5855-4123-958F-0791845236FC}" presName="bullet4b" presStyleLbl="node1" presStyleIdx="1" presStyleCnt="4"/>
      <dgm:spPr/>
    </dgm:pt>
    <dgm:pt modelId="{0A028881-3A92-4066-9373-6ED36557BE11}" type="pres">
      <dgm:prSet presAssocID="{6B3741CB-5855-4123-958F-0791845236FC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9B93D85-A0EB-49D0-8C56-749715E790D9}" type="pres">
      <dgm:prSet presAssocID="{8D5AAEC7-2E26-4C8C-A036-E22522FAB573}" presName="bullet4c" presStyleLbl="node1" presStyleIdx="2" presStyleCnt="4"/>
      <dgm:spPr/>
    </dgm:pt>
    <dgm:pt modelId="{C54634F1-D090-4BEC-BC55-B26D8BDA35CE}" type="pres">
      <dgm:prSet presAssocID="{8D5AAEC7-2E26-4C8C-A036-E22522FAB573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7DE8A1E-3CF2-4E48-9B35-7A393A7E7706}" type="pres">
      <dgm:prSet presAssocID="{1B0E3DF7-63FD-49D1-830D-E0AC20B5AB85}" presName="bullet4d" presStyleLbl="node1" presStyleIdx="3" presStyleCnt="4"/>
      <dgm:spPr/>
    </dgm:pt>
    <dgm:pt modelId="{EDBE2FE1-762E-4F39-A909-0DE9D4D251DF}" type="pres">
      <dgm:prSet presAssocID="{1B0E3DF7-63FD-49D1-830D-E0AC20B5AB85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5EBC723-C0C2-48DC-99D3-6F2B6F90F4BB}" type="presOf" srcId="{A7C2AE8E-690F-4EC4-9BDA-90FDB49BBD57}" destId="{C41A2C63-B842-4677-A51E-ADFC5C5F397C}" srcOrd="0" destOrd="0" presId="urn:microsoft.com/office/officeart/2005/8/layout/arrow2"/>
    <dgm:cxn modelId="{AE7D1C78-9219-4431-AC6E-C169DAC425DF}" srcId="{E19F41FF-CA4F-4296-B8E0-340C53272823}" destId="{6B3741CB-5855-4123-958F-0791845236FC}" srcOrd="1" destOrd="0" parTransId="{3E990B2F-F31D-42D6-A13E-DD5D7C1E4AAC}" sibTransId="{B52DF1D7-624D-4C0E-BA65-82A7B65BC527}"/>
    <dgm:cxn modelId="{3D7A46DE-284D-44DF-B8D5-921153F64EAE}" srcId="{E19F41FF-CA4F-4296-B8E0-340C53272823}" destId="{1B0E3DF7-63FD-49D1-830D-E0AC20B5AB85}" srcOrd="3" destOrd="0" parTransId="{D4C43CF0-F907-4171-93C4-8746CAB55EF7}" sibTransId="{14F633D7-7D2A-47FD-A22E-F39095056135}"/>
    <dgm:cxn modelId="{7A911E1E-AC2D-4EBF-9BC5-6A45E6EE4E2B}" type="presOf" srcId="{E19F41FF-CA4F-4296-B8E0-340C53272823}" destId="{6555694C-60F4-48FD-B317-3722FF98FBB9}" srcOrd="0" destOrd="0" presId="urn:microsoft.com/office/officeart/2005/8/layout/arrow2"/>
    <dgm:cxn modelId="{8AE65FB4-0E57-42CC-8CFA-EDD7B03EE710}" type="presOf" srcId="{1B0E3DF7-63FD-49D1-830D-E0AC20B5AB85}" destId="{EDBE2FE1-762E-4F39-A909-0DE9D4D251DF}" srcOrd="0" destOrd="0" presId="urn:microsoft.com/office/officeart/2005/8/layout/arrow2"/>
    <dgm:cxn modelId="{6D3EE227-A681-4FC6-A770-7492BCABC2B1}" type="presOf" srcId="{6B3741CB-5855-4123-958F-0791845236FC}" destId="{0A028881-3A92-4066-9373-6ED36557BE11}" srcOrd="0" destOrd="0" presId="urn:microsoft.com/office/officeart/2005/8/layout/arrow2"/>
    <dgm:cxn modelId="{1F4D15A5-793A-4929-9A9D-695D7FE12F29}" srcId="{E19F41FF-CA4F-4296-B8E0-340C53272823}" destId="{8D5AAEC7-2E26-4C8C-A036-E22522FAB573}" srcOrd="2" destOrd="0" parTransId="{48822D08-DF30-4BCD-B1B8-0139BA291695}" sibTransId="{BDF66EA5-853F-4C8A-91BF-2313EDB4E3B1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2D01A65E-E2EA-42C3-B3B9-7688D712AFA4}" type="presOf" srcId="{8D5AAEC7-2E26-4C8C-A036-E22522FAB573}" destId="{C54634F1-D090-4BEC-BC55-B26D8BDA35CE}" srcOrd="0" destOrd="0" presId="urn:microsoft.com/office/officeart/2005/8/layout/arrow2"/>
    <dgm:cxn modelId="{7C641519-386F-4F20-A391-5CE3F6CE5473}" type="presParOf" srcId="{6555694C-60F4-48FD-B317-3722FF98FBB9}" destId="{E8E17464-8E84-40F9-8AE2-1E89CEC3D5FA}" srcOrd="0" destOrd="0" presId="urn:microsoft.com/office/officeart/2005/8/layout/arrow2"/>
    <dgm:cxn modelId="{B4FE5414-4F22-4385-BB0D-53C644AC1C54}" type="presParOf" srcId="{6555694C-60F4-48FD-B317-3722FF98FBB9}" destId="{A8310D07-485F-40FD-B6FD-D880B530D65E}" srcOrd="1" destOrd="0" presId="urn:microsoft.com/office/officeart/2005/8/layout/arrow2"/>
    <dgm:cxn modelId="{67F18689-B823-4E60-B9D7-4DE1BDE7463A}" type="presParOf" srcId="{A8310D07-485F-40FD-B6FD-D880B530D65E}" destId="{3E0D1C6F-4F36-46DB-8E37-C2429D4E2D05}" srcOrd="0" destOrd="0" presId="urn:microsoft.com/office/officeart/2005/8/layout/arrow2"/>
    <dgm:cxn modelId="{71247A72-0D6A-4B4C-87AE-63763AD8EF46}" type="presParOf" srcId="{A8310D07-485F-40FD-B6FD-D880B530D65E}" destId="{C41A2C63-B842-4677-A51E-ADFC5C5F397C}" srcOrd="1" destOrd="0" presId="urn:microsoft.com/office/officeart/2005/8/layout/arrow2"/>
    <dgm:cxn modelId="{8D9B5290-E0E6-45D5-8E61-2839D6F8A629}" type="presParOf" srcId="{A8310D07-485F-40FD-B6FD-D880B530D65E}" destId="{35B31C4E-41FF-4890-AE88-E5584E6A8445}" srcOrd="2" destOrd="0" presId="urn:microsoft.com/office/officeart/2005/8/layout/arrow2"/>
    <dgm:cxn modelId="{D10EF2A4-1C1D-45D9-AACA-73C97BA2B5B8}" type="presParOf" srcId="{A8310D07-485F-40FD-B6FD-D880B530D65E}" destId="{0A028881-3A92-4066-9373-6ED36557BE11}" srcOrd="3" destOrd="0" presId="urn:microsoft.com/office/officeart/2005/8/layout/arrow2"/>
    <dgm:cxn modelId="{474BD7DB-E024-4943-9D3D-9121B62C5ED0}" type="presParOf" srcId="{A8310D07-485F-40FD-B6FD-D880B530D65E}" destId="{D9B93D85-A0EB-49D0-8C56-749715E790D9}" srcOrd="4" destOrd="0" presId="urn:microsoft.com/office/officeart/2005/8/layout/arrow2"/>
    <dgm:cxn modelId="{394F10CA-DFC6-4BFC-98CB-0390749F3236}" type="presParOf" srcId="{A8310D07-485F-40FD-B6FD-D880B530D65E}" destId="{C54634F1-D090-4BEC-BC55-B26D8BDA35CE}" srcOrd="5" destOrd="0" presId="urn:microsoft.com/office/officeart/2005/8/layout/arrow2"/>
    <dgm:cxn modelId="{58BC09F0-5520-4987-A9BD-04F6DEC81955}" type="presParOf" srcId="{A8310D07-485F-40FD-B6FD-D880B530D65E}" destId="{87DE8A1E-3CF2-4E48-9B35-7A393A7E7706}" srcOrd="6" destOrd="0" presId="urn:microsoft.com/office/officeart/2005/8/layout/arrow2"/>
    <dgm:cxn modelId="{4097552A-ACF4-4B55-9061-53F32AB1E1E9}" type="presParOf" srcId="{A8310D07-485F-40FD-B6FD-D880B530D65E}" destId="{EDBE2FE1-762E-4F39-A909-0DE9D4D251DF}" srcOrd="7" destOrd="0" presId="urn:microsoft.com/office/officeart/2005/8/layout/arrow2"/>
  </dgm:cxnLst>
  <dgm:bg/>
  <dgm:whole/>
</dgm:dataModel>
</file>

<file path=ppt/diagrams/data93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1</a:t>
          </a:r>
          <a:endParaRPr lang="it-IT" sz="28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 sz="1600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 sz="1600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2</a:t>
          </a:r>
          <a:endParaRPr lang="it-IT" sz="28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 sz="1600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 sz="1600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3</a:t>
          </a:r>
          <a:endParaRPr lang="it-IT" sz="28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 sz="1600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 sz="1600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1</a:t>
          </a:r>
          <a:endParaRPr lang="it-IT" sz="28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 sz="1600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 sz="1600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2800" dirty="0" err="1" smtClean="0"/>
            <a:t>Step</a:t>
          </a:r>
          <a:r>
            <a:rPr lang="it-IT" sz="2800" dirty="0" smtClean="0"/>
            <a:t> 4</a:t>
          </a:r>
          <a:endParaRPr lang="it-IT" sz="28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 sz="1600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 sz="1600"/>
        </a:p>
      </dgm:t>
    </dgm:pt>
    <dgm:pt modelId="{694DF4AD-FCF0-4E4F-AFEB-4B33CBC0BB3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err="1" smtClean="0"/>
            <a:t>Step</a:t>
          </a:r>
          <a:r>
            <a:rPr lang="it-IT" sz="2800" dirty="0" smtClean="0"/>
            <a:t> 5</a:t>
          </a:r>
          <a:endParaRPr lang="it-IT" sz="2800" dirty="0"/>
        </a:p>
      </dgm:t>
    </dgm:pt>
    <dgm:pt modelId="{FDD1D1CB-BFE6-44BD-A41D-671054CDA604}" type="parTrans" cxnId="{CE33801B-DCFB-4953-A14A-E309E671A9EF}">
      <dgm:prSet/>
      <dgm:spPr/>
      <dgm:t>
        <a:bodyPr/>
        <a:lstStyle/>
        <a:p>
          <a:endParaRPr lang="it-IT" sz="1600"/>
        </a:p>
      </dgm:t>
    </dgm:pt>
    <dgm:pt modelId="{3799E223-0FEC-4A65-BBAC-68D5BD404FB2}" type="sibTrans" cxnId="{CE33801B-DCFB-4953-A14A-E309E671A9EF}">
      <dgm:prSet/>
      <dgm:spPr/>
      <dgm:t>
        <a:bodyPr/>
        <a:lstStyle/>
        <a:p>
          <a:endParaRPr lang="it-IT" sz="1600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Risultato 2</a:t>
          </a:r>
          <a:endParaRPr lang="it-IT" sz="28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 sz="1600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 sz="1600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ETOi=10</a:t>
          </a:r>
          <a:r>
            <a:rPr lang="it-IT" sz="2800" baseline="30000" dirty="0" smtClean="0"/>
            <a:t>h</a:t>
          </a:r>
          <a:r>
            <a:rPr lang="it-IT" sz="2800" dirty="0" smtClean="0"/>
            <a:t>46</a:t>
          </a:r>
          <a:r>
            <a:rPr lang="it-IT" sz="2800" baseline="30000" dirty="0" smtClean="0"/>
            <a:t>m</a:t>
          </a:r>
          <a:endParaRPr lang="it-IT" sz="2800" baseline="300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 sz="1600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 sz="1600"/>
        </a:p>
      </dgm:t>
    </dgm:pt>
    <dgm:pt modelId="{7B004DD5-983F-4EB5-9907-A6E072613FD7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THi=066°</a:t>
          </a:r>
          <a:endParaRPr lang="it-IT" sz="2800" dirty="0"/>
        </a:p>
      </dgm:t>
    </dgm:pt>
    <dgm:pt modelId="{DBBD60A8-6667-4B1B-B9F6-85A857769FAE}" type="parTrans" cxnId="{46BEB3AB-A216-4F9A-B3D0-C0B424FBD149}">
      <dgm:prSet/>
      <dgm:spPr/>
      <dgm:t>
        <a:bodyPr/>
        <a:lstStyle/>
        <a:p>
          <a:endParaRPr lang="it-IT" sz="1600"/>
        </a:p>
      </dgm:t>
    </dgm:pt>
    <dgm:pt modelId="{B573344B-D73A-4C8D-831B-3323F927FF88}" type="sibTrans" cxnId="{46BEB3AB-A216-4F9A-B3D0-C0B424FBD149}">
      <dgm:prSet/>
      <dgm:spPr/>
      <dgm:t>
        <a:bodyPr/>
        <a:lstStyle/>
        <a:p>
          <a:endParaRPr lang="it-IT" sz="1600"/>
        </a:p>
      </dgm:t>
    </dgm:pt>
    <dgm:pt modelId="{C79FA716-98BA-4BBE-B914-2E95FB2AB8C5}">
      <dgm:prSet phldrT="[Testo]" custT="1"/>
      <dgm:spPr/>
      <dgm:t>
        <a:bodyPr/>
        <a:lstStyle/>
        <a:p>
          <a:r>
            <a:rPr lang="it-IT" sz="2800" dirty="0" smtClean="0"/>
            <a:t>TB=140°; D=80 NM</a:t>
          </a:r>
          <a:endParaRPr lang="it-IT" sz="2800" dirty="0"/>
        </a:p>
      </dgm:t>
    </dgm:pt>
    <dgm:pt modelId="{71469A39-3A70-4842-9330-2AA02423BD8A}" type="parTrans" cxnId="{93872ABD-EF6A-4DE8-AE09-FB5A4844752B}">
      <dgm:prSet/>
      <dgm:spPr/>
      <dgm:t>
        <a:bodyPr/>
        <a:lstStyle/>
        <a:p>
          <a:endParaRPr lang="it-IT" sz="1600"/>
        </a:p>
      </dgm:t>
    </dgm:pt>
    <dgm:pt modelId="{E082A1D3-56E8-4F5F-AC27-EB9CE0AF835E}" type="sibTrans" cxnId="{93872ABD-EF6A-4DE8-AE09-FB5A4844752B}">
      <dgm:prSet/>
      <dgm:spPr/>
      <dgm:t>
        <a:bodyPr/>
        <a:lstStyle/>
        <a:p>
          <a:endParaRPr lang="it-IT" sz="1600"/>
        </a:p>
      </dgm:t>
    </dgm:pt>
    <dgm:pt modelId="{3885A78C-27FE-4C8A-9978-A06E482A2374}">
      <dgm:prSet phldrT="[Testo]" custT="1"/>
      <dgm:spPr/>
      <dgm:t>
        <a:bodyPr/>
        <a:lstStyle/>
        <a:p>
          <a:r>
            <a:rPr lang="it-IT" sz="2800" dirty="0" smtClean="0"/>
            <a:t>TB=120°; D=60 NM</a:t>
          </a:r>
          <a:endParaRPr lang="it-IT" sz="2800" dirty="0"/>
        </a:p>
      </dgm:t>
    </dgm:pt>
    <dgm:pt modelId="{A8BA43BE-6CA5-4106-83BE-5D5FC4ECAE7F}" type="parTrans" cxnId="{4CABFB68-F12C-4B6D-A909-6677E4ADE4EC}">
      <dgm:prSet/>
      <dgm:spPr/>
      <dgm:t>
        <a:bodyPr/>
        <a:lstStyle/>
        <a:p>
          <a:endParaRPr lang="it-IT" sz="1600"/>
        </a:p>
      </dgm:t>
    </dgm:pt>
    <dgm:pt modelId="{3337471A-E8B2-4B9C-9694-A8F8BDCC4F4E}" type="sibTrans" cxnId="{4CABFB68-F12C-4B6D-A909-6677E4ADE4EC}">
      <dgm:prSet/>
      <dgm:spPr/>
      <dgm:t>
        <a:bodyPr/>
        <a:lstStyle/>
        <a:p>
          <a:endParaRPr lang="it-IT" sz="1600"/>
        </a:p>
      </dgm:t>
    </dgm:pt>
    <dgm:pt modelId="{4386F9C0-6A57-4811-BDE0-84F6E7227F77}">
      <dgm:prSet phldrT="[Testo]" custT="1"/>
      <dgm:spPr/>
      <dgm:t>
        <a:bodyPr/>
        <a:lstStyle/>
        <a:p>
          <a:r>
            <a:rPr lang="it-IT" sz="2800" dirty="0" smtClean="0"/>
            <a:t>TAS=116</a:t>
          </a:r>
          <a:r>
            <a:rPr lang="it-IT" sz="2800" baseline="30000" dirty="0" smtClean="0"/>
            <a:t>k</a:t>
          </a:r>
          <a:endParaRPr lang="it-IT" sz="2800" baseline="30000" dirty="0"/>
        </a:p>
      </dgm:t>
    </dgm:pt>
    <dgm:pt modelId="{EE5E7BE8-427C-4671-9E2F-1B9649CA75BC}" type="parTrans" cxnId="{CDA5E206-1191-46C8-9872-481CFD1EBCF8}">
      <dgm:prSet/>
      <dgm:spPr/>
      <dgm:t>
        <a:bodyPr/>
        <a:lstStyle/>
        <a:p>
          <a:endParaRPr lang="it-IT" sz="1600"/>
        </a:p>
      </dgm:t>
    </dgm:pt>
    <dgm:pt modelId="{F0F37A01-1221-45E3-8018-3979B8D05195}" type="sibTrans" cxnId="{CDA5E206-1191-46C8-9872-481CFD1EBCF8}">
      <dgm:prSet/>
      <dgm:spPr/>
      <dgm:t>
        <a:bodyPr/>
        <a:lstStyle/>
        <a:p>
          <a:endParaRPr lang="it-IT" sz="1600"/>
        </a:p>
      </dgm:t>
    </dgm:pt>
    <dgm:pt modelId="{2EE6D615-C5B2-4761-A636-070276B3B8D1}">
      <dgm:prSet phldrT="[Testo]" custT="1"/>
      <dgm:spPr/>
      <dgm:t>
        <a:bodyPr/>
        <a:lstStyle/>
        <a:p>
          <a:r>
            <a:rPr lang="it-IT" sz="2800" dirty="0" smtClean="0"/>
            <a:t>PNRt=28</a:t>
          </a:r>
          <a:r>
            <a:rPr lang="it-IT" sz="2800" baseline="30000" dirty="0" smtClean="0"/>
            <a:t>m</a:t>
          </a:r>
          <a:r>
            <a:rPr lang="it-IT" sz="2800" dirty="0" smtClean="0"/>
            <a:t>; PNR</a:t>
          </a:r>
          <a:r>
            <a:rPr lang="it-IT" sz="2800" baseline="-25000" dirty="0" smtClean="0"/>
            <a:t>d</a:t>
          </a:r>
          <a:r>
            <a:rPr lang="it-IT" sz="2800" dirty="0" smtClean="0"/>
            <a:t>=54NM</a:t>
          </a:r>
          <a:endParaRPr lang="it-IT" sz="2800" dirty="0"/>
        </a:p>
      </dgm:t>
    </dgm:pt>
    <dgm:pt modelId="{A882BE78-94B1-46C5-A5CD-72AA554CD828}" type="parTrans" cxnId="{3C980B72-CBE1-45B7-9ABA-799A918A13AC}">
      <dgm:prSet/>
      <dgm:spPr/>
      <dgm:t>
        <a:bodyPr/>
        <a:lstStyle/>
        <a:p>
          <a:endParaRPr lang="it-IT" sz="1600"/>
        </a:p>
      </dgm:t>
    </dgm:pt>
    <dgm:pt modelId="{2ED17E49-DBEE-4343-9D9B-F5B0A30AF987}" type="sibTrans" cxnId="{3C980B72-CBE1-45B7-9ABA-799A918A13AC}">
      <dgm:prSet/>
      <dgm:spPr/>
      <dgm:t>
        <a:bodyPr/>
        <a:lstStyle/>
        <a:p>
          <a:endParaRPr lang="it-IT" sz="1600"/>
        </a:p>
      </dgm:t>
    </dgm:pt>
    <dgm:pt modelId="{15EF477A-5D54-4B2F-AE6B-9180CBF55187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800" dirty="0" smtClean="0"/>
            <a:t>THi=066°; FTi=8</a:t>
          </a:r>
          <a:r>
            <a:rPr lang="it-IT" sz="2800" baseline="30000" dirty="0" smtClean="0"/>
            <a:t>m</a:t>
          </a:r>
          <a:r>
            <a:rPr lang="it-IT" sz="2800" dirty="0" smtClean="0"/>
            <a:t>; TCi=070°</a:t>
          </a:r>
          <a:endParaRPr lang="it-IT" sz="2800" dirty="0"/>
        </a:p>
      </dgm:t>
    </dgm:pt>
    <dgm:pt modelId="{6E10D41F-22A9-431A-B747-C9F2FFB1879F}" type="parTrans" cxnId="{BE6321A3-5BBE-477C-8746-4910A4C8BA46}">
      <dgm:prSet/>
      <dgm:spPr/>
    </dgm:pt>
    <dgm:pt modelId="{0F820B6D-5494-4DF2-806B-C40ADA5A68DF}" type="sibTrans" cxnId="{BE6321A3-5BBE-477C-8746-4910A4C8BA46}">
      <dgm:prSet/>
      <dgm:spPr/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BE4AF78-629F-4C29-A0D3-1B4E95F649E2}" type="pres">
      <dgm:prSet presAssocID="{6AC4354C-D4B9-42FD-ABFF-86E1BDF49F41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263F0D-9600-49CF-8DC4-29EE66C62866}" type="pres">
      <dgm:prSet presAssocID="{8986C736-C011-4FCC-9665-34D96ABB9BB2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AD19F9-D3FB-46F6-A0B7-76FDEFCCE682}" type="pres">
      <dgm:prSet presAssocID="{EDC92140-F8FD-40F7-83BF-D842E29ECB3B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7" custLinFactNeighborX="1502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0D2B992-EBB3-417D-B4BF-1065CC631E2A}" type="pres">
      <dgm:prSet presAssocID="{FCED0921-9F4B-42E3-8234-70F2E57CDBEC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B5C1AFF0-286B-4785-B671-3A83FBE39562}" type="pres">
      <dgm:prSet presAssocID="{694DF4AD-FCF0-4E4F-AFEB-4B33CBC0BB31}" presName="linNode" presStyleCnt="0"/>
      <dgm:spPr/>
    </dgm:pt>
    <dgm:pt modelId="{0BBCD016-28C3-4EF9-85CE-51228EA4E69A}" type="pres">
      <dgm:prSet presAssocID="{694DF4AD-FCF0-4E4F-AFEB-4B33CBC0BB31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D4384C-1C32-4AD1-9F9F-9D12841FE34B}" type="pres">
      <dgm:prSet presAssocID="{694DF4AD-FCF0-4E4F-AFEB-4B33CBC0BB31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7833FA-D6CF-4088-95A1-88F682B5685B}" type="pres">
      <dgm:prSet presAssocID="{3799E223-0FEC-4A65-BBAC-68D5BD404FB2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5" presStyleCnt="7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A23A20B-A190-463E-8F2E-EEEDC6BA4331}" type="pres">
      <dgm:prSet presAssocID="{7E6F9B80-796C-4979-9930-186DC038E421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3A5EE36-4975-4F1E-AC52-DF96DC37708A}" type="pres">
      <dgm:prSet presAssocID="{9B8A609B-AC5F-4218-BC52-A10BA7FB9D4E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214DB843-AD7E-44E7-B015-B057274AEF9B}" type="presOf" srcId="{7E6F9B80-796C-4979-9930-186DC038E421}" destId="{4539D06C-FC12-4E89-B63D-3B38551F7418}" srcOrd="0" destOrd="0" presId="urn:microsoft.com/office/officeart/2005/8/layout/vList5"/>
    <dgm:cxn modelId="{36EF6C43-9EC0-4D66-9387-808BCB466996}" type="presOf" srcId="{8986C736-C011-4FCC-9665-34D96ABB9BB2}" destId="{01E313A1-1D0A-4195-B1CA-C4C9242C8F7F}" srcOrd="0" destOrd="0" presId="urn:microsoft.com/office/officeart/2005/8/layout/vList5"/>
    <dgm:cxn modelId="{7EB74976-65A7-4D3A-919C-18E4746E391B}" srcId="{18812DFD-6E13-4CD4-91E1-B0FFFB1E38DD}" destId="{7E6F9B80-796C-4979-9930-186DC038E421}" srcOrd="5" destOrd="0" parTransId="{E91D8914-EDE2-497D-AB71-E66183138AE0}" sibTransId="{E5D201C1-552D-446D-B447-3CB9D66559A9}"/>
    <dgm:cxn modelId="{A77387A2-3406-4258-9B72-1E2FF4104563}" type="presOf" srcId="{3885A78C-27FE-4C8A-9978-A06E482A2374}" destId="{99263F0D-9600-49CF-8DC4-29EE66C62866}" srcOrd="0" destOrd="0" presId="urn:microsoft.com/office/officeart/2005/8/layout/vList5"/>
    <dgm:cxn modelId="{46BEB3AB-A216-4F9A-B3D0-C0B424FBD149}" srcId="{7E6F9B80-796C-4979-9930-186DC038E421}" destId="{7B004DD5-983F-4EB5-9907-A6E072613FD7}" srcOrd="0" destOrd="0" parTransId="{DBBD60A8-6667-4B1B-B9F6-85A857769FAE}" sibTransId="{B573344B-D73A-4C8D-831B-3323F927FF88}"/>
    <dgm:cxn modelId="{2016B406-77F7-4598-B884-DFA673DC3A71}" type="presOf" srcId="{4793A041-FFCA-4512-9271-16895D90F149}" destId="{93A5EE36-4975-4F1E-AC52-DF96DC37708A}" srcOrd="0" destOrd="0" presId="urn:microsoft.com/office/officeart/2005/8/layout/vList5"/>
    <dgm:cxn modelId="{4CABFB68-F12C-4B6D-A909-6677E4ADE4EC}" srcId="{8986C736-C011-4FCC-9665-34D96ABB9BB2}" destId="{3885A78C-27FE-4C8A-9978-A06E482A2374}" srcOrd="0" destOrd="0" parTransId="{A8BA43BE-6CA5-4106-83BE-5D5FC4ECAE7F}" sibTransId="{3337471A-E8B2-4B9C-9694-A8F8BDCC4F4E}"/>
    <dgm:cxn modelId="{BDA4A254-3A77-4958-94F7-FECB090548D9}" type="presOf" srcId="{EDC92140-F8FD-40F7-83BF-D842E29ECB3B}" destId="{C95C735F-731B-428D-9989-73B3911F90C6}" srcOrd="0" destOrd="0" presId="urn:microsoft.com/office/officeart/2005/8/layout/vList5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8B249517-FCF4-4B7A-97A5-9E5209C66F28}" type="presOf" srcId="{C79FA716-98BA-4BBE-B914-2E95FB2AB8C5}" destId="{CBE4AF78-629F-4C29-A0D3-1B4E95F649E2}" srcOrd="0" destOrd="0" presId="urn:microsoft.com/office/officeart/2005/8/layout/vList5"/>
    <dgm:cxn modelId="{9465451F-4147-4C35-9573-95078CAE4E51}" type="presOf" srcId="{694DF4AD-FCF0-4E4F-AFEB-4B33CBC0BB31}" destId="{0BBCD016-28C3-4EF9-85CE-51228EA4E69A}" srcOrd="0" destOrd="0" presId="urn:microsoft.com/office/officeart/2005/8/layout/vList5"/>
    <dgm:cxn modelId="{6F0E6F11-FFAD-49C3-A7CA-87320317446A}" type="presOf" srcId="{9B8A609B-AC5F-4218-BC52-A10BA7FB9D4E}" destId="{3DA1B736-55DA-4DD6-ACEA-729E9F869A52}" srcOrd="0" destOrd="0" presId="urn:microsoft.com/office/officeart/2005/8/layout/vList5"/>
    <dgm:cxn modelId="{A6591E9D-1CA5-42E3-B826-A8A88EF7DBDC}" type="presOf" srcId="{7B004DD5-983F-4EB5-9907-A6E072613FD7}" destId="{AA23A20B-A190-463E-8F2E-EEEDC6BA4331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BBBA6820-9765-4A02-AC56-2A5D2479FC17}" type="presOf" srcId="{2EE6D615-C5B2-4761-A636-070276B3B8D1}" destId="{30D2B992-EBB3-417D-B4BF-1065CC631E2A}" srcOrd="0" destOrd="0" presId="urn:microsoft.com/office/officeart/2005/8/layout/vList5"/>
    <dgm:cxn modelId="{6F33E945-E3B1-48F4-89FE-4C7F5067E3C9}" type="presOf" srcId="{6AC4354C-D4B9-42FD-ABFF-86E1BDF49F41}" destId="{668F6A58-16E6-4358-87BD-3A4181A3B2C8}" srcOrd="0" destOrd="0" presId="urn:microsoft.com/office/officeart/2005/8/layout/vList5"/>
    <dgm:cxn modelId="{9178E171-10D7-4065-A68F-A52B20CFC8B3}" type="presOf" srcId="{4386F9C0-6A57-4811-BDE0-84F6E7227F77}" destId="{F6AD19F9-D3FB-46F6-A0B7-76FDEFCCE682}" srcOrd="0" destOrd="0" presId="urn:microsoft.com/office/officeart/2005/8/layout/vList5"/>
    <dgm:cxn modelId="{0BBB210F-18E6-49E5-986A-9CA8FEAD12B2}" type="presOf" srcId="{18812DFD-6E13-4CD4-91E1-B0FFFB1E38DD}" destId="{431736DF-1099-4F93-99F6-41908D16F927}" srcOrd="0" destOrd="0" presId="urn:microsoft.com/office/officeart/2005/8/layout/vList5"/>
    <dgm:cxn modelId="{3C980B72-CBE1-45B7-9ABA-799A918A13AC}" srcId="{FCED0921-9F4B-42E3-8234-70F2E57CDBEC}" destId="{2EE6D615-C5B2-4761-A636-070276B3B8D1}" srcOrd="0" destOrd="0" parTransId="{A882BE78-94B1-46C5-A5CD-72AA554CD828}" sibTransId="{2ED17E49-DBEE-4343-9D9B-F5B0A30AF987}"/>
    <dgm:cxn modelId="{CE33801B-DCFB-4953-A14A-E309E671A9EF}" srcId="{18812DFD-6E13-4CD4-91E1-B0FFFB1E38DD}" destId="{694DF4AD-FCF0-4E4F-AFEB-4B33CBC0BB31}" srcOrd="4" destOrd="0" parTransId="{FDD1D1CB-BFE6-44BD-A41D-671054CDA604}" sibTransId="{3799E223-0FEC-4A65-BBAC-68D5BD404FB2}"/>
    <dgm:cxn modelId="{BE6321A3-5BBE-477C-8746-4910A4C8BA46}" srcId="{694DF4AD-FCF0-4E4F-AFEB-4B33CBC0BB31}" destId="{15EF477A-5D54-4B2F-AE6B-9180CBF55187}" srcOrd="0" destOrd="0" parTransId="{6E10D41F-22A9-431A-B747-C9F2FFB1879F}" sibTransId="{0F820B6D-5494-4DF2-806B-C40ADA5A68DF}"/>
    <dgm:cxn modelId="{8D43D868-C257-4FD2-8F4D-0DD41368523E}" type="presOf" srcId="{15EF477A-5D54-4B2F-AE6B-9180CBF55187}" destId="{A0D4384C-1C32-4AD1-9F9F-9D12841FE34B}" srcOrd="0" destOrd="0" presId="urn:microsoft.com/office/officeart/2005/8/layout/vList5"/>
    <dgm:cxn modelId="{93872ABD-EF6A-4DE8-AE09-FB5A4844752B}" srcId="{6AC4354C-D4B9-42FD-ABFF-86E1BDF49F41}" destId="{C79FA716-98BA-4BBE-B914-2E95FB2AB8C5}" srcOrd="0" destOrd="0" parTransId="{71469A39-3A70-4842-9330-2AA02423BD8A}" sibTransId="{E082A1D3-56E8-4F5F-AC27-EB9CE0AF835E}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CDA5E206-1191-46C8-9872-481CFD1EBCF8}" srcId="{EDC92140-F8FD-40F7-83BF-D842E29ECB3B}" destId="{4386F9C0-6A57-4811-BDE0-84F6E7227F77}" srcOrd="0" destOrd="0" parTransId="{EE5E7BE8-427C-4671-9E2F-1B9649CA75BC}" sibTransId="{F0F37A01-1221-45E3-8018-3979B8D05195}"/>
    <dgm:cxn modelId="{B4352BFE-C295-4BC5-A668-F1987E13766F}" type="presOf" srcId="{FCED0921-9F4B-42E3-8234-70F2E57CDBEC}" destId="{5BB9EB2B-0637-4B0F-91F0-78DDA36134BC}" srcOrd="0" destOrd="0" presId="urn:microsoft.com/office/officeart/2005/8/layout/vList5"/>
    <dgm:cxn modelId="{1D28D3F0-5F8D-47EE-AF91-43FDCCB81A06}" srcId="{18812DFD-6E13-4CD4-91E1-B0FFFB1E38DD}" destId="{9B8A609B-AC5F-4218-BC52-A10BA7FB9D4E}" srcOrd="6" destOrd="0" parTransId="{97E9BC50-11E9-4053-A382-075258B9215D}" sibTransId="{7B8E5879-E990-458E-9332-5B6C8CE1F567}"/>
    <dgm:cxn modelId="{37BDBD8E-F0F5-4897-BD95-80C978863D7A}" type="presParOf" srcId="{431736DF-1099-4F93-99F6-41908D16F927}" destId="{DFAD5C82-E01A-4E90-A6D2-AAEDBDBF7179}" srcOrd="0" destOrd="0" presId="urn:microsoft.com/office/officeart/2005/8/layout/vList5"/>
    <dgm:cxn modelId="{A8304A90-865F-4539-BB7F-72457C48C836}" type="presParOf" srcId="{DFAD5C82-E01A-4E90-A6D2-AAEDBDBF7179}" destId="{668F6A58-16E6-4358-87BD-3A4181A3B2C8}" srcOrd="0" destOrd="0" presId="urn:microsoft.com/office/officeart/2005/8/layout/vList5"/>
    <dgm:cxn modelId="{8101D858-3732-4375-8C42-8F36297C8547}" type="presParOf" srcId="{DFAD5C82-E01A-4E90-A6D2-AAEDBDBF7179}" destId="{CBE4AF78-629F-4C29-A0D3-1B4E95F649E2}" srcOrd="1" destOrd="0" presId="urn:microsoft.com/office/officeart/2005/8/layout/vList5"/>
    <dgm:cxn modelId="{3244DE20-0E72-4235-8D5F-C0FA98ACC12E}" type="presParOf" srcId="{431736DF-1099-4F93-99F6-41908D16F927}" destId="{4F538DF5-9E29-41A7-8A2F-04465DAC07C8}" srcOrd="1" destOrd="0" presId="urn:microsoft.com/office/officeart/2005/8/layout/vList5"/>
    <dgm:cxn modelId="{728251DC-CFB8-4AF7-A60C-EC2142B6F055}" type="presParOf" srcId="{431736DF-1099-4F93-99F6-41908D16F927}" destId="{794C66D0-DF69-43D4-B1F9-E72CE3DD0880}" srcOrd="2" destOrd="0" presId="urn:microsoft.com/office/officeart/2005/8/layout/vList5"/>
    <dgm:cxn modelId="{72F8A8C1-89E0-4E2D-86FD-1431FF3DED57}" type="presParOf" srcId="{794C66D0-DF69-43D4-B1F9-E72CE3DD0880}" destId="{01E313A1-1D0A-4195-B1CA-C4C9242C8F7F}" srcOrd="0" destOrd="0" presId="urn:microsoft.com/office/officeart/2005/8/layout/vList5"/>
    <dgm:cxn modelId="{5284825A-69FE-47BF-B0C3-E2D3F2BA21BE}" type="presParOf" srcId="{794C66D0-DF69-43D4-B1F9-E72CE3DD0880}" destId="{99263F0D-9600-49CF-8DC4-29EE66C62866}" srcOrd="1" destOrd="0" presId="urn:microsoft.com/office/officeart/2005/8/layout/vList5"/>
    <dgm:cxn modelId="{D7F4E539-73D1-413A-B342-029C39036A0A}" type="presParOf" srcId="{431736DF-1099-4F93-99F6-41908D16F927}" destId="{6CFFD794-A619-42D0-8F44-A50CF35976A7}" srcOrd="3" destOrd="0" presId="urn:microsoft.com/office/officeart/2005/8/layout/vList5"/>
    <dgm:cxn modelId="{677681CE-EC4B-4E28-BC87-DCE3D1F74D55}" type="presParOf" srcId="{431736DF-1099-4F93-99F6-41908D16F927}" destId="{B4CE908E-F67B-4AC8-8B91-14BEAC333E1D}" srcOrd="4" destOrd="0" presId="urn:microsoft.com/office/officeart/2005/8/layout/vList5"/>
    <dgm:cxn modelId="{D45D8B39-4893-47B7-A489-06D3651BF13C}" type="presParOf" srcId="{B4CE908E-F67B-4AC8-8B91-14BEAC333E1D}" destId="{C95C735F-731B-428D-9989-73B3911F90C6}" srcOrd="0" destOrd="0" presId="urn:microsoft.com/office/officeart/2005/8/layout/vList5"/>
    <dgm:cxn modelId="{505E61EF-59B8-4DA0-AA98-5C6ABF549751}" type="presParOf" srcId="{B4CE908E-F67B-4AC8-8B91-14BEAC333E1D}" destId="{F6AD19F9-D3FB-46F6-A0B7-76FDEFCCE682}" srcOrd="1" destOrd="0" presId="urn:microsoft.com/office/officeart/2005/8/layout/vList5"/>
    <dgm:cxn modelId="{C34BD6ED-5270-43D0-B12F-710BF21C3BF2}" type="presParOf" srcId="{431736DF-1099-4F93-99F6-41908D16F927}" destId="{0F088762-0CDA-4963-B201-0511043619D1}" srcOrd="5" destOrd="0" presId="urn:microsoft.com/office/officeart/2005/8/layout/vList5"/>
    <dgm:cxn modelId="{2AD5F467-292F-4D10-9577-D4EB06E53BF7}" type="presParOf" srcId="{431736DF-1099-4F93-99F6-41908D16F927}" destId="{E010C163-8D68-430D-AD2E-51F84AFF1464}" srcOrd="6" destOrd="0" presId="urn:microsoft.com/office/officeart/2005/8/layout/vList5"/>
    <dgm:cxn modelId="{0DA02916-4D22-40AD-85F6-89528F9359F5}" type="presParOf" srcId="{E010C163-8D68-430D-AD2E-51F84AFF1464}" destId="{5BB9EB2B-0637-4B0F-91F0-78DDA36134BC}" srcOrd="0" destOrd="0" presId="urn:microsoft.com/office/officeart/2005/8/layout/vList5"/>
    <dgm:cxn modelId="{43CC2C57-F2E6-42D0-8A07-129D1CC03EAD}" type="presParOf" srcId="{E010C163-8D68-430D-AD2E-51F84AFF1464}" destId="{30D2B992-EBB3-417D-B4BF-1065CC631E2A}" srcOrd="1" destOrd="0" presId="urn:microsoft.com/office/officeart/2005/8/layout/vList5"/>
    <dgm:cxn modelId="{29C6DC8C-A0ED-481E-871C-A4BC11AAFD88}" type="presParOf" srcId="{431736DF-1099-4F93-99F6-41908D16F927}" destId="{345EA5BB-4C9E-4D6F-A08D-64AAF07E11AE}" srcOrd="7" destOrd="0" presId="urn:microsoft.com/office/officeart/2005/8/layout/vList5"/>
    <dgm:cxn modelId="{02DFBBA1-1174-4537-B305-9E0D9A0C9E5F}" type="presParOf" srcId="{431736DF-1099-4F93-99F6-41908D16F927}" destId="{B5C1AFF0-286B-4785-B671-3A83FBE39562}" srcOrd="8" destOrd="0" presId="urn:microsoft.com/office/officeart/2005/8/layout/vList5"/>
    <dgm:cxn modelId="{4A13A8D7-A649-4557-80D8-C5F193ED0B9B}" type="presParOf" srcId="{B5C1AFF0-286B-4785-B671-3A83FBE39562}" destId="{0BBCD016-28C3-4EF9-85CE-51228EA4E69A}" srcOrd="0" destOrd="0" presId="urn:microsoft.com/office/officeart/2005/8/layout/vList5"/>
    <dgm:cxn modelId="{0C93F710-5B01-4914-A23F-8E31DF2B9255}" type="presParOf" srcId="{B5C1AFF0-286B-4785-B671-3A83FBE39562}" destId="{A0D4384C-1C32-4AD1-9F9F-9D12841FE34B}" srcOrd="1" destOrd="0" presId="urn:microsoft.com/office/officeart/2005/8/layout/vList5"/>
    <dgm:cxn modelId="{F79CC07A-1297-4048-9A22-F79ED202A599}" type="presParOf" srcId="{431736DF-1099-4F93-99F6-41908D16F927}" destId="{B67833FA-D6CF-4088-95A1-88F682B5685B}" srcOrd="9" destOrd="0" presId="urn:microsoft.com/office/officeart/2005/8/layout/vList5"/>
    <dgm:cxn modelId="{98FD4545-0BF2-411C-9BAB-596CE7C2D3FC}" type="presParOf" srcId="{431736DF-1099-4F93-99F6-41908D16F927}" destId="{52931297-502C-4ECC-BB55-B5AE83329871}" srcOrd="10" destOrd="0" presId="urn:microsoft.com/office/officeart/2005/8/layout/vList5"/>
    <dgm:cxn modelId="{CADD23A5-5B47-45C4-8692-ADC7497C2FA0}" type="presParOf" srcId="{52931297-502C-4ECC-BB55-B5AE83329871}" destId="{4539D06C-FC12-4E89-B63D-3B38551F7418}" srcOrd="0" destOrd="0" presId="urn:microsoft.com/office/officeart/2005/8/layout/vList5"/>
    <dgm:cxn modelId="{25B97E71-1449-4B2B-BD81-C27F76600962}" type="presParOf" srcId="{52931297-502C-4ECC-BB55-B5AE83329871}" destId="{AA23A20B-A190-463E-8F2E-EEEDC6BA4331}" srcOrd="1" destOrd="0" presId="urn:microsoft.com/office/officeart/2005/8/layout/vList5"/>
    <dgm:cxn modelId="{B6DAB460-43D4-4BF0-9FEC-32D352B44B2A}" type="presParOf" srcId="{431736DF-1099-4F93-99F6-41908D16F927}" destId="{A4B8B627-EC8D-42D2-9304-4C27A9409C77}" srcOrd="11" destOrd="0" presId="urn:microsoft.com/office/officeart/2005/8/layout/vList5"/>
    <dgm:cxn modelId="{C38DFCC8-7F77-4064-874C-2CE42844C4AA}" type="presParOf" srcId="{431736DF-1099-4F93-99F6-41908D16F927}" destId="{A4A0F705-239C-452F-984C-9D46FE5FA0CF}" srcOrd="12" destOrd="0" presId="urn:microsoft.com/office/officeart/2005/8/layout/vList5"/>
    <dgm:cxn modelId="{15D98EFC-8806-406E-BE14-C265D5576321}" type="presParOf" srcId="{A4A0F705-239C-452F-984C-9D46FE5FA0CF}" destId="{3DA1B736-55DA-4DD6-ACEA-729E9F869A52}" srcOrd="0" destOrd="0" presId="urn:microsoft.com/office/officeart/2005/8/layout/vList5"/>
    <dgm:cxn modelId="{FCC3CB79-7763-4A6F-8DBB-0041DAC0261E}" type="presParOf" srcId="{A4A0F705-239C-452F-984C-9D46FE5FA0CF}" destId="{93A5EE36-4975-4F1E-AC52-DF96DC37708A}" srcOrd="1" destOrd="0" presId="urn:microsoft.com/office/officeart/2005/8/layout/vList5"/>
  </dgm:cxnLst>
  <dgm:bg/>
  <dgm:whole/>
</dgm:dataModel>
</file>

<file path=ppt/diagrams/data94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CARTOGRAFIA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B17E2ECC-3480-412B-A190-281BE5ADA04B}">
      <dgm:prSet phldrT="[Testo]" custT="1"/>
      <dgm:spPr/>
      <dgm:t>
        <a:bodyPr/>
        <a:lstStyle/>
        <a:p>
          <a:r>
            <a:rPr lang="it-IT" sz="1600" dirty="0" smtClean="0"/>
            <a:t>Scala</a:t>
          </a:r>
          <a:endParaRPr lang="it-IT" sz="1600" dirty="0"/>
        </a:p>
      </dgm:t>
    </dgm:pt>
    <dgm:pt modelId="{490F10DA-8E8B-4490-A97B-A094BB0F0B78}" type="parTrans" cxnId="{4C17AC6F-839D-4DDA-AFD4-F05842FC664F}">
      <dgm:prSet/>
      <dgm:spPr/>
    </dgm:pt>
    <dgm:pt modelId="{97897DBA-5564-4AA1-AC8D-9B06A72834F5}" type="sibTrans" cxnId="{4C17AC6F-839D-4DDA-AFD4-F05842FC664F}">
      <dgm:prSet/>
      <dgm:spPr/>
    </dgm:pt>
    <dgm:pt modelId="{8B219E32-8E84-4CF0-BB41-90517F9D9D74}">
      <dgm:prSet phldrT="[Testo]" custT="1"/>
      <dgm:spPr/>
      <dgm:t>
        <a:bodyPr/>
        <a:lstStyle/>
        <a:p>
          <a:r>
            <a:rPr lang="it-IT" sz="1600" dirty="0" smtClean="0"/>
            <a:t>Stereografica polare</a:t>
          </a:r>
          <a:endParaRPr lang="it-IT" sz="1600" dirty="0"/>
        </a:p>
      </dgm:t>
    </dgm:pt>
    <dgm:pt modelId="{1EBFFE42-BC0D-448E-A86B-6A2DF1A426D1}" type="parTrans" cxnId="{FC80E905-D347-4DFE-AAF5-E49FBC690E26}">
      <dgm:prSet/>
      <dgm:spPr/>
    </dgm:pt>
    <dgm:pt modelId="{E9D65B06-FEE9-4866-9A8D-8447274BF232}" type="sibTrans" cxnId="{FC80E905-D347-4DFE-AAF5-E49FBC690E26}">
      <dgm:prSet/>
      <dgm:spPr/>
    </dgm:pt>
    <dgm:pt modelId="{DB0559B8-70F7-4928-90D3-FB596E48A2EA}">
      <dgm:prSet phldrT="[Testo]" custT="1"/>
      <dgm:spPr/>
      <dgm:t>
        <a:bodyPr/>
        <a:lstStyle/>
        <a:p>
          <a:r>
            <a:rPr lang="it-IT" sz="1600" dirty="0" smtClean="0"/>
            <a:t>NAVIGAZIONE A GRIGLIA</a:t>
          </a:r>
          <a:endParaRPr lang="it-IT" sz="1600" dirty="0"/>
        </a:p>
      </dgm:t>
    </dgm:pt>
    <dgm:pt modelId="{420C2D13-4463-401E-A323-A16D6B1BA3A2}" type="parTrans" cxnId="{F5C79169-F616-4517-80BA-5B109F64055D}">
      <dgm:prSet/>
      <dgm:spPr/>
    </dgm:pt>
    <dgm:pt modelId="{235A58D0-D579-4F07-AA74-04A10D976597}" type="sibTrans" cxnId="{F5C79169-F616-4517-80BA-5B109F64055D}">
      <dgm:prSet/>
      <dgm:spPr/>
    </dgm:pt>
    <dgm:pt modelId="{EB17EC58-978C-4D0C-95FE-393BF4AB79F4}">
      <dgm:prSet phldrT="[Testo]" custT="1"/>
      <dgm:spPr/>
      <dgm:t>
        <a:bodyPr/>
        <a:lstStyle/>
        <a:p>
          <a:r>
            <a:rPr lang="it-IT" sz="1600" dirty="0" smtClean="0"/>
            <a:t>Navigazione polare</a:t>
          </a:r>
          <a:endParaRPr lang="it-IT" sz="1600" dirty="0"/>
        </a:p>
      </dgm:t>
    </dgm:pt>
    <dgm:pt modelId="{786F448B-BD9F-4676-A243-0A4624ED2952}" type="parTrans" cxnId="{672EEA4F-4CBF-4DA9-91E1-7CC2AF2BB1CE}">
      <dgm:prSet/>
      <dgm:spPr/>
    </dgm:pt>
    <dgm:pt modelId="{43CE6706-F4C1-4CC7-A84D-A98E22C5B417}" type="sibTrans" cxnId="{672EEA4F-4CBF-4DA9-91E1-7CC2AF2BB1CE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894A5C0-4CB1-4224-8777-1F9DD5591C03}" type="pres">
      <dgm:prSet presAssocID="{DB0559B8-70F7-4928-90D3-FB596E48A2EA}" presName="boxAndChildren" presStyleCnt="0"/>
      <dgm:spPr/>
    </dgm:pt>
    <dgm:pt modelId="{55605936-D504-4E13-865F-F9894193792B}" type="pres">
      <dgm:prSet presAssocID="{DB0559B8-70F7-4928-90D3-FB596E48A2EA}" presName="parentTextBox" presStyleLbl="node1" presStyleIdx="0" presStyleCnt="2"/>
      <dgm:spPr/>
      <dgm:t>
        <a:bodyPr/>
        <a:lstStyle/>
        <a:p>
          <a:endParaRPr lang="it-IT"/>
        </a:p>
      </dgm:t>
    </dgm:pt>
    <dgm:pt modelId="{64762146-5039-4F91-A427-CED02FC59159}" type="pres">
      <dgm:prSet presAssocID="{DB0559B8-70F7-4928-90D3-FB596E48A2EA}" presName="entireBox" presStyleLbl="node1" presStyleIdx="0" presStyleCnt="2"/>
      <dgm:spPr/>
      <dgm:t>
        <a:bodyPr/>
        <a:lstStyle/>
        <a:p>
          <a:endParaRPr lang="it-IT"/>
        </a:p>
      </dgm:t>
    </dgm:pt>
    <dgm:pt modelId="{E5621CD1-EF68-4C6B-AB95-946253C34F34}" type="pres">
      <dgm:prSet presAssocID="{DB0559B8-70F7-4928-90D3-FB596E48A2EA}" presName="descendantBox" presStyleCnt="0"/>
      <dgm:spPr/>
    </dgm:pt>
    <dgm:pt modelId="{AD87D6D0-D790-4460-8AD4-8DF2D7D63E31}" type="pres">
      <dgm:prSet presAssocID="{EB17EC58-978C-4D0C-95FE-393BF4AB79F4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E1B7850-2AF5-4CB7-88E3-FC0E777D85EA}" type="pres">
      <dgm:prSet presAssocID="{70B038A9-5CE7-4A0C-952C-331955CCF74B}" presName="sp" presStyleCnt="0"/>
      <dgm:spPr/>
    </dgm:pt>
    <dgm:pt modelId="{D5530F88-FD77-4A7C-AF1A-ED9FC1ACB07A}" type="pres">
      <dgm:prSet presAssocID="{A9B269A0-9580-4592-BC29-670CF40D47F8}" presName="arrowAndChildren" presStyleCnt="0"/>
      <dgm:spPr/>
    </dgm:pt>
    <dgm:pt modelId="{13628B13-0C1F-4888-83D2-595B3E25ECC5}" type="pres">
      <dgm:prSet presAssocID="{A9B269A0-9580-4592-BC29-670CF40D47F8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1E9D7D55-A294-46C6-9E47-D6309C523B7D}" type="pres">
      <dgm:prSet presAssocID="{A9B269A0-9580-4592-BC29-670CF40D47F8}" presName="arrow" presStyleLbl="node1" presStyleIdx="1" presStyleCnt="2"/>
      <dgm:spPr/>
      <dgm:t>
        <a:bodyPr/>
        <a:lstStyle/>
        <a:p>
          <a:endParaRPr lang="it-IT"/>
        </a:p>
      </dgm:t>
    </dgm:pt>
    <dgm:pt modelId="{D43ABB06-1665-4A7B-B95F-2373E9B1E947}" type="pres">
      <dgm:prSet presAssocID="{A9B269A0-9580-4592-BC29-670CF40D47F8}" presName="descendantArrow" presStyleCnt="0"/>
      <dgm:spPr/>
    </dgm:pt>
    <dgm:pt modelId="{AAAF5EA8-E492-4CE1-81EC-0F823C98E99E}" type="pres">
      <dgm:prSet presAssocID="{B17E2ECC-3480-412B-A190-281BE5ADA04B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023F34B-9AB4-4585-B1F8-D3FD2F39E793}" type="pres">
      <dgm:prSet presAssocID="{8B219E32-8E84-4CF0-BB41-90517F9D9D74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A265E1A-EE18-4BC4-B2ED-504C997FDCB9}" type="presOf" srcId="{B17E2ECC-3480-412B-A190-281BE5ADA04B}" destId="{AAAF5EA8-E492-4CE1-81EC-0F823C98E99E}" srcOrd="0" destOrd="0" presId="urn:microsoft.com/office/officeart/2005/8/layout/process4"/>
    <dgm:cxn modelId="{D1BE69C7-4ACE-46E9-95E5-2BC9A9C46562}" type="presOf" srcId="{EB17EC58-978C-4D0C-95FE-393BF4AB79F4}" destId="{AD87D6D0-D790-4460-8AD4-8DF2D7D63E31}" srcOrd="0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096214AE-9FF0-470E-A2BD-FF18320F1B14}" type="presOf" srcId="{DB0559B8-70F7-4928-90D3-FB596E48A2EA}" destId="{55605936-D504-4E13-865F-F9894193792B}" srcOrd="0" destOrd="0" presId="urn:microsoft.com/office/officeart/2005/8/layout/process4"/>
    <dgm:cxn modelId="{59FB425B-592D-46FE-8AEE-ADD7AFFEAC32}" type="presOf" srcId="{4BC4DA22-8CF1-4A31-8AB7-292E7733B0D2}" destId="{F0E07B57-4EBD-4673-A78E-AF8A8469B304}" srcOrd="0" destOrd="0" presId="urn:microsoft.com/office/officeart/2005/8/layout/process4"/>
    <dgm:cxn modelId="{4C17AC6F-839D-4DDA-AFD4-F05842FC664F}" srcId="{A9B269A0-9580-4592-BC29-670CF40D47F8}" destId="{B17E2ECC-3480-412B-A190-281BE5ADA04B}" srcOrd="0" destOrd="0" parTransId="{490F10DA-8E8B-4490-A97B-A094BB0F0B78}" sibTransId="{97897DBA-5564-4AA1-AC8D-9B06A72834F5}"/>
    <dgm:cxn modelId="{A5DEE6E5-DA4F-4303-B132-C0D1BA4DE83F}" type="presOf" srcId="{DB0559B8-70F7-4928-90D3-FB596E48A2EA}" destId="{64762146-5039-4F91-A427-CED02FC59159}" srcOrd="1" destOrd="0" presId="urn:microsoft.com/office/officeart/2005/8/layout/process4"/>
    <dgm:cxn modelId="{FC80E905-D347-4DFE-AAF5-E49FBC690E26}" srcId="{A9B269A0-9580-4592-BC29-670CF40D47F8}" destId="{8B219E32-8E84-4CF0-BB41-90517F9D9D74}" srcOrd="1" destOrd="0" parTransId="{1EBFFE42-BC0D-448E-A86B-6A2DF1A426D1}" sibTransId="{E9D65B06-FEE9-4866-9A8D-8447274BF232}"/>
    <dgm:cxn modelId="{48281FF0-8DAB-43D3-A743-5F24DB01016D}" type="presOf" srcId="{A9B269A0-9580-4592-BC29-670CF40D47F8}" destId="{13628B13-0C1F-4888-83D2-595B3E25ECC5}" srcOrd="0" destOrd="0" presId="urn:microsoft.com/office/officeart/2005/8/layout/process4"/>
    <dgm:cxn modelId="{672EEA4F-4CBF-4DA9-91E1-7CC2AF2BB1CE}" srcId="{DB0559B8-70F7-4928-90D3-FB596E48A2EA}" destId="{EB17EC58-978C-4D0C-95FE-393BF4AB79F4}" srcOrd="0" destOrd="0" parTransId="{786F448B-BD9F-4676-A243-0A4624ED2952}" sibTransId="{43CE6706-F4C1-4CC7-A84D-A98E22C5B417}"/>
    <dgm:cxn modelId="{DBD29771-CA9E-4F93-8480-581938EA440D}" type="presOf" srcId="{A9B269A0-9580-4592-BC29-670CF40D47F8}" destId="{1E9D7D55-A294-46C6-9E47-D6309C523B7D}" srcOrd="1" destOrd="0" presId="urn:microsoft.com/office/officeart/2005/8/layout/process4"/>
    <dgm:cxn modelId="{5E6294FC-FFE8-4E08-B498-51E6D3C23FA5}" type="presOf" srcId="{8B219E32-8E84-4CF0-BB41-90517F9D9D74}" destId="{9023F34B-9AB4-4585-B1F8-D3FD2F39E793}" srcOrd="0" destOrd="0" presId="urn:microsoft.com/office/officeart/2005/8/layout/process4"/>
    <dgm:cxn modelId="{F5C79169-F616-4517-80BA-5B109F64055D}" srcId="{4BC4DA22-8CF1-4A31-8AB7-292E7733B0D2}" destId="{DB0559B8-70F7-4928-90D3-FB596E48A2EA}" srcOrd="1" destOrd="0" parTransId="{420C2D13-4463-401E-A323-A16D6B1BA3A2}" sibTransId="{235A58D0-D579-4F07-AA74-04A10D976597}"/>
    <dgm:cxn modelId="{EC3B6B51-9E75-45E5-8EC0-4AE70447D523}" type="presParOf" srcId="{F0E07B57-4EBD-4673-A78E-AF8A8469B304}" destId="{2894A5C0-4CB1-4224-8777-1F9DD5591C03}" srcOrd="0" destOrd="0" presId="urn:microsoft.com/office/officeart/2005/8/layout/process4"/>
    <dgm:cxn modelId="{9A2B9E67-A850-49CC-887E-F5BE1B73491C}" type="presParOf" srcId="{2894A5C0-4CB1-4224-8777-1F9DD5591C03}" destId="{55605936-D504-4E13-865F-F9894193792B}" srcOrd="0" destOrd="0" presId="urn:microsoft.com/office/officeart/2005/8/layout/process4"/>
    <dgm:cxn modelId="{EA64986A-2E85-4616-BA13-93360FD990A7}" type="presParOf" srcId="{2894A5C0-4CB1-4224-8777-1F9DD5591C03}" destId="{64762146-5039-4F91-A427-CED02FC59159}" srcOrd="1" destOrd="0" presId="urn:microsoft.com/office/officeart/2005/8/layout/process4"/>
    <dgm:cxn modelId="{2C96305A-5826-45A1-9ED1-BA78611AC7A5}" type="presParOf" srcId="{2894A5C0-4CB1-4224-8777-1F9DD5591C03}" destId="{E5621CD1-EF68-4C6B-AB95-946253C34F34}" srcOrd="2" destOrd="0" presId="urn:microsoft.com/office/officeart/2005/8/layout/process4"/>
    <dgm:cxn modelId="{6358EF52-58CE-45D0-8030-F4A2D28F36D6}" type="presParOf" srcId="{E5621CD1-EF68-4C6B-AB95-946253C34F34}" destId="{AD87D6D0-D790-4460-8AD4-8DF2D7D63E31}" srcOrd="0" destOrd="0" presId="urn:microsoft.com/office/officeart/2005/8/layout/process4"/>
    <dgm:cxn modelId="{75B4BE14-698C-4BF7-83D5-FA26E9B52629}" type="presParOf" srcId="{F0E07B57-4EBD-4673-A78E-AF8A8469B304}" destId="{FE1B7850-2AF5-4CB7-88E3-FC0E777D85EA}" srcOrd="1" destOrd="0" presId="urn:microsoft.com/office/officeart/2005/8/layout/process4"/>
    <dgm:cxn modelId="{05F083B3-7129-46CA-A3DF-10A01CBCE755}" type="presParOf" srcId="{F0E07B57-4EBD-4673-A78E-AF8A8469B304}" destId="{D5530F88-FD77-4A7C-AF1A-ED9FC1ACB07A}" srcOrd="2" destOrd="0" presId="urn:microsoft.com/office/officeart/2005/8/layout/process4"/>
    <dgm:cxn modelId="{BB6E2953-5DED-4A5F-A575-9FB13D1C224E}" type="presParOf" srcId="{D5530F88-FD77-4A7C-AF1A-ED9FC1ACB07A}" destId="{13628B13-0C1F-4888-83D2-595B3E25ECC5}" srcOrd="0" destOrd="0" presId="urn:microsoft.com/office/officeart/2005/8/layout/process4"/>
    <dgm:cxn modelId="{6D2F98AA-0DA6-44FA-9CA3-653F957E5552}" type="presParOf" srcId="{D5530F88-FD77-4A7C-AF1A-ED9FC1ACB07A}" destId="{1E9D7D55-A294-46C6-9E47-D6309C523B7D}" srcOrd="1" destOrd="0" presId="urn:microsoft.com/office/officeart/2005/8/layout/process4"/>
    <dgm:cxn modelId="{AAFCE331-7552-424A-8287-515DD479DBE3}" type="presParOf" srcId="{D5530F88-FD77-4A7C-AF1A-ED9FC1ACB07A}" destId="{D43ABB06-1665-4A7B-B95F-2373E9B1E947}" srcOrd="2" destOrd="0" presId="urn:microsoft.com/office/officeart/2005/8/layout/process4"/>
    <dgm:cxn modelId="{B28B7A2B-9015-4E6D-B213-07FB9C22D295}" type="presParOf" srcId="{D43ABB06-1665-4A7B-B95F-2373E9B1E947}" destId="{AAAF5EA8-E492-4CE1-81EC-0F823C98E99E}" srcOrd="0" destOrd="0" presId="urn:microsoft.com/office/officeart/2005/8/layout/process4"/>
    <dgm:cxn modelId="{25F5DD84-5C02-47B2-A482-A1C174BB2927}" type="presParOf" srcId="{D43ABB06-1665-4A7B-B95F-2373E9B1E947}" destId="{9023F34B-9AB4-4585-B1F8-D3FD2F39E793}" srcOrd="1" destOrd="0" presId="urn:microsoft.com/office/officeart/2005/8/layout/process4"/>
  </dgm:cxnLst>
  <dgm:bg/>
  <dgm:whole/>
</dgm:dataModel>
</file>

<file path=ppt/diagrams/data95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</a:t>
          </a:r>
          <a:r>
            <a:rPr lang="it-IT" dirty="0" err="1" smtClean="0"/>
            <a:t>R</a:t>
          </a:r>
          <a:r>
            <a:rPr lang="it-IT" baseline="-25000" dirty="0" err="1" smtClean="0"/>
            <a:t>sfr</a:t>
          </a:r>
          <a:endParaRPr lang="it-IT" baseline="-25000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0F99675E-5C9B-4334-8FC9-B4359343A6D7}">
      <dgm:prSet/>
      <dgm:spPr/>
      <dgm:t>
        <a:bodyPr/>
        <a:lstStyle/>
        <a:p>
          <a:r>
            <a:rPr lang="it-IT" dirty="0" smtClean="0"/>
            <a:t>Calcolo </a:t>
          </a:r>
          <a:r>
            <a:rPr lang="el-GR" dirty="0" smtClean="0">
              <a:latin typeface="Calibri"/>
            </a:rPr>
            <a:t>ρ</a:t>
          </a:r>
          <a:r>
            <a:rPr lang="it-IT" dirty="0" smtClean="0">
              <a:latin typeface="Calibri"/>
            </a:rPr>
            <a:t> a 84°, 85°, 86°, 87°, 88°, 89°.</a:t>
          </a:r>
          <a:endParaRPr lang="it-IT" dirty="0"/>
        </a:p>
      </dgm:t>
    </dgm:pt>
    <dgm:pt modelId="{619C1FBD-A51C-4BA1-B1A7-528EF7ADA421}" type="parTrans" cxnId="{D88684A2-4668-40D5-8E45-E710E5B61C17}">
      <dgm:prSet/>
      <dgm:spPr/>
      <dgm:t>
        <a:bodyPr/>
        <a:lstStyle/>
        <a:p>
          <a:endParaRPr lang="it-IT"/>
        </a:p>
      </dgm:t>
    </dgm:pt>
    <dgm:pt modelId="{033E9D90-BFCC-40FA-8893-171301A7CD96}" type="sibTrans" cxnId="{D88684A2-4668-40D5-8E45-E710E5B61C17}">
      <dgm:prSet/>
      <dgm:spPr/>
      <dgm:t>
        <a:bodyPr/>
        <a:lstStyle/>
        <a:p>
          <a:endParaRPr lang="it-IT"/>
        </a:p>
      </dgm:t>
    </dgm:pt>
    <dgm:pt modelId="{62218A24-18A5-40D0-A731-C5A986D62A6B}">
      <dgm:prSet/>
      <dgm:spPr/>
      <dgm:t>
        <a:bodyPr/>
        <a:lstStyle/>
        <a:p>
          <a:r>
            <a:rPr lang="it-IT" dirty="0" smtClean="0">
              <a:latin typeface="Calibri"/>
            </a:rPr>
            <a:t>Costruisco la carta</a:t>
          </a:r>
          <a:endParaRPr lang="it-IT" dirty="0"/>
        </a:p>
      </dgm:t>
    </dgm:pt>
    <dgm:pt modelId="{5AEA3BBD-28AB-4EB3-8F8F-C8774DAD839B}" type="parTrans" cxnId="{4F0ADAB1-3BEB-4A8F-B6EC-C3E07D887214}">
      <dgm:prSet/>
      <dgm:spPr/>
      <dgm:t>
        <a:bodyPr/>
        <a:lstStyle/>
        <a:p>
          <a:endParaRPr lang="it-IT"/>
        </a:p>
      </dgm:t>
    </dgm:pt>
    <dgm:pt modelId="{48CABDAA-C035-447F-99BF-A18E412DA6D4}" type="sibTrans" cxnId="{4F0ADAB1-3BEB-4A8F-B6EC-C3E07D887214}">
      <dgm:prSet/>
      <dgm:spPr/>
      <dgm:t>
        <a:bodyPr/>
        <a:lstStyle/>
        <a:p>
          <a:endParaRPr lang="it-IT"/>
        </a:p>
      </dgm:t>
    </dgm:pt>
    <dgm:pt modelId="{B982E003-80C9-48A4-91E1-DB06A801864B}">
      <dgm:prSet/>
      <dgm:spPr/>
      <dgm:t>
        <a:bodyPr/>
        <a:lstStyle/>
        <a:p>
          <a:r>
            <a:rPr lang="it-IT" dirty="0" smtClean="0"/>
            <a:t>Relaziono sulla navigazione a griglia nelle zone polari</a:t>
          </a:r>
          <a:endParaRPr lang="it-IT" dirty="0"/>
        </a:p>
      </dgm:t>
    </dgm:pt>
    <dgm:pt modelId="{5E29D2AB-9E18-43DD-B3DC-9F0303A433BA}" type="parTrans" cxnId="{39BE7F66-F4DE-4195-9601-A66D55CE9DCA}">
      <dgm:prSet/>
      <dgm:spPr/>
      <dgm:t>
        <a:bodyPr/>
        <a:lstStyle/>
        <a:p>
          <a:endParaRPr lang="it-IT"/>
        </a:p>
      </dgm:t>
    </dgm:pt>
    <dgm:pt modelId="{A679677E-5DD5-4847-80EE-AFB663D45F10}" type="sibTrans" cxnId="{39BE7F66-F4DE-4195-9601-A66D55CE9DCA}">
      <dgm:prSet/>
      <dgm:spPr/>
      <dgm:t>
        <a:bodyPr/>
        <a:lstStyle/>
        <a:p>
          <a:endParaRPr lang="it-IT"/>
        </a:p>
      </dgm:t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31C6C6BD-A134-4189-9622-E21361AB4BEE}" type="pres">
      <dgm:prSet presAssocID="{E19F41FF-CA4F-4296-B8E0-340C53272823}" presName="arrowDiagram4" presStyleCnt="0"/>
      <dgm:spPr/>
    </dgm:pt>
    <dgm:pt modelId="{2655B6DC-35F7-4BBF-ABE7-EF2CB6E0F17A}" type="pres">
      <dgm:prSet presAssocID="{A7C2AE8E-690F-4EC4-9BDA-90FDB49BBD57}" presName="bullet4a" presStyleLbl="node1" presStyleIdx="0" presStyleCnt="4"/>
      <dgm:spPr/>
    </dgm:pt>
    <dgm:pt modelId="{4161CCC7-09C0-48F0-878D-8E11BF9FBA7E}" type="pres">
      <dgm:prSet presAssocID="{A7C2AE8E-690F-4EC4-9BDA-90FDB49BBD57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9D6E823-EBFD-44CB-A637-93294B9555DA}" type="pres">
      <dgm:prSet presAssocID="{0F99675E-5C9B-4334-8FC9-B4359343A6D7}" presName="bullet4b" presStyleLbl="node1" presStyleIdx="1" presStyleCnt="4"/>
      <dgm:spPr/>
    </dgm:pt>
    <dgm:pt modelId="{729AADB8-EB35-463D-A118-8C2C6CA1265C}" type="pres">
      <dgm:prSet presAssocID="{0F99675E-5C9B-4334-8FC9-B4359343A6D7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66A0DB3-2DD1-4434-8272-4D40D8DFFFD1}" type="pres">
      <dgm:prSet presAssocID="{62218A24-18A5-40D0-A731-C5A986D62A6B}" presName="bullet4c" presStyleLbl="node1" presStyleIdx="2" presStyleCnt="4"/>
      <dgm:spPr/>
    </dgm:pt>
    <dgm:pt modelId="{3E346813-9944-4C5C-BC11-E365E77B67A0}" type="pres">
      <dgm:prSet presAssocID="{62218A24-18A5-40D0-A731-C5A986D62A6B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98BC5A6-058E-4540-9EB1-1015AB1E4DA4}" type="pres">
      <dgm:prSet presAssocID="{B982E003-80C9-48A4-91E1-DB06A801864B}" presName="bullet4d" presStyleLbl="node1" presStyleIdx="3" presStyleCnt="4"/>
      <dgm:spPr/>
    </dgm:pt>
    <dgm:pt modelId="{622446C2-C0B7-41F2-9940-205054E1358F}" type="pres">
      <dgm:prSet presAssocID="{B982E003-80C9-48A4-91E1-DB06A801864B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9BE7F66-F4DE-4195-9601-A66D55CE9DCA}" srcId="{E19F41FF-CA4F-4296-B8E0-340C53272823}" destId="{B982E003-80C9-48A4-91E1-DB06A801864B}" srcOrd="3" destOrd="0" parTransId="{5E29D2AB-9E18-43DD-B3DC-9F0303A433BA}" sibTransId="{A679677E-5DD5-4847-80EE-AFB663D45F10}"/>
    <dgm:cxn modelId="{D88684A2-4668-40D5-8E45-E710E5B61C17}" srcId="{E19F41FF-CA4F-4296-B8E0-340C53272823}" destId="{0F99675E-5C9B-4334-8FC9-B4359343A6D7}" srcOrd="1" destOrd="0" parTransId="{619C1FBD-A51C-4BA1-B1A7-528EF7ADA421}" sibTransId="{033E9D90-BFCC-40FA-8893-171301A7CD96}"/>
    <dgm:cxn modelId="{D4999604-10BE-46B5-AA14-CB271E5448A9}" type="presOf" srcId="{E19F41FF-CA4F-4296-B8E0-340C53272823}" destId="{6555694C-60F4-48FD-B317-3722FF98FBB9}" srcOrd="0" destOrd="0" presId="urn:microsoft.com/office/officeart/2005/8/layout/arrow2"/>
    <dgm:cxn modelId="{5546AC2D-2F0F-4817-A657-F26B8E50703A}" type="presOf" srcId="{0F99675E-5C9B-4334-8FC9-B4359343A6D7}" destId="{729AADB8-EB35-463D-A118-8C2C6CA1265C}" srcOrd="0" destOrd="0" presId="urn:microsoft.com/office/officeart/2005/8/layout/arrow2"/>
    <dgm:cxn modelId="{C73C571C-9291-4A48-AB03-37789E3C4306}" type="presOf" srcId="{62218A24-18A5-40D0-A731-C5A986D62A6B}" destId="{3E346813-9944-4C5C-BC11-E365E77B67A0}" srcOrd="0" destOrd="0" presId="urn:microsoft.com/office/officeart/2005/8/layout/arrow2"/>
    <dgm:cxn modelId="{C7C244BE-C4E2-4412-8F37-EFBBE9CE32D7}" type="presOf" srcId="{A7C2AE8E-690F-4EC4-9BDA-90FDB49BBD57}" destId="{4161CCC7-09C0-48F0-878D-8E11BF9FBA7E}" srcOrd="0" destOrd="0" presId="urn:microsoft.com/office/officeart/2005/8/layout/arrow2"/>
    <dgm:cxn modelId="{4F0ADAB1-3BEB-4A8F-B6EC-C3E07D887214}" srcId="{E19F41FF-CA4F-4296-B8E0-340C53272823}" destId="{62218A24-18A5-40D0-A731-C5A986D62A6B}" srcOrd="2" destOrd="0" parTransId="{5AEA3BBD-28AB-4EB3-8F8F-C8774DAD839B}" sibTransId="{48CABDAA-C035-447F-99BF-A18E412DA6D4}"/>
    <dgm:cxn modelId="{0B44CEF0-CAB7-4B31-ADA6-D95087C5D63F}" type="presOf" srcId="{B982E003-80C9-48A4-91E1-DB06A801864B}" destId="{622446C2-C0B7-41F2-9940-205054E1358F}" srcOrd="0" destOrd="0" presId="urn:microsoft.com/office/officeart/2005/8/layout/arrow2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8ED1F3D1-7081-4FCA-8425-789FF36570BB}" type="presParOf" srcId="{6555694C-60F4-48FD-B317-3722FF98FBB9}" destId="{E8E17464-8E84-40F9-8AE2-1E89CEC3D5FA}" srcOrd="0" destOrd="0" presId="urn:microsoft.com/office/officeart/2005/8/layout/arrow2"/>
    <dgm:cxn modelId="{87A6654A-C2C4-42D6-97A4-8C587BDA4057}" type="presParOf" srcId="{6555694C-60F4-48FD-B317-3722FF98FBB9}" destId="{31C6C6BD-A134-4189-9622-E21361AB4BEE}" srcOrd="1" destOrd="0" presId="urn:microsoft.com/office/officeart/2005/8/layout/arrow2"/>
    <dgm:cxn modelId="{9FD57033-82E2-4809-86E5-E7A0DE842B4F}" type="presParOf" srcId="{31C6C6BD-A134-4189-9622-E21361AB4BEE}" destId="{2655B6DC-35F7-4BBF-ABE7-EF2CB6E0F17A}" srcOrd="0" destOrd="0" presId="urn:microsoft.com/office/officeart/2005/8/layout/arrow2"/>
    <dgm:cxn modelId="{B1EBFBA9-86FF-4E50-8230-EDC5E2E67873}" type="presParOf" srcId="{31C6C6BD-A134-4189-9622-E21361AB4BEE}" destId="{4161CCC7-09C0-48F0-878D-8E11BF9FBA7E}" srcOrd="1" destOrd="0" presId="urn:microsoft.com/office/officeart/2005/8/layout/arrow2"/>
    <dgm:cxn modelId="{D52E123D-B644-42A0-8DC2-2581D510B1B1}" type="presParOf" srcId="{31C6C6BD-A134-4189-9622-E21361AB4BEE}" destId="{09D6E823-EBFD-44CB-A637-93294B9555DA}" srcOrd="2" destOrd="0" presId="urn:microsoft.com/office/officeart/2005/8/layout/arrow2"/>
    <dgm:cxn modelId="{64870BED-CE0C-46F3-B148-7C09F32B5F20}" type="presParOf" srcId="{31C6C6BD-A134-4189-9622-E21361AB4BEE}" destId="{729AADB8-EB35-463D-A118-8C2C6CA1265C}" srcOrd="3" destOrd="0" presId="urn:microsoft.com/office/officeart/2005/8/layout/arrow2"/>
    <dgm:cxn modelId="{53C31EB0-8621-45A0-BE26-E68315036D23}" type="presParOf" srcId="{31C6C6BD-A134-4189-9622-E21361AB4BEE}" destId="{D66A0DB3-2DD1-4434-8272-4D40D8DFFFD1}" srcOrd="4" destOrd="0" presId="urn:microsoft.com/office/officeart/2005/8/layout/arrow2"/>
    <dgm:cxn modelId="{B5641DFF-68A7-4E96-AB25-0AD75CC349D1}" type="presParOf" srcId="{31C6C6BD-A134-4189-9622-E21361AB4BEE}" destId="{3E346813-9944-4C5C-BC11-E365E77B67A0}" srcOrd="5" destOrd="0" presId="urn:microsoft.com/office/officeart/2005/8/layout/arrow2"/>
    <dgm:cxn modelId="{DABB34D7-A143-45AC-926B-D4E9C440AA80}" type="presParOf" srcId="{31C6C6BD-A134-4189-9622-E21361AB4BEE}" destId="{098BC5A6-058E-4540-9EB1-1015AB1E4DA4}" srcOrd="6" destOrd="0" presId="urn:microsoft.com/office/officeart/2005/8/layout/arrow2"/>
    <dgm:cxn modelId="{CD3FA630-8E73-47BE-82F7-F902B874BB1F}" type="presParOf" srcId="{31C6C6BD-A134-4189-9622-E21361AB4BEE}" destId="{622446C2-C0B7-41F2-9940-205054E1358F}" srcOrd="7" destOrd="0" presId="urn:microsoft.com/office/officeart/2005/8/layout/arrow2"/>
  </dgm:cxnLst>
  <dgm:bg/>
  <dgm:whole/>
</dgm:dataModel>
</file>

<file path=ppt/diagrams/data96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2600" dirty="0" err="1" smtClean="0"/>
            <a:t>Step</a:t>
          </a:r>
          <a:r>
            <a:rPr lang="it-IT" sz="2600" dirty="0" smtClean="0"/>
            <a:t> 1</a:t>
          </a:r>
          <a:endParaRPr lang="it-IT" sz="26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2600" dirty="0" err="1" smtClean="0"/>
            <a:t>Step</a:t>
          </a:r>
          <a:r>
            <a:rPr lang="it-IT" sz="2600" dirty="0" smtClean="0"/>
            <a:t> 2</a:t>
          </a:r>
          <a:endParaRPr lang="it-IT" sz="26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2600" dirty="0" err="1" smtClean="0"/>
            <a:t>Step</a:t>
          </a:r>
          <a:r>
            <a:rPr lang="it-IT" sz="2600" dirty="0" smtClean="0"/>
            <a:t> 3</a:t>
          </a:r>
          <a:endParaRPr lang="it-IT" sz="26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600" dirty="0" smtClean="0"/>
            <a:t>Risultato 1</a:t>
          </a:r>
          <a:endParaRPr lang="it-IT" sz="26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FCED0921-9F4B-42E3-8234-70F2E57CDBEC}">
      <dgm:prSet phldrT="[Testo]" custT="1"/>
      <dgm:spPr/>
      <dgm:t>
        <a:bodyPr/>
        <a:lstStyle/>
        <a:p>
          <a:r>
            <a:rPr lang="it-IT" sz="2600" dirty="0" err="1" smtClean="0"/>
            <a:t>Step</a:t>
          </a:r>
          <a:r>
            <a:rPr lang="it-IT" sz="2600" dirty="0" smtClean="0"/>
            <a:t> 4</a:t>
          </a:r>
          <a:endParaRPr lang="it-IT" sz="2600" dirty="0"/>
        </a:p>
      </dgm:t>
    </dgm:pt>
    <dgm:pt modelId="{E683A2D7-94FC-4607-8EA8-D43E445B097F}" type="parTrans" cxnId="{74271DFD-748C-49FE-965D-535B28DAD922}">
      <dgm:prSet/>
      <dgm:spPr/>
      <dgm:t>
        <a:bodyPr/>
        <a:lstStyle/>
        <a:p>
          <a:endParaRPr lang="it-IT"/>
        </a:p>
      </dgm:t>
    </dgm:pt>
    <dgm:pt modelId="{32ADE04A-2888-4BE5-91F7-69F0448157AA}" type="sibTrans" cxnId="{74271DFD-748C-49FE-965D-535B28DAD922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600" dirty="0" smtClean="0"/>
            <a:t>Risultato 2</a:t>
          </a:r>
          <a:endParaRPr lang="it-IT" sz="2600" dirty="0"/>
        </a:p>
      </dgm:t>
    </dgm:pt>
    <dgm:pt modelId="{97E9BC50-11E9-4053-A382-075258B9215D}" type="parTrans" cxnId="{1D28D3F0-5F8D-47EE-AF91-43FDCCB81A06}">
      <dgm:prSet/>
      <dgm:spPr/>
      <dgm:t>
        <a:bodyPr/>
        <a:lstStyle/>
        <a:p>
          <a:endParaRPr lang="it-IT"/>
        </a:p>
      </dgm:t>
    </dgm:pt>
    <dgm:pt modelId="{7B8E5879-E990-458E-9332-5B6C8CE1F567}" type="sibTrans" cxnId="{1D28D3F0-5F8D-47EE-AF91-43FDCCB81A06}">
      <dgm:prSet/>
      <dgm:spPr/>
      <dgm:t>
        <a:bodyPr/>
        <a:lstStyle/>
        <a:p>
          <a:endParaRPr lang="it-IT"/>
        </a:p>
      </dgm:t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600" dirty="0" smtClean="0"/>
            <a:t>Navigazione a griglia nelle zone polari</a:t>
          </a:r>
          <a:endParaRPr lang="it-IT" sz="2600" dirty="0"/>
        </a:p>
      </dgm:t>
    </dgm:pt>
    <dgm:pt modelId="{05294D49-E591-4F41-B852-EB9AE837569E}" type="parTrans" cxnId="{9D9F4F80-A7B2-4DC1-ACD0-1E2A37A27B42}">
      <dgm:prSet/>
      <dgm:spPr/>
      <dgm:t>
        <a:bodyPr/>
        <a:lstStyle/>
        <a:p>
          <a:endParaRPr lang="it-IT"/>
        </a:p>
      </dgm:t>
    </dgm:pt>
    <dgm:pt modelId="{793FC015-2111-45E6-877A-90192A8206AC}" type="sibTrans" cxnId="{9D9F4F80-A7B2-4DC1-ACD0-1E2A37A27B42}">
      <dgm:prSet/>
      <dgm:spPr/>
      <dgm:t>
        <a:bodyPr/>
        <a:lstStyle/>
        <a:p>
          <a:endParaRPr lang="it-IT"/>
        </a:p>
      </dgm:t>
    </dgm:pt>
    <dgm:pt modelId="{CE586626-67F7-4FE7-9B0F-AB042920ED6E}">
      <dgm:prSet phldrT="[Testo]" custT="1"/>
      <dgm:spPr/>
      <dgm:t>
        <a:bodyPr/>
        <a:lstStyle/>
        <a:p>
          <a:r>
            <a:rPr lang="it-IT" sz="2600" dirty="0" smtClean="0"/>
            <a:t>R</a:t>
          </a:r>
          <a:r>
            <a:rPr lang="it-IT" sz="2600" baseline="-25000" dirty="0" smtClean="0"/>
            <a:t>sf</a:t>
          </a:r>
          <a:r>
            <a:rPr lang="it-IT" sz="2600" dirty="0" smtClean="0"/>
            <a:t>=127,2 cm</a:t>
          </a:r>
          <a:endParaRPr lang="it-IT" sz="2600" dirty="0"/>
        </a:p>
      </dgm:t>
    </dgm:pt>
    <dgm:pt modelId="{2F117F32-B269-4E44-89E7-67980C60B22E}" type="parTrans" cxnId="{32878C6D-18D2-43AD-840B-48E1AD97ADAD}">
      <dgm:prSet/>
      <dgm:spPr/>
      <dgm:t>
        <a:bodyPr/>
        <a:lstStyle/>
        <a:p>
          <a:endParaRPr lang="it-IT"/>
        </a:p>
      </dgm:t>
    </dgm:pt>
    <dgm:pt modelId="{1DB17072-507F-452E-A138-7E860C3EE387}" type="sibTrans" cxnId="{32878C6D-18D2-43AD-840B-48E1AD97ADAD}">
      <dgm:prSet/>
      <dgm:spPr/>
      <dgm:t>
        <a:bodyPr/>
        <a:lstStyle/>
        <a:p>
          <a:endParaRPr lang="it-IT"/>
        </a:p>
      </dgm:t>
    </dgm:pt>
    <dgm:pt modelId="{23E3D400-E87D-4E82-B8E2-1495C77990B9}">
      <dgm:prSet phldrT="[Testo]" custT="1"/>
      <dgm:spPr/>
      <dgm:t>
        <a:bodyPr/>
        <a:lstStyle/>
        <a:p>
          <a:r>
            <a:rPr lang="el-GR" sz="2600" dirty="0" smtClean="0">
              <a:latin typeface="Calibri"/>
            </a:rPr>
            <a:t>ρ</a:t>
          </a:r>
          <a:r>
            <a:rPr lang="el-GR" sz="2600" baseline="-25000" dirty="0" smtClean="0">
              <a:latin typeface="Calibri"/>
            </a:rPr>
            <a:t>84</a:t>
          </a:r>
          <a:r>
            <a:rPr lang="it-IT" sz="2600" dirty="0" smtClean="0">
              <a:latin typeface="Calibri"/>
            </a:rPr>
            <a:t>=13,31 cm; </a:t>
          </a:r>
          <a:r>
            <a:rPr lang="el-GR" sz="2600" dirty="0" smtClean="0">
              <a:latin typeface="Calibri"/>
            </a:rPr>
            <a:t>ρ</a:t>
          </a:r>
          <a:r>
            <a:rPr lang="it-IT" sz="2600" baseline="-25000" dirty="0" smtClean="0">
              <a:latin typeface="Calibri"/>
            </a:rPr>
            <a:t>85</a:t>
          </a:r>
          <a:r>
            <a:rPr lang="it-IT" sz="2600" dirty="0" smtClean="0">
              <a:latin typeface="Calibri"/>
            </a:rPr>
            <a:t>=11,09 cm</a:t>
          </a:r>
          <a:endParaRPr lang="it-IT" sz="2600" dirty="0"/>
        </a:p>
      </dgm:t>
    </dgm:pt>
    <dgm:pt modelId="{FD9B0093-FE61-465E-82E4-97A6DF40B4E6}" type="parTrans" cxnId="{0DBFA956-963F-495B-9F52-6A0ECDADA7F4}">
      <dgm:prSet/>
      <dgm:spPr/>
      <dgm:t>
        <a:bodyPr/>
        <a:lstStyle/>
        <a:p>
          <a:endParaRPr lang="it-IT"/>
        </a:p>
      </dgm:t>
    </dgm:pt>
    <dgm:pt modelId="{EB6515DD-FB4C-4A5F-B831-2AFB203491CC}" type="sibTrans" cxnId="{0DBFA956-963F-495B-9F52-6A0ECDADA7F4}">
      <dgm:prSet/>
      <dgm:spPr/>
      <dgm:t>
        <a:bodyPr/>
        <a:lstStyle/>
        <a:p>
          <a:endParaRPr lang="it-IT"/>
        </a:p>
      </dgm:t>
    </dgm:pt>
    <dgm:pt modelId="{1D7E8080-A0BE-47EA-8313-66FC1F824EBE}">
      <dgm:prSet phldrT="[Testo]" custT="1"/>
      <dgm:spPr/>
      <dgm:t>
        <a:bodyPr/>
        <a:lstStyle/>
        <a:p>
          <a:r>
            <a:rPr lang="el-GR" sz="2600" dirty="0" smtClean="0">
              <a:latin typeface="Calibri"/>
            </a:rPr>
            <a:t>ρ</a:t>
          </a:r>
          <a:r>
            <a:rPr lang="el-GR" sz="2600" baseline="-25000" dirty="0" smtClean="0">
              <a:latin typeface="Calibri"/>
            </a:rPr>
            <a:t>8</a:t>
          </a:r>
          <a:r>
            <a:rPr lang="it-IT" sz="2600" baseline="-25000" dirty="0" smtClean="0">
              <a:latin typeface="Calibri"/>
            </a:rPr>
            <a:t>6</a:t>
          </a:r>
          <a:r>
            <a:rPr lang="it-IT" sz="2600" dirty="0" smtClean="0">
              <a:latin typeface="Calibri"/>
            </a:rPr>
            <a:t>=8,87 cm; </a:t>
          </a:r>
          <a:r>
            <a:rPr lang="el-GR" sz="2600" dirty="0" smtClean="0">
              <a:latin typeface="Calibri"/>
            </a:rPr>
            <a:t>ρ</a:t>
          </a:r>
          <a:r>
            <a:rPr lang="it-IT" sz="2600" baseline="-25000" dirty="0" smtClean="0">
              <a:latin typeface="Calibri"/>
            </a:rPr>
            <a:t>87</a:t>
          </a:r>
          <a:r>
            <a:rPr lang="it-IT" sz="2600" dirty="0" smtClean="0">
              <a:latin typeface="Calibri"/>
            </a:rPr>
            <a:t>=6,65 cm</a:t>
          </a:r>
          <a:endParaRPr lang="it-IT" sz="2600" dirty="0"/>
        </a:p>
      </dgm:t>
    </dgm:pt>
    <dgm:pt modelId="{24D7BD86-7D7D-49E4-A405-164969743B80}" type="parTrans" cxnId="{EB9D49D9-9F48-4107-BCD1-63C566C96042}">
      <dgm:prSet/>
      <dgm:spPr/>
      <dgm:t>
        <a:bodyPr/>
        <a:lstStyle/>
        <a:p>
          <a:endParaRPr lang="it-IT"/>
        </a:p>
      </dgm:t>
    </dgm:pt>
    <dgm:pt modelId="{EC6CD464-228B-414F-ACA4-657F5D1896F9}" type="sibTrans" cxnId="{EB9D49D9-9F48-4107-BCD1-63C566C96042}">
      <dgm:prSet/>
      <dgm:spPr/>
      <dgm:t>
        <a:bodyPr/>
        <a:lstStyle/>
        <a:p>
          <a:endParaRPr lang="it-IT"/>
        </a:p>
      </dgm:t>
    </dgm:pt>
    <dgm:pt modelId="{873F64D1-80DE-4D17-95B3-6FAC929159DB}">
      <dgm:prSet phldrT="[Testo]" custT="1"/>
      <dgm:spPr/>
      <dgm:t>
        <a:bodyPr/>
        <a:lstStyle/>
        <a:p>
          <a:r>
            <a:rPr lang="el-GR" sz="2600" dirty="0" smtClean="0">
              <a:latin typeface="Calibri"/>
            </a:rPr>
            <a:t>ρ</a:t>
          </a:r>
          <a:r>
            <a:rPr lang="el-GR" sz="2600" baseline="-25000" dirty="0" smtClean="0">
              <a:latin typeface="Calibri"/>
            </a:rPr>
            <a:t>8</a:t>
          </a:r>
          <a:r>
            <a:rPr lang="it-IT" sz="2600" baseline="-25000" dirty="0" smtClean="0">
              <a:latin typeface="Calibri"/>
            </a:rPr>
            <a:t>8</a:t>
          </a:r>
          <a:r>
            <a:rPr lang="it-IT" sz="2600" dirty="0" smtClean="0">
              <a:latin typeface="Calibri"/>
            </a:rPr>
            <a:t>=4,43 cm; </a:t>
          </a:r>
          <a:r>
            <a:rPr lang="el-GR" sz="2600" dirty="0" smtClean="0">
              <a:latin typeface="Calibri"/>
            </a:rPr>
            <a:t>ρ</a:t>
          </a:r>
          <a:r>
            <a:rPr lang="it-IT" sz="2600" baseline="-25000" dirty="0" smtClean="0">
              <a:latin typeface="Calibri"/>
            </a:rPr>
            <a:t>89</a:t>
          </a:r>
          <a:r>
            <a:rPr lang="it-IT" sz="2600" dirty="0" smtClean="0">
              <a:latin typeface="Calibri"/>
            </a:rPr>
            <a:t>=2,22 cm</a:t>
          </a:r>
          <a:endParaRPr lang="it-IT" sz="2600" dirty="0"/>
        </a:p>
      </dgm:t>
    </dgm:pt>
    <dgm:pt modelId="{17F53C10-4765-4C57-82D9-68C9680BF6D2}" type="parTrans" cxnId="{FF53E043-1260-495C-A7F6-2C3B16FF9459}">
      <dgm:prSet/>
      <dgm:spPr/>
      <dgm:t>
        <a:bodyPr/>
        <a:lstStyle/>
        <a:p>
          <a:endParaRPr lang="it-IT"/>
        </a:p>
      </dgm:t>
    </dgm:pt>
    <dgm:pt modelId="{D1496CE8-F966-4FB5-9A05-01DDC6D2E556}" type="sibTrans" cxnId="{FF53E043-1260-495C-A7F6-2C3B16FF9459}">
      <dgm:prSet/>
      <dgm:spPr/>
      <dgm:t>
        <a:bodyPr/>
        <a:lstStyle/>
        <a:p>
          <a:endParaRPr lang="it-IT"/>
        </a:p>
      </dgm:t>
    </dgm:pt>
    <dgm:pt modelId="{A5B6A547-1E80-499C-BA95-403D9BB63A36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2600" dirty="0" smtClean="0"/>
            <a:t>Carta stereografica polare</a:t>
          </a:r>
          <a:endParaRPr lang="it-IT" sz="2600" dirty="0"/>
        </a:p>
      </dgm:t>
    </dgm:pt>
    <dgm:pt modelId="{F7EBECFF-575B-4AF7-B261-DA8AD695B84E}" type="parTrans" cxnId="{9A8E5FCD-6D16-40D3-ADD8-1D2D4563F708}">
      <dgm:prSet/>
      <dgm:spPr/>
      <dgm:t>
        <a:bodyPr/>
        <a:lstStyle/>
        <a:p>
          <a:endParaRPr lang="it-IT"/>
        </a:p>
      </dgm:t>
    </dgm:pt>
    <dgm:pt modelId="{03F785FB-7291-40E5-9D40-CF67D370268E}" type="sibTrans" cxnId="{9A8E5FCD-6D16-40D3-ADD8-1D2D4563F708}">
      <dgm:prSet/>
      <dgm:spPr/>
      <dgm:t>
        <a:bodyPr/>
        <a:lstStyle/>
        <a:p>
          <a:endParaRPr lang="it-IT"/>
        </a:p>
      </dgm:t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09E11BA-7DB2-406C-A1F7-2451251C5E2B}" type="pres">
      <dgm:prSet presAssocID="{6AC4354C-D4B9-42FD-ABFF-86E1BDF49F41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7C7475E-B95D-4715-97DE-BBCEE9C38C77}" type="pres">
      <dgm:prSet presAssocID="{8986C736-C011-4FCC-9665-34D96ABB9BB2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A464D13-D202-44AC-81D7-4A3580D69D04}" type="pres">
      <dgm:prSet presAssocID="{EDC92140-F8FD-40F7-83BF-D842E29ECB3B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E010C163-8D68-430D-AD2E-51F84AFF1464}" type="pres">
      <dgm:prSet presAssocID="{FCED0921-9F4B-42E3-8234-70F2E57CDBEC}" presName="linNode" presStyleCnt="0"/>
      <dgm:spPr/>
    </dgm:pt>
    <dgm:pt modelId="{5BB9EB2B-0637-4B0F-91F0-78DDA36134BC}" type="pres">
      <dgm:prSet presAssocID="{FCED0921-9F4B-42E3-8234-70F2E57CDBEC}" presName="parentText" presStyleLbl="node1" presStyleIdx="3" presStyleCnt="6" custLinFactNeighborX="1502" custLinFactNeighborY="35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12E9E83-602E-4DC6-BFC0-AF05BDADA4FA}" type="pres">
      <dgm:prSet presAssocID="{FCED0921-9F4B-42E3-8234-70F2E57CDBEC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5EA5BB-4C9E-4D6F-A08D-64AAF07E11AE}" type="pres">
      <dgm:prSet presAssocID="{32ADE04A-2888-4BE5-91F7-69F0448157AA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4" presStyleCnt="6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1F448F0-80D4-4AA5-90ED-25A28D238EA6}" type="pres">
      <dgm:prSet presAssocID="{7E6F9B80-796C-4979-9930-186DC038E421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41C55D6-DA52-49F4-8038-F9607EA1BC78}" type="pres">
      <dgm:prSet presAssocID="{9B8A609B-AC5F-4218-BC52-A10BA7FB9D4E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DBA0B43-B66B-4381-BA59-2D5F5F4BDA5B}" type="presOf" srcId="{4793A041-FFCA-4512-9271-16895D90F149}" destId="{141C55D6-DA52-49F4-8038-F9607EA1BC78}" srcOrd="0" destOrd="0" presId="urn:microsoft.com/office/officeart/2005/8/layout/vList5"/>
    <dgm:cxn modelId="{808EE091-CC06-4EA8-9855-7C985A220E65}" type="presOf" srcId="{8986C736-C011-4FCC-9665-34D96ABB9BB2}" destId="{01E313A1-1D0A-4195-B1CA-C4C9242C8F7F}" srcOrd="0" destOrd="0" presId="urn:microsoft.com/office/officeart/2005/8/layout/vList5"/>
    <dgm:cxn modelId="{FF53E043-1260-495C-A7F6-2C3B16FF9459}" srcId="{FCED0921-9F4B-42E3-8234-70F2E57CDBEC}" destId="{873F64D1-80DE-4D17-95B3-6FAC929159DB}" srcOrd="0" destOrd="0" parTransId="{17F53C10-4765-4C57-82D9-68C9680BF6D2}" sibTransId="{D1496CE8-F966-4FB5-9A05-01DDC6D2E556}"/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388986D5-D503-4CE8-91E1-3C670FDA198C}" type="presOf" srcId="{9B8A609B-AC5F-4218-BC52-A10BA7FB9D4E}" destId="{3DA1B736-55DA-4DD6-ACEA-729E9F869A52}" srcOrd="0" destOrd="0" presId="urn:microsoft.com/office/officeart/2005/8/layout/vList5"/>
    <dgm:cxn modelId="{7AF91E57-E3E4-4D73-9B62-6EBCDE2A7B0A}" type="presOf" srcId="{873F64D1-80DE-4D17-95B3-6FAC929159DB}" destId="{612E9E83-602E-4DC6-BFC0-AF05BDADA4FA}" srcOrd="0" destOrd="0" presId="urn:microsoft.com/office/officeart/2005/8/layout/vList5"/>
    <dgm:cxn modelId="{7D04476B-FA22-4F81-BBC3-43406AC9F52F}" type="presOf" srcId="{FCED0921-9F4B-42E3-8234-70F2E57CDBEC}" destId="{5BB9EB2B-0637-4B0F-91F0-78DDA36134BC}" srcOrd="0" destOrd="0" presId="urn:microsoft.com/office/officeart/2005/8/layout/vList5"/>
    <dgm:cxn modelId="{7EB74976-65A7-4D3A-919C-18E4746E391B}" srcId="{18812DFD-6E13-4CD4-91E1-B0FFFB1E38DD}" destId="{7E6F9B80-796C-4979-9930-186DC038E421}" srcOrd="4" destOrd="0" parTransId="{E91D8914-EDE2-497D-AB71-E66183138AE0}" sibTransId="{E5D201C1-552D-446D-B447-3CB9D66559A9}"/>
    <dgm:cxn modelId="{16BF3B48-04F3-472E-A1B2-4123EBB91586}" type="presOf" srcId="{23E3D400-E87D-4E82-B8E2-1495C77990B9}" destId="{A7C7475E-B95D-4715-97DE-BBCEE9C38C77}" srcOrd="0" destOrd="0" presId="urn:microsoft.com/office/officeart/2005/8/layout/vList5"/>
    <dgm:cxn modelId="{32878C6D-18D2-43AD-840B-48E1AD97ADAD}" srcId="{6AC4354C-D4B9-42FD-ABFF-86E1BDF49F41}" destId="{CE586626-67F7-4FE7-9B0F-AB042920ED6E}" srcOrd="0" destOrd="0" parTransId="{2F117F32-B269-4E44-89E7-67980C60B22E}" sibTransId="{1DB17072-507F-452E-A138-7E860C3EE387}"/>
    <dgm:cxn modelId="{8E6859DD-0D4F-4C97-9AD6-3DC88032A1E3}" type="presOf" srcId="{A5B6A547-1E80-499C-BA95-403D9BB63A36}" destId="{D1F448F0-80D4-4AA5-90ED-25A28D238EA6}" srcOrd="0" destOrd="0" presId="urn:microsoft.com/office/officeart/2005/8/layout/vList5"/>
    <dgm:cxn modelId="{EB9D49D9-9F48-4107-BCD1-63C566C96042}" srcId="{EDC92140-F8FD-40F7-83BF-D842E29ECB3B}" destId="{1D7E8080-A0BE-47EA-8313-66FC1F824EBE}" srcOrd="0" destOrd="0" parTransId="{24D7BD86-7D7D-49E4-A405-164969743B80}" sibTransId="{EC6CD464-228B-414F-ACA4-657F5D1896F9}"/>
    <dgm:cxn modelId="{6642D280-1273-4334-9F53-5966A7472D36}" type="presOf" srcId="{CE586626-67F7-4FE7-9B0F-AB042920ED6E}" destId="{009E11BA-7DB2-406C-A1F7-2451251C5E2B}" srcOrd="0" destOrd="0" presId="urn:microsoft.com/office/officeart/2005/8/layout/vList5"/>
    <dgm:cxn modelId="{DF5F8D45-CB8B-4907-92B7-D1EA6417E9CF}" type="presOf" srcId="{6AC4354C-D4B9-42FD-ABFF-86E1BDF49F41}" destId="{668F6A58-16E6-4358-87BD-3A4181A3B2C8}" srcOrd="0" destOrd="0" presId="urn:microsoft.com/office/officeart/2005/8/layout/vList5"/>
    <dgm:cxn modelId="{5ABB58C3-0379-4F66-A3F6-5559DB09EE30}" type="presOf" srcId="{1D7E8080-A0BE-47EA-8313-66FC1F824EBE}" destId="{CA464D13-D202-44AC-81D7-4A3580D69D04}" srcOrd="0" destOrd="0" presId="urn:microsoft.com/office/officeart/2005/8/layout/vList5"/>
    <dgm:cxn modelId="{74271DFD-748C-49FE-965D-535B28DAD922}" srcId="{18812DFD-6E13-4CD4-91E1-B0FFFB1E38DD}" destId="{FCED0921-9F4B-42E3-8234-70F2E57CDBEC}" srcOrd="3" destOrd="0" parTransId="{E683A2D7-94FC-4607-8EA8-D43E445B097F}" sibTransId="{32ADE04A-2888-4BE5-91F7-69F0448157AA}"/>
    <dgm:cxn modelId="{0DBFA956-963F-495B-9F52-6A0ECDADA7F4}" srcId="{8986C736-C011-4FCC-9665-34D96ABB9BB2}" destId="{23E3D400-E87D-4E82-B8E2-1495C77990B9}" srcOrd="0" destOrd="0" parTransId="{FD9B0093-FE61-465E-82E4-97A6DF40B4E6}" sibTransId="{EB6515DD-FB4C-4A5F-B831-2AFB203491CC}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2F45FC16-46E3-4B9E-9C03-9C25E6280566}" type="presOf" srcId="{18812DFD-6E13-4CD4-91E1-B0FFFB1E38DD}" destId="{431736DF-1099-4F93-99F6-41908D16F927}" srcOrd="0" destOrd="0" presId="urn:microsoft.com/office/officeart/2005/8/layout/vList5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9A8E5FCD-6D16-40D3-ADD8-1D2D4563F708}" srcId="{7E6F9B80-796C-4979-9930-186DC038E421}" destId="{A5B6A547-1E80-499C-BA95-403D9BB63A36}" srcOrd="0" destOrd="0" parTransId="{F7EBECFF-575B-4AF7-B261-DA8AD695B84E}" sibTransId="{03F785FB-7291-40E5-9D40-CF67D370268E}"/>
    <dgm:cxn modelId="{65DD5BDA-8F11-4FFE-890A-51C7A662BA11}" type="presOf" srcId="{EDC92140-F8FD-40F7-83BF-D842E29ECB3B}" destId="{C95C735F-731B-428D-9989-73B3911F90C6}" srcOrd="0" destOrd="0" presId="urn:microsoft.com/office/officeart/2005/8/layout/vList5"/>
    <dgm:cxn modelId="{1359D5ED-36D9-4F82-AE8D-F12E5B814A60}" type="presOf" srcId="{7E6F9B80-796C-4979-9930-186DC038E421}" destId="{4539D06C-FC12-4E89-B63D-3B38551F7418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1D28D3F0-5F8D-47EE-AF91-43FDCCB81A06}" srcId="{18812DFD-6E13-4CD4-91E1-B0FFFB1E38DD}" destId="{9B8A609B-AC5F-4218-BC52-A10BA7FB9D4E}" srcOrd="5" destOrd="0" parTransId="{97E9BC50-11E9-4053-A382-075258B9215D}" sibTransId="{7B8E5879-E990-458E-9332-5B6C8CE1F567}"/>
    <dgm:cxn modelId="{FA6BC6EC-D749-440E-8C2E-2AFA989645AA}" type="presParOf" srcId="{431736DF-1099-4F93-99F6-41908D16F927}" destId="{DFAD5C82-E01A-4E90-A6D2-AAEDBDBF7179}" srcOrd="0" destOrd="0" presId="urn:microsoft.com/office/officeart/2005/8/layout/vList5"/>
    <dgm:cxn modelId="{F8834CC7-056A-43DD-ABFB-64D82D16F25E}" type="presParOf" srcId="{DFAD5C82-E01A-4E90-A6D2-AAEDBDBF7179}" destId="{668F6A58-16E6-4358-87BD-3A4181A3B2C8}" srcOrd="0" destOrd="0" presId="urn:microsoft.com/office/officeart/2005/8/layout/vList5"/>
    <dgm:cxn modelId="{E2B02E6F-36A5-483B-8A0C-0E6F6468D4C2}" type="presParOf" srcId="{DFAD5C82-E01A-4E90-A6D2-AAEDBDBF7179}" destId="{009E11BA-7DB2-406C-A1F7-2451251C5E2B}" srcOrd="1" destOrd="0" presId="urn:microsoft.com/office/officeart/2005/8/layout/vList5"/>
    <dgm:cxn modelId="{60BFFAE6-468C-42B9-9B3C-15E79912BAFE}" type="presParOf" srcId="{431736DF-1099-4F93-99F6-41908D16F927}" destId="{4F538DF5-9E29-41A7-8A2F-04465DAC07C8}" srcOrd="1" destOrd="0" presId="urn:microsoft.com/office/officeart/2005/8/layout/vList5"/>
    <dgm:cxn modelId="{195F7260-73DD-4DB3-826D-CB8C78D69DFE}" type="presParOf" srcId="{431736DF-1099-4F93-99F6-41908D16F927}" destId="{794C66D0-DF69-43D4-B1F9-E72CE3DD0880}" srcOrd="2" destOrd="0" presId="urn:microsoft.com/office/officeart/2005/8/layout/vList5"/>
    <dgm:cxn modelId="{1B59963D-272A-44BE-9536-6BC83FD57BBD}" type="presParOf" srcId="{794C66D0-DF69-43D4-B1F9-E72CE3DD0880}" destId="{01E313A1-1D0A-4195-B1CA-C4C9242C8F7F}" srcOrd="0" destOrd="0" presId="urn:microsoft.com/office/officeart/2005/8/layout/vList5"/>
    <dgm:cxn modelId="{872E7B04-8DFE-4090-AEEF-9B41E2933F7D}" type="presParOf" srcId="{794C66D0-DF69-43D4-B1F9-E72CE3DD0880}" destId="{A7C7475E-B95D-4715-97DE-BBCEE9C38C77}" srcOrd="1" destOrd="0" presId="urn:microsoft.com/office/officeart/2005/8/layout/vList5"/>
    <dgm:cxn modelId="{58EE30C9-15F2-4CE1-A728-3C20C6ADE9F3}" type="presParOf" srcId="{431736DF-1099-4F93-99F6-41908D16F927}" destId="{6CFFD794-A619-42D0-8F44-A50CF35976A7}" srcOrd="3" destOrd="0" presId="urn:microsoft.com/office/officeart/2005/8/layout/vList5"/>
    <dgm:cxn modelId="{24917BA4-9D96-4139-AF01-BA304CB29E43}" type="presParOf" srcId="{431736DF-1099-4F93-99F6-41908D16F927}" destId="{B4CE908E-F67B-4AC8-8B91-14BEAC333E1D}" srcOrd="4" destOrd="0" presId="urn:microsoft.com/office/officeart/2005/8/layout/vList5"/>
    <dgm:cxn modelId="{C3CC7F02-0D9F-4183-B99C-ECC17CFA7ECC}" type="presParOf" srcId="{B4CE908E-F67B-4AC8-8B91-14BEAC333E1D}" destId="{C95C735F-731B-428D-9989-73B3911F90C6}" srcOrd="0" destOrd="0" presId="urn:microsoft.com/office/officeart/2005/8/layout/vList5"/>
    <dgm:cxn modelId="{C63A3A8D-18E8-46ED-B203-EB16513A02A8}" type="presParOf" srcId="{B4CE908E-F67B-4AC8-8B91-14BEAC333E1D}" destId="{CA464D13-D202-44AC-81D7-4A3580D69D04}" srcOrd="1" destOrd="0" presId="urn:microsoft.com/office/officeart/2005/8/layout/vList5"/>
    <dgm:cxn modelId="{27BE79D1-9850-4055-B015-74C687AD6031}" type="presParOf" srcId="{431736DF-1099-4F93-99F6-41908D16F927}" destId="{0F088762-0CDA-4963-B201-0511043619D1}" srcOrd="5" destOrd="0" presId="urn:microsoft.com/office/officeart/2005/8/layout/vList5"/>
    <dgm:cxn modelId="{107630E0-CF26-4EA2-A3E0-1803562F01AB}" type="presParOf" srcId="{431736DF-1099-4F93-99F6-41908D16F927}" destId="{E010C163-8D68-430D-AD2E-51F84AFF1464}" srcOrd="6" destOrd="0" presId="urn:microsoft.com/office/officeart/2005/8/layout/vList5"/>
    <dgm:cxn modelId="{B4BCA9D5-45F7-43CE-BC4E-6DE63723226C}" type="presParOf" srcId="{E010C163-8D68-430D-AD2E-51F84AFF1464}" destId="{5BB9EB2B-0637-4B0F-91F0-78DDA36134BC}" srcOrd="0" destOrd="0" presId="urn:microsoft.com/office/officeart/2005/8/layout/vList5"/>
    <dgm:cxn modelId="{3F95E091-DA4E-4D27-963A-1F2EE8051DD2}" type="presParOf" srcId="{E010C163-8D68-430D-AD2E-51F84AFF1464}" destId="{612E9E83-602E-4DC6-BFC0-AF05BDADA4FA}" srcOrd="1" destOrd="0" presId="urn:microsoft.com/office/officeart/2005/8/layout/vList5"/>
    <dgm:cxn modelId="{6BB39790-0A70-4501-852F-0905222F63A7}" type="presParOf" srcId="{431736DF-1099-4F93-99F6-41908D16F927}" destId="{345EA5BB-4C9E-4D6F-A08D-64AAF07E11AE}" srcOrd="7" destOrd="0" presId="urn:microsoft.com/office/officeart/2005/8/layout/vList5"/>
    <dgm:cxn modelId="{74B37AC5-5E37-45B2-A4D1-E26F7CAB0D5F}" type="presParOf" srcId="{431736DF-1099-4F93-99F6-41908D16F927}" destId="{52931297-502C-4ECC-BB55-B5AE83329871}" srcOrd="8" destOrd="0" presId="urn:microsoft.com/office/officeart/2005/8/layout/vList5"/>
    <dgm:cxn modelId="{CC1BCD66-B56C-40E2-AB98-50C7C1BBB75E}" type="presParOf" srcId="{52931297-502C-4ECC-BB55-B5AE83329871}" destId="{4539D06C-FC12-4E89-B63D-3B38551F7418}" srcOrd="0" destOrd="0" presId="urn:microsoft.com/office/officeart/2005/8/layout/vList5"/>
    <dgm:cxn modelId="{F016E39D-74A3-4968-BE4A-681891665FE7}" type="presParOf" srcId="{52931297-502C-4ECC-BB55-B5AE83329871}" destId="{D1F448F0-80D4-4AA5-90ED-25A28D238EA6}" srcOrd="1" destOrd="0" presId="urn:microsoft.com/office/officeart/2005/8/layout/vList5"/>
    <dgm:cxn modelId="{66EF5C20-4EC7-48DF-B228-A99EC2B987ED}" type="presParOf" srcId="{431736DF-1099-4F93-99F6-41908D16F927}" destId="{A4B8B627-EC8D-42D2-9304-4C27A9409C77}" srcOrd="9" destOrd="0" presId="urn:microsoft.com/office/officeart/2005/8/layout/vList5"/>
    <dgm:cxn modelId="{EAD07E8C-C205-4DED-BC0D-3D8D22F3C083}" type="presParOf" srcId="{431736DF-1099-4F93-99F6-41908D16F927}" destId="{A4A0F705-239C-452F-984C-9D46FE5FA0CF}" srcOrd="10" destOrd="0" presId="urn:microsoft.com/office/officeart/2005/8/layout/vList5"/>
    <dgm:cxn modelId="{004889B7-6EBA-446F-9E02-59811B9B7A30}" type="presParOf" srcId="{A4A0F705-239C-452F-984C-9D46FE5FA0CF}" destId="{3DA1B736-55DA-4DD6-ACEA-729E9F869A52}" srcOrd="0" destOrd="0" presId="urn:microsoft.com/office/officeart/2005/8/layout/vList5"/>
    <dgm:cxn modelId="{14B19DB0-E68A-49A7-A968-06AB628A2879}" type="presParOf" srcId="{A4A0F705-239C-452F-984C-9D46FE5FA0CF}" destId="{141C55D6-DA52-49F4-8038-F9607EA1BC78}" srcOrd="1" destOrd="0" presId="urn:microsoft.com/office/officeart/2005/8/layout/vList5"/>
  </dgm:cxnLst>
  <dgm:bg/>
  <dgm:whole/>
</dgm:dataModel>
</file>

<file path=ppt/diagrams/data97.xml><?xml version="1.0" encoding="utf-8"?>
<dgm:dataModel xmlns:dgm="http://schemas.openxmlformats.org/drawingml/2006/diagram" xmlns:a="http://schemas.openxmlformats.org/drawingml/2006/main">
  <dgm:ptLst>
    <dgm:pt modelId="{4BC4DA22-8CF1-4A31-8AB7-292E7733B0D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9B269A0-9580-4592-BC29-670CF40D47F8}">
      <dgm:prSet phldrT="[Testo]" custT="1"/>
      <dgm:spPr/>
      <dgm:t>
        <a:bodyPr/>
        <a:lstStyle/>
        <a:p>
          <a:r>
            <a:rPr lang="it-IT" sz="1600" dirty="0" smtClean="0"/>
            <a:t>NAVIGAZIONE DOPPLER</a:t>
          </a:r>
          <a:endParaRPr lang="it-IT" sz="1600" dirty="0"/>
        </a:p>
      </dgm:t>
    </dgm:pt>
    <dgm:pt modelId="{BD4A9FE8-B6F2-418E-BD65-451B55852178}" type="parTrans" cxnId="{19514AEF-0326-4283-B1CC-36888E599563}">
      <dgm:prSet/>
      <dgm:spPr/>
      <dgm:t>
        <a:bodyPr/>
        <a:lstStyle/>
        <a:p>
          <a:endParaRPr lang="it-IT"/>
        </a:p>
      </dgm:t>
    </dgm:pt>
    <dgm:pt modelId="{70B038A9-5CE7-4A0C-952C-331955CCF74B}" type="sibTrans" cxnId="{19514AEF-0326-4283-B1CC-36888E599563}">
      <dgm:prSet/>
      <dgm:spPr/>
      <dgm:t>
        <a:bodyPr/>
        <a:lstStyle/>
        <a:p>
          <a:endParaRPr lang="it-IT"/>
        </a:p>
      </dgm:t>
    </dgm:pt>
    <dgm:pt modelId="{9F5AEE9A-3BB5-4850-B5ED-C829DEE39829}">
      <dgm:prSet phldrT="[Testo]" custT="1"/>
      <dgm:spPr/>
      <dgm:t>
        <a:bodyPr/>
        <a:lstStyle/>
        <a:p>
          <a:r>
            <a:rPr lang="it-IT" sz="1600" dirty="0" smtClean="0"/>
            <a:t>Effetto Doppler</a:t>
          </a:r>
          <a:endParaRPr lang="it-IT" sz="1600" dirty="0"/>
        </a:p>
      </dgm:t>
    </dgm:pt>
    <dgm:pt modelId="{8C33DDB0-2780-4605-80DA-E15F5BF1F1C3}" type="parTrans" cxnId="{19211278-17E9-4263-9607-50ECFFA862F5}">
      <dgm:prSet/>
      <dgm:spPr/>
    </dgm:pt>
    <dgm:pt modelId="{F5FBDDB0-FD72-4577-B012-D1C598545DB0}" type="sibTrans" cxnId="{19211278-17E9-4263-9607-50ECFFA862F5}">
      <dgm:prSet/>
      <dgm:spPr/>
    </dgm:pt>
    <dgm:pt modelId="{F3EE42FA-9C10-4D2E-A45D-6D23A9D7E39D}">
      <dgm:prSet phldrT="[Testo]" custT="1"/>
      <dgm:spPr/>
      <dgm:t>
        <a:bodyPr/>
        <a:lstStyle/>
        <a:p>
          <a:r>
            <a:rPr lang="it-IT" sz="1600" dirty="0" smtClean="0"/>
            <a:t>Navigatore Doppler</a:t>
          </a:r>
          <a:endParaRPr lang="it-IT" sz="1600" dirty="0"/>
        </a:p>
      </dgm:t>
    </dgm:pt>
    <dgm:pt modelId="{DF20C8D3-B882-4190-8777-F88CC5F04410}" type="parTrans" cxnId="{5668829D-1C68-4855-B8B9-9762B9F507AB}">
      <dgm:prSet/>
      <dgm:spPr/>
    </dgm:pt>
    <dgm:pt modelId="{C08049A8-56AE-46A1-9FAA-55D00CD430FE}" type="sibTrans" cxnId="{5668829D-1C68-4855-B8B9-9762B9F507AB}">
      <dgm:prSet/>
      <dgm:spPr/>
    </dgm:pt>
    <dgm:pt modelId="{77C9C4E2-A203-4560-9073-9AB83B385408}">
      <dgm:prSet phldrT="[Testo]" custT="1"/>
      <dgm:spPr/>
      <dgm:t>
        <a:bodyPr/>
        <a:lstStyle/>
        <a:p>
          <a:r>
            <a:rPr lang="it-IT" sz="1600" dirty="0" smtClean="0"/>
            <a:t>VELOCITA’</a:t>
          </a:r>
          <a:endParaRPr lang="it-IT" sz="1600" dirty="0"/>
        </a:p>
      </dgm:t>
    </dgm:pt>
    <dgm:pt modelId="{EB19064A-B18B-46CD-BF7B-2D268947C61A}" type="parTrans" cxnId="{B0460AEF-D138-4FE7-BA65-84B8C0FA6174}">
      <dgm:prSet/>
      <dgm:spPr/>
    </dgm:pt>
    <dgm:pt modelId="{DCA64EB4-5581-48DB-869B-1C69C1838A6A}" type="sibTrans" cxnId="{B0460AEF-D138-4FE7-BA65-84B8C0FA6174}">
      <dgm:prSet/>
      <dgm:spPr/>
    </dgm:pt>
    <dgm:pt modelId="{B8C4FA9B-91CD-4A62-ACB3-592189DA171F}">
      <dgm:prSet phldrT="[Testo]" custT="1"/>
      <dgm:spPr/>
      <dgm:t>
        <a:bodyPr/>
        <a:lstStyle/>
        <a:p>
          <a:r>
            <a:rPr lang="it-IT" sz="1600" dirty="0" smtClean="0"/>
            <a:t>Calcolo del Mn</a:t>
          </a:r>
          <a:endParaRPr lang="it-IT" sz="1600" dirty="0"/>
        </a:p>
      </dgm:t>
    </dgm:pt>
    <dgm:pt modelId="{998E0DC0-EF07-4986-ADAE-FBE0C35FBFD0}" type="parTrans" cxnId="{C89B919A-8E48-46C6-B2DC-1B29BC52FFCC}">
      <dgm:prSet/>
      <dgm:spPr/>
    </dgm:pt>
    <dgm:pt modelId="{F8375C36-4881-49EB-8C8F-FC85177194DE}" type="sibTrans" cxnId="{C89B919A-8E48-46C6-B2DC-1B29BC52FFCC}">
      <dgm:prSet/>
      <dgm:spPr/>
    </dgm:pt>
    <dgm:pt modelId="{F0E07B57-4EBD-4673-A78E-AF8A8469B304}" type="pres">
      <dgm:prSet presAssocID="{4BC4DA22-8CF1-4A31-8AB7-292E7733B0D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0E709F4-A4FA-4B91-9156-39F901D385CB}" type="pres">
      <dgm:prSet presAssocID="{77C9C4E2-A203-4560-9073-9AB83B385408}" presName="boxAndChildren" presStyleCnt="0"/>
      <dgm:spPr/>
    </dgm:pt>
    <dgm:pt modelId="{73B9EB96-CAF0-457A-9836-BC981BED37EF}" type="pres">
      <dgm:prSet presAssocID="{77C9C4E2-A203-4560-9073-9AB83B385408}" presName="parentTextBox" presStyleLbl="node1" presStyleIdx="0" presStyleCnt="2"/>
      <dgm:spPr/>
      <dgm:t>
        <a:bodyPr/>
        <a:lstStyle/>
        <a:p>
          <a:endParaRPr lang="it-IT"/>
        </a:p>
      </dgm:t>
    </dgm:pt>
    <dgm:pt modelId="{B403CF99-B255-4A5C-A7C9-A7B3A18F34F5}" type="pres">
      <dgm:prSet presAssocID="{77C9C4E2-A203-4560-9073-9AB83B385408}" presName="entireBox" presStyleLbl="node1" presStyleIdx="0" presStyleCnt="2"/>
      <dgm:spPr/>
      <dgm:t>
        <a:bodyPr/>
        <a:lstStyle/>
        <a:p>
          <a:endParaRPr lang="it-IT"/>
        </a:p>
      </dgm:t>
    </dgm:pt>
    <dgm:pt modelId="{6136104C-0929-42A8-B745-6AE139331DB8}" type="pres">
      <dgm:prSet presAssocID="{77C9C4E2-A203-4560-9073-9AB83B385408}" presName="descendantBox" presStyleCnt="0"/>
      <dgm:spPr/>
    </dgm:pt>
    <dgm:pt modelId="{32ED13D6-B412-4202-84D4-422444A28AF2}" type="pres">
      <dgm:prSet presAssocID="{B8C4FA9B-91CD-4A62-ACB3-592189DA171F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5E20C60-9E4F-45B9-835D-42DFEA5FCC41}" type="pres">
      <dgm:prSet presAssocID="{70B038A9-5CE7-4A0C-952C-331955CCF74B}" presName="sp" presStyleCnt="0"/>
      <dgm:spPr/>
    </dgm:pt>
    <dgm:pt modelId="{D00D5E98-AE77-4E21-89ED-A75B7330FFE0}" type="pres">
      <dgm:prSet presAssocID="{A9B269A0-9580-4592-BC29-670CF40D47F8}" presName="arrowAndChildren" presStyleCnt="0"/>
      <dgm:spPr/>
    </dgm:pt>
    <dgm:pt modelId="{1232FC49-5DC2-4A33-8E6F-C3F78C5DD38D}" type="pres">
      <dgm:prSet presAssocID="{A9B269A0-9580-4592-BC29-670CF40D47F8}" presName="parentTextArrow" presStyleLbl="node1" presStyleIdx="0" presStyleCnt="2"/>
      <dgm:spPr/>
      <dgm:t>
        <a:bodyPr/>
        <a:lstStyle/>
        <a:p>
          <a:endParaRPr lang="it-IT"/>
        </a:p>
      </dgm:t>
    </dgm:pt>
    <dgm:pt modelId="{A755D510-7343-4309-8F47-AEF62E8AF200}" type="pres">
      <dgm:prSet presAssocID="{A9B269A0-9580-4592-BC29-670CF40D47F8}" presName="arrow" presStyleLbl="node1" presStyleIdx="1" presStyleCnt="2"/>
      <dgm:spPr/>
      <dgm:t>
        <a:bodyPr/>
        <a:lstStyle/>
        <a:p>
          <a:endParaRPr lang="it-IT"/>
        </a:p>
      </dgm:t>
    </dgm:pt>
    <dgm:pt modelId="{35148BF3-65FE-4530-B02D-AE15A9755D78}" type="pres">
      <dgm:prSet presAssocID="{A9B269A0-9580-4592-BC29-670CF40D47F8}" presName="descendantArrow" presStyleCnt="0"/>
      <dgm:spPr/>
    </dgm:pt>
    <dgm:pt modelId="{18D7D26E-8B66-4D48-AE4B-C972FFA9DAB4}" type="pres">
      <dgm:prSet presAssocID="{9F5AEE9A-3BB5-4850-B5ED-C829DEE39829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DE1676-1FEB-4C62-A8E5-9D5523185677}" type="pres">
      <dgm:prSet presAssocID="{F3EE42FA-9C10-4D2E-A45D-6D23A9D7E39D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89B919A-8E48-46C6-B2DC-1B29BC52FFCC}" srcId="{77C9C4E2-A203-4560-9073-9AB83B385408}" destId="{B8C4FA9B-91CD-4A62-ACB3-592189DA171F}" srcOrd="0" destOrd="0" parTransId="{998E0DC0-EF07-4986-ADAE-FBE0C35FBFD0}" sibTransId="{F8375C36-4881-49EB-8C8F-FC85177194DE}"/>
    <dgm:cxn modelId="{8AF2841B-F26B-4707-94FF-ABCA9AB98CDB}" type="presOf" srcId="{4BC4DA22-8CF1-4A31-8AB7-292E7733B0D2}" destId="{F0E07B57-4EBD-4673-A78E-AF8A8469B304}" srcOrd="0" destOrd="0" presId="urn:microsoft.com/office/officeart/2005/8/layout/process4"/>
    <dgm:cxn modelId="{612721DE-C96B-4DA2-AB4D-577A026AB554}" type="presOf" srcId="{77C9C4E2-A203-4560-9073-9AB83B385408}" destId="{B403CF99-B255-4A5C-A7C9-A7B3A18F34F5}" srcOrd="1" destOrd="0" presId="urn:microsoft.com/office/officeart/2005/8/layout/process4"/>
    <dgm:cxn modelId="{19514AEF-0326-4283-B1CC-36888E599563}" srcId="{4BC4DA22-8CF1-4A31-8AB7-292E7733B0D2}" destId="{A9B269A0-9580-4592-BC29-670CF40D47F8}" srcOrd="0" destOrd="0" parTransId="{BD4A9FE8-B6F2-418E-BD65-451B55852178}" sibTransId="{70B038A9-5CE7-4A0C-952C-331955CCF74B}"/>
    <dgm:cxn modelId="{0160D388-0C37-4065-A1FD-AC0905B6CC58}" type="presOf" srcId="{A9B269A0-9580-4592-BC29-670CF40D47F8}" destId="{A755D510-7343-4309-8F47-AEF62E8AF200}" srcOrd="1" destOrd="0" presId="urn:microsoft.com/office/officeart/2005/8/layout/process4"/>
    <dgm:cxn modelId="{B8F3E800-F981-427F-A9AD-516189125AFE}" type="presOf" srcId="{77C9C4E2-A203-4560-9073-9AB83B385408}" destId="{73B9EB96-CAF0-457A-9836-BC981BED37EF}" srcOrd="0" destOrd="0" presId="urn:microsoft.com/office/officeart/2005/8/layout/process4"/>
    <dgm:cxn modelId="{5668829D-1C68-4855-B8B9-9762B9F507AB}" srcId="{A9B269A0-9580-4592-BC29-670CF40D47F8}" destId="{F3EE42FA-9C10-4D2E-A45D-6D23A9D7E39D}" srcOrd="1" destOrd="0" parTransId="{DF20C8D3-B882-4190-8777-F88CC5F04410}" sibTransId="{C08049A8-56AE-46A1-9FAA-55D00CD430FE}"/>
    <dgm:cxn modelId="{33E85E0D-0366-4B23-B9D0-6AF4CBA13F29}" type="presOf" srcId="{9F5AEE9A-3BB5-4850-B5ED-C829DEE39829}" destId="{18D7D26E-8B66-4D48-AE4B-C972FFA9DAB4}" srcOrd="0" destOrd="0" presId="urn:microsoft.com/office/officeart/2005/8/layout/process4"/>
    <dgm:cxn modelId="{99D39220-493E-4FEC-9420-8DA8552ACB33}" type="presOf" srcId="{A9B269A0-9580-4592-BC29-670CF40D47F8}" destId="{1232FC49-5DC2-4A33-8E6F-C3F78C5DD38D}" srcOrd="0" destOrd="0" presId="urn:microsoft.com/office/officeart/2005/8/layout/process4"/>
    <dgm:cxn modelId="{219C0532-BB49-425C-869F-F738565D05B7}" type="presOf" srcId="{B8C4FA9B-91CD-4A62-ACB3-592189DA171F}" destId="{32ED13D6-B412-4202-84D4-422444A28AF2}" srcOrd="0" destOrd="0" presId="urn:microsoft.com/office/officeart/2005/8/layout/process4"/>
    <dgm:cxn modelId="{B0460AEF-D138-4FE7-BA65-84B8C0FA6174}" srcId="{4BC4DA22-8CF1-4A31-8AB7-292E7733B0D2}" destId="{77C9C4E2-A203-4560-9073-9AB83B385408}" srcOrd="1" destOrd="0" parTransId="{EB19064A-B18B-46CD-BF7B-2D268947C61A}" sibTransId="{DCA64EB4-5581-48DB-869B-1C69C1838A6A}"/>
    <dgm:cxn modelId="{19211278-17E9-4263-9607-50ECFFA862F5}" srcId="{A9B269A0-9580-4592-BC29-670CF40D47F8}" destId="{9F5AEE9A-3BB5-4850-B5ED-C829DEE39829}" srcOrd="0" destOrd="0" parTransId="{8C33DDB0-2780-4605-80DA-E15F5BF1F1C3}" sibTransId="{F5FBDDB0-FD72-4577-B012-D1C598545DB0}"/>
    <dgm:cxn modelId="{05ED22FA-1CFE-45D5-917C-FCD4E7F543FC}" type="presOf" srcId="{F3EE42FA-9C10-4D2E-A45D-6D23A9D7E39D}" destId="{96DE1676-1FEB-4C62-A8E5-9D5523185677}" srcOrd="0" destOrd="0" presId="urn:microsoft.com/office/officeart/2005/8/layout/process4"/>
    <dgm:cxn modelId="{8D5C243B-DFD3-45EB-8EAC-B26C689B9C68}" type="presParOf" srcId="{F0E07B57-4EBD-4673-A78E-AF8A8469B304}" destId="{40E709F4-A4FA-4B91-9156-39F901D385CB}" srcOrd="0" destOrd="0" presId="urn:microsoft.com/office/officeart/2005/8/layout/process4"/>
    <dgm:cxn modelId="{49895F4D-038F-420B-AD35-54530FAB50B5}" type="presParOf" srcId="{40E709F4-A4FA-4B91-9156-39F901D385CB}" destId="{73B9EB96-CAF0-457A-9836-BC981BED37EF}" srcOrd="0" destOrd="0" presId="urn:microsoft.com/office/officeart/2005/8/layout/process4"/>
    <dgm:cxn modelId="{F099AB70-4F56-493B-90DD-93476B507203}" type="presParOf" srcId="{40E709F4-A4FA-4B91-9156-39F901D385CB}" destId="{B403CF99-B255-4A5C-A7C9-A7B3A18F34F5}" srcOrd="1" destOrd="0" presId="urn:microsoft.com/office/officeart/2005/8/layout/process4"/>
    <dgm:cxn modelId="{FB6C873F-1DFB-4FF1-91D4-4FA19D7009B3}" type="presParOf" srcId="{40E709F4-A4FA-4B91-9156-39F901D385CB}" destId="{6136104C-0929-42A8-B745-6AE139331DB8}" srcOrd="2" destOrd="0" presId="urn:microsoft.com/office/officeart/2005/8/layout/process4"/>
    <dgm:cxn modelId="{CDCB366B-1527-4657-9972-69E52FB1542C}" type="presParOf" srcId="{6136104C-0929-42A8-B745-6AE139331DB8}" destId="{32ED13D6-B412-4202-84D4-422444A28AF2}" srcOrd="0" destOrd="0" presId="urn:microsoft.com/office/officeart/2005/8/layout/process4"/>
    <dgm:cxn modelId="{6283D75A-523A-436C-8F0D-5E4C64724E2C}" type="presParOf" srcId="{F0E07B57-4EBD-4673-A78E-AF8A8469B304}" destId="{D5E20C60-9E4F-45B9-835D-42DFEA5FCC41}" srcOrd="1" destOrd="0" presId="urn:microsoft.com/office/officeart/2005/8/layout/process4"/>
    <dgm:cxn modelId="{C0463120-A0C4-4F13-BB8D-869FFBFC4D85}" type="presParOf" srcId="{F0E07B57-4EBD-4673-A78E-AF8A8469B304}" destId="{D00D5E98-AE77-4E21-89ED-A75B7330FFE0}" srcOrd="2" destOrd="0" presId="urn:microsoft.com/office/officeart/2005/8/layout/process4"/>
    <dgm:cxn modelId="{23A1F87D-6F7E-40A2-974E-7E887D0579A1}" type="presParOf" srcId="{D00D5E98-AE77-4E21-89ED-A75B7330FFE0}" destId="{1232FC49-5DC2-4A33-8E6F-C3F78C5DD38D}" srcOrd="0" destOrd="0" presId="urn:microsoft.com/office/officeart/2005/8/layout/process4"/>
    <dgm:cxn modelId="{A3EF2A05-3ED8-415F-A380-B31564AD58B5}" type="presParOf" srcId="{D00D5E98-AE77-4E21-89ED-A75B7330FFE0}" destId="{A755D510-7343-4309-8F47-AEF62E8AF200}" srcOrd="1" destOrd="0" presId="urn:microsoft.com/office/officeart/2005/8/layout/process4"/>
    <dgm:cxn modelId="{A01717AC-9482-486F-9C05-4BC06FD7B095}" type="presParOf" srcId="{D00D5E98-AE77-4E21-89ED-A75B7330FFE0}" destId="{35148BF3-65FE-4530-B02D-AE15A9755D78}" srcOrd="2" destOrd="0" presId="urn:microsoft.com/office/officeart/2005/8/layout/process4"/>
    <dgm:cxn modelId="{C268CE1B-A779-4FF5-9D26-4EB453F6439C}" type="presParOf" srcId="{35148BF3-65FE-4530-B02D-AE15A9755D78}" destId="{18D7D26E-8B66-4D48-AE4B-C972FFA9DAB4}" srcOrd="0" destOrd="0" presId="urn:microsoft.com/office/officeart/2005/8/layout/process4"/>
    <dgm:cxn modelId="{EA70813E-6EB0-4EB4-898A-A38A34AFB096}" type="presParOf" srcId="{35148BF3-65FE-4530-B02D-AE15A9755D78}" destId="{96DE1676-1FEB-4C62-A8E5-9D5523185677}" srcOrd="1" destOrd="0" presId="urn:microsoft.com/office/officeart/2005/8/layout/process4"/>
  </dgm:cxnLst>
  <dgm:bg/>
  <dgm:whole/>
</dgm:dataModel>
</file>

<file path=ppt/diagrams/data98.xml><?xml version="1.0" encoding="utf-8"?>
<dgm:dataModel xmlns:dgm="http://schemas.openxmlformats.org/drawingml/2006/diagram" xmlns:a="http://schemas.openxmlformats.org/drawingml/2006/main">
  <dgm:ptLst>
    <dgm:pt modelId="{E19F41FF-CA4F-4296-B8E0-340C5327282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7C2AE8E-690F-4EC4-9BDA-90FDB49BBD57}">
      <dgm:prSet/>
      <dgm:spPr/>
      <dgm:t>
        <a:bodyPr/>
        <a:lstStyle/>
        <a:p>
          <a:r>
            <a:rPr lang="it-IT" dirty="0" smtClean="0"/>
            <a:t>Calcolo GS in m/s</a:t>
          </a:r>
          <a:endParaRPr lang="it-IT" dirty="0"/>
        </a:p>
      </dgm:t>
    </dgm:pt>
    <dgm:pt modelId="{8B603B46-EA2C-44E3-87AC-1969D418AA1B}" type="parTrans" cxnId="{FFB9344D-D6E2-4D80-94E1-E6D81582DB05}">
      <dgm:prSet/>
      <dgm:spPr/>
      <dgm:t>
        <a:bodyPr/>
        <a:lstStyle/>
        <a:p>
          <a:endParaRPr lang="it-IT"/>
        </a:p>
      </dgm:t>
    </dgm:pt>
    <dgm:pt modelId="{AE85209D-3148-4581-8F56-42515277F30B}" type="sibTrans" cxnId="{FFB9344D-D6E2-4D80-94E1-E6D81582DB05}">
      <dgm:prSet/>
      <dgm:spPr/>
      <dgm:t>
        <a:bodyPr/>
        <a:lstStyle/>
        <a:p>
          <a:endParaRPr lang="it-IT"/>
        </a:p>
      </dgm:t>
    </dgm:pt>
    <dgm:pt modelId="{87C8F0CC-A65B-4A0C-82E8-A0B59885A304}">
      <dgm:prSet/>
      <dgm:spPr/>
      <dgm:t>
        <a:bodyPr/>
        <a:lstStyle/>
        <a:p>
          <a:r>
            <a:rPr lang="it-IT" dirty="0" smtClean="0"/>
            <a:t>Calcolo GS in </a:t>
          </a:r>
          <a:r>
            <a:rPr lang="it-IT" dirty="0" err="1" smtClean="0"/>
            <a:t>kts</a:t>
          </a:r>
          <a:endParaRPr lang="it-IT" dirty="0"/>
        </a:p>
      </dgm:t>
    </dgm:pt>
    <dgm:pt modelId="{F79BE03E-461D-424F-BA4F-BCC6F07D9202}" type="parTrans" cxnId="{27CB2D28-DCE5-43A4-9FEA-8FA222054B43}">
      <dgm:prSet/>
      <dgm:spPr/>
    </dgm:pt>
    <dgm:pt modelId="{5B820DC3-EEA5-4F8C-A1BA-6B49277CB01F}" type="sibTrans" cxnId="{27CB2D28-DCE5-43A4-9FEA-8FA222054B43}">
      <dgm:prSet/>
      <dgm:spPr/>
    </dgm:pt>
    <dgm:pt modelId="{A0B2BD13-6292-4557-B828-3953660B6ABC}">
      <dgm:prSet/>
      <dgm:spPr/>
      <dgm:t>
        <a:bodyPr/>
        <a:lstStyle/>
        <a:p>
          <a:r>
            <a:rPr lang="it-IT" dirty="0" smtClean="0"/>
            <a:t>Calcolo ETAS</a:t>
          </a:r>
          <a:endParaRPr lang="it-IT" dirty="0"/>
        </a:p>
      </dgm:t>
    </dgm:pt>
    <dgm:pt modelId="{0216CBA7-4FFE-43CA-A12C-A5006163B2FE}" type="parTrans" cxnId="{7CE67A51-F93B-44A4-9299-95A13999A7C9}">
      <dgm:prSet/>
      <dgm:spPr/>
    </dgm:pt>
    <dgm:pt modelId="{B46E996F-EB67-493B-8449-F287A473DEAD}" type="sibTrans" cxnId="{7CE67A51-F93B-44A4-9299-95A13999A7C9}">
      <dgm:prSet/>
      <dgm:spPr/>
    </dgm:pt>
    <dgm:pt modelId="{8ACEADA7-86F6-461A-A0B3-C479FFB00645}">
      <dgm:prSet/>
      <dgm:spPr/>
      <dgm:t>
        <a:bodyPr/>
        <a:lstStyle/>
        <a:p>
          <a:r>
            <a:rPr lang="it-IT" dirty="0" smtClean="0"/>
            <a:t>Calcolo Mn</a:t>
          </a:r>
          <a:endParaRPr lang="it-IT" dirty="0"/>
        </a:p>
      </dgm:t>
    </dgm:pt>
    <dgm:pt modelId="{78A8E343-60AB-495C-B656-A9DD8D4E7FAE}" type="parTrans" cxnId="{0D3F7494-C2A3-4B50-A8C4-D30B1C056956}">
      <dgm:prSet/>
      <dgm:spPr/>
    </dgm:pt>
    <dgm:pt modelId="{2BFA39F4-A7FB-454D-8A57-AA195A81B5C3}" type="sibTrans" cxnId="{0D3F7494-C2A3-4B50-A8C4-D30B1C056956}">
      <dgm:prSet/>
      <dgm:spPr/>
    </dgm:pt>
    <dgm:pt modelId="{6555694C-60F4-48FD-B317-3722FF98FBB9}" type="pres">
      <dgm:prSet presAssocID="{E19F41FF-CA4F-4296-B8E0-340C53272823}" presName="arrowDiagram" presStyleCnt="0">
        <dgm:presLayoutVars>
          <dgm:chMax val="5"/>
          <dgm:dir/>
          <dgm:resizeHandles val="exact"/>
        </dgm:presLayoutVars>
      </dgm:prSet>
      <dgm:spPr/>
    </dgm:pt>
    <dgm:pt modelId="{E8E17464-8E84-40F9-8AE2-1E89CEC3D5FA}" type="pres">
      <dgm:prSet presAssocID="{E19F41FF-CA4F-4296-B8E0-340C53272823}" presName="arrow" presStyleLbl="bgShp" presStyleIdx="0" presStyleCnt="1"/>
      <dgm:spPr/>
    </dgm:pt>
    <dgm:pt modelId="{5C98D0E4-9E57-4062-AA91-6D94CAE4D791}" type="pres">
      <dgm:prSet presAssocID="{E19F41FF-CA4F-4296-B8E0-340C53272823}" presName="arrowDiagram4" presStyleCnt="0"/>
      <dgm:spPr/>
    </dgm:pt>
    <dgm:pt modelId="{1DCC2639-62C4-4B62-86B4-B5A30CE93D1E}" type="pres">
      <dgm:prSet presAssocID="{A7C2AE8E-690F-4EC4-9BDA-90FDB49BBD57}" presName="bullet4a" presStyleLbl="node1" presStyleIdx="0" presStyleCnt="4"/>
      <dgm:spPr/>
    </dgm:pt>
    <dgm:pt modelId="{F53B0FC8-1BA2-48C0-84D3-205053189E5F}" type="pres">
      <dgm:prSet presAssocID="{A7C2AE8E-690F-4EC4-9BDA-90FDB49BBD57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9F8059-B6B6-426B-AED9-FC4D10B4ADB5}" type="pres">
      <dgm:prSet presAssocID="{87C8F0CC-A65B-4A0C-82E8-A0B59885A304}" presName="bullet4b" presStyleLbl="node1" presStyleIdx="1" presStyleCnt="4"/>
      <dgm:spPr/>
    </dgm:pt>
    <dgm:pt modelId="{680A86CC-40EC-4140-8A01-FB5813AE5241}" type="pres">
      <dgm:prSet presAssocID="{87C8F0CC-A65B-4A0C-82E8-A0B59885A304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FE7E6EC-4ECB-4266-BF12-55C9CED0EF63}" type="pres">
      <dgm:prSet presAssocID="{A0B2BD13-6292-4557-B828-3953660B6ABC}" presName="bullet4c" presStyleLbl="node1" presStyleIdx="2" presStyleCnt="4"/>
      <dgm:spPr/>
    </dgm:pt>
    <dgm:pt modelId="{453850AA-753F-4C1F-85E3-C1A433D4A8C7}" type="pres">
      <dgm:prSet presAssocID="{A0B2BD13-6292-4557-B828-3953660B6ABC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76118E0-5A19-4ACA-BA36-CEA560FB3D4F}" type="pres">
      <dgm:prSet presAssocID="{8ACEADA7-86F6-461A-A0B3-C479FFB00645}" presName="bullet4d" presStyleLbl="node1" presStyleIdx="3" presStyleCnt="4"/>
      <dgm:spPr/>
    </dgm:pt>
    <dgm:pt modelId="{7D1180A7-7077-4ED6-99F6-BB66C9D2FA54}" type="pres">
      <dgm:prSet presAssocID="{8ACEADA7-86F6-461A-A0B3-C479FFB00645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CE67A51-F93B-44A4-9299-95A13999A7C9}" srcId="{E19F41FF-CA4F-4296-B8E0-340C53272823}" destId="{A0B2BD13-6292-4557-B828-3953660B6ABC}" srcOrd="2" destOrd="0" parTransId="{0216CBA7-4FFE-43CA-A12C-A5006163B2FE}" sibTransId="{B46E996F-EB67-493B-8449-F287A473DEAD}"/>
    <dgm:cxn modelId="{7469C561-C547-406B-9FF9-291D71FC0127}" type="presOf" srcId="{87C8F0CC-A65B-4A0C-82E8-A0B59885A304}" destId="{680A86CC-40EC-4140-8A01-FB5813AE5241}" srcOrd="0" destOrd="0" presId="urn:microsoft.com/office/officeart/2005/8/layout/arrow2"/>
    <dgm:cxn modelId="{6FEDEE77-F7EB-46D2-AF25-BE7BB865F37A}" type="presOf" srcId="{A0B2BD13-6292-4557-B828-3953660B6ABC}" destId="{453850AA-753F-4C1F-85E3-C1A433D4A8C7}" srcOrd="0" destOrd="0" presId="urn:microsoft.com/office/officeart/2005/8/layout/arrow2"/>
    <dgm:cxn modelId="{0D3F7494-C2A3-4B50-A8C4-D30B1C056956}" srcId="{E19F41FF-CA4F-4296-B8E0-340C53272823}" destId="{8ACEADA7-86F6-461A-A0B3-C479FFB00645}" srcOrd="3" destOrd="0" parTransId="{78A8E343-60AB-495C-B656-A9DD8D4E7FAE}" sibTransId="{2BFA39F4-A7FB-454D-8A57-AA195A81B5C3}"/>
    <dgm:cxn modelId="{F20CB51C-BC01-47DA-BFE4-BF36735939D4}" type="presOf" srcId="{8ACEADA7-86F6-461A-A0B3-C479FFB00645}" destId="{7D1180A7-7077-4ED6-99F6-BB66C9D2FA54}" srcOrd="0" destOrd="0" presId="urn:microsoft.com/office/officeart/2005/8/layout/arrow2"/>
    <dgm:cxn modelId="{645F5A4F-6470-44B1-8FB4-90E3F521C091}" type="presOf" srcId="{E19F41FF-CA4F-4296-B8E0-340C53272823}" destId="{6555694C-60F4-48FD-B317-3722FF98FBB9}" srcOrd="0" destOrd="0" presId="urn:microsoft.com/office/officeart/2005/8/layout/arrow2"/>
    <dgm:cxn modelId="{27CB2D28-DCE5-43A4-9FEA-8FA222054B43}" srcId="{E19F41FF-CA4F-4296-B8E0-340C53272823}" destId="{87C8F0CC-A65B-4A0C-82E8-A0B59885A304}" srcOrd="1" destOrd="0" parTransId="{F79BE03E-461D-424F-BA4F-BCC6F07D9202}" sibTransId="{5B820DC3-EEA5-4F8C-A1BA-6B49277CB01F}"/>
    <dgm:cxn modelId="{FFB9344D-D6E2-4D80-94E1-E6D81582DB05}" srcId="{E19F41FF-CA4F-4296-B8E0-340C53272823}" destId="{A7C2AE8E-690F-4EC4-9BDA-90FDB49BBD57}" srcOrd="0" destOrd="0" parTransId="{8B603B46-EA2C-44E3-87AC-1969D418AA1B}" sibTransId="{AE85209D-3148-4581-8F56-42515277F30B}"/>
    <dgm:cxn modelId="{66577542-FB35-4202-AA7F-4EBF07EF7025}" type="presOf" srcId="{A7C2AE8E-690F-4EC4-9BDA-90FDB49BBD57}" destId="{F53B0FC8-1BA2-48C0-84D3-205053189E5F}" srcOrd="0" destOrd="0" presId="urn:microsoft.com/office/officeart/2005/8/layout/arrow2"/>
    <dgm:cxn modelId="{59970800-431F-4A3C-B59C-BF68A755F292}" type="presParOf" srcId="{6555694C-60F4-48FD-B317-3722FF98FBB9}" destId="{E8E17464-8E84-40F9-8AE2-1E89CEC3D5FA}" srcOrd="0" destOrd="0" presId="urn:microsoft.com/office/officeart/2005/8/layout/arrow2"/>
    <dgm:cxn modelId="{85F1A2A1-2C5F-416D-9399-9C4F8AD6BA9C}" type="presParOf" srcId="{6555694C-60F4-48FD-B317-3722FF98FBB9}" destId="{5C98D0E4-9E57-4062-AA91-6D94CAE4D791}" srcOrd="1" destOrd="0" presId="urn:microsoft.com/office/officeart/2005/8/layout/arrow2"/>
    <dgm:cxn modelId="{97B773F9-FAAB-4D62-85EC-F6CB6EFF3F23}" type="presParOf" srcId="{5C98D0E4-9E57-4062-AA91-6D94CAE4D791}" destId="{1DCC2639-62C4-4B62-86B4-B5A30CE93D1E}" srcOrd="0" destOrd="0" presId="urn:microsoft.com/office/officeart/2005/8/layout/arrow2"/>
    <dgm:cxn modelId="{65D7E836-4AC3-43AB-92D9-33BB59A64F59}" type="presParOf" srcId="{5C98D0E4-9E57-4062-AA91-6D94CAE4D791}" destId="{F53B0FC8-1BA2-48C0-84D3-205053189E5F}" srcOrd="1" destOrd="0" presId="urn:microsoft.com/office/officeart/2005/8/layout/arrow2"/>
    <dgm:cxn modelId="{0E7B4D43-6CC0-447D-A5EB-97C932557D5F}" type="presParOf" srcId="{5C98D0E4-9E57-4062-AA91-6D94CAE4D791}" destId="{559F8059-B6B6-426B-AED9-FC4D10B4ADB5}" srcOrd="2" destOrd="0" presId="urn:microsoft.com/office/officeart/2005/8/layout/arrow2"/>
    <dgm:cxn modelId="{F3FBBB25-CCEA-4E8A-9B69-E03629820F01}" type="presParOf" srcId="{5C98D0E4-9E57-4062-AA91-6D94CAE4D791}" destId="{680A86CC-40EC-4140-8A01-FB5813AE5241}" srcOrd="3" destOrd="0" presId="urn:microsoft.com/office/officeart/2005/8/layout/arrow2"/>
    <dgm:cxn modelId="{45E92531-8D21-4B10-8A97-2DC81389AF2A}" type="presParOf" srcId="{5C98D0E4-9E57-4062-AA91-6D94CAE4D791}" destId="{8FE7E6EC-4ECB-4266-BF12-55C9CED0EF63}" srcOrd="4" destOrd="0" presId="urn:microsoft.com/office/officeart/2005/8/layout/arrow2"/>
    <dgm:cxn modelId="{11307597-3DD1-4F36-8EE5-3664C2FD2706}" type="presParOf" srcId="{5C98D0E4-9E57-4062-AA91-6D94CAE4D791}" destId="{453850AA-753F-4C1F-85E3-C1A433D4A8C7}" srcOrd="5" destOrd="0" presId="urn:microsoft.com/office/officeart/2005/8/layout/arrow2"/>
    <dgm:cxn modelId="{5052C05F-072B-43FD-9DDC-FAC10335A8E9}" type="presParOf" srcId="{5C98D0E4-9E57-4062-AA91-6D94CAE4D791}" destId="{076118E0-5A19-4ACA-BA36-CEA560FB3D4F}" srcOrd="6" destOrd="0" presId="urn:microsoft.com/office/officeart/2005/8/layout/arrow2"/>
    <dgm:cxn modelId="{C54DB80B-1980-4E2E-BDDB-1A87D81EF8A9}" type="presParOf" srcId="{5C98D0E4-9E57-4062-AA91-6D94CAE4D791}" destId="{7D1180A7-7077-4ED6-99F6-BB66C9D2FA54}" srcOrd="7" destOrd="0" presId="urn:microsoft.com/office/officeart/2005/8/layout/arrow2"/>
  </dgm:cxnLst>
  <dgm:bg/>
  <dgm:whole/>
</dgm:dataModel>
</file>

<file path=ppt/diagrams/data99.xml><?xml version="1.0" encoding="utf-8"?>
<dgm:dataModel xmlns:dgm="http://schemas.openxmlformats.org/drawingml/2006/diagram" xmlns:a="http://schemas.openxmlformats.org/drawingml/2006/main">
  <dgm:ptLst>
    <dgm:pt modelId="{18812DFD-6E13-4CD4-91E1-B0FFFB1E38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AC4354C-D4B9-42FD-ABFF-86E1BDF49F41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1</a:t>
          </a:r>
          <a:endParaRPr lang="it-IT" sz="3200" dirty="0"/>
        </a:p>
      </dgm:t>
    </dgm:pt>
    <dgm:pt modelId="{2378C436-EDEA-4EE3-B099-18A560C4C100}" type="parTrans" cxnId="{F9722211-2572-4953-98AE-C5296D2F6C39}">
      <dgm:prSet/>
      <dgm:spPr/>
      <dgm:t>
        <a:bodyPr/>
        <a:lstStyle/>
        <a:p>
          <a:endParaRPr lang="it-IT"/>
        </a:p>
      </dgm:t>
    </dgm:pt>
    <dgm:pt modelId="{D6EC3AB8-38E3-467D-90FE-AFAD7A45F2D7}" type="sibTrans" cxnId="{F9722211-2572-4953-98AE-C5296D2F6C39}">
      <dgm:prSet/>
      <dgm:spPr/>
      <dgm:t>
        <a:bodyPr/>
        <a:lstStyle/>
        <a:p>
          <a:endParaRPr lang="it-IT"/>
        </a:p>
      </dgm:t>
    </dgm:pt>
    <dgm:pt modelId="{8986C736-C011-4FCC-9665-34D96ABB9BB2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2</a:t>
          </a:r>
          <a:endParaRPr lang="it-IT" sz="3200" dirty="0"/>
        </a:p>
      </dgm:t>
    </dgm:pt>
    <dgm:pt modelId="{71BCB44F-B574-4FDF-9253-04A710A3C66C}" type="parTrans" cxnId="{A71BDD6E-5B7B-459E-906A-E4BD093FBA4F}">
      <dgm:prSet/>
      <dgm:spPr/>
      <dgm:t>
        <a:bodyPr/>
        <a:lstStyle/>
        <a:p>
          <a:endParaRPr lang="it-IT"/>
        </a:p>
      </dgm:t>
    </dgm:pt>
    <dgm:pt modelId="{C03268B2-5F3E-47FB-B34A-DA7C0F8F3915}" type="sibTrans" cxnId="{A71BDD6E-5B7B-459E-906A-E4BD093FBA4F}">
      <dgm:prSet/>
      <dgm:spPr/>
      <dgm:t>
        <a:bodyPr/>
        <a:lstStyle/>
        <a:p>
          <a:endParaRPr lang="it-IT"/>
        </a:p>
      </dgm:t>
    </dgm:pt>
    <dgm:pt modelId="{EDC92140-F8FD-40F7-83BF-D842E29ECB3B}">
      <dgm:prSet phldrT="[Testo]" custT="1"/>
      <dgm:spPr/>
      <dgm:t>
        <a:bodyPr/>
        <a:lstStyle/>
        <a:p>
          <a:r>
            <a:rPr lang="it-IT" sz="3200" dirty="0" err="1" smtClean="0"/>
            <a:t>Step</a:t>
          </a:r>
          <a:r>
            <a:rPr lang="it-IT" sz="3200" dirty="0" smtClean="0"/>
            <a:t> 3</a:t>
          </a:r>
          <a:endParaRPr lang="it-IT" sz="3200" dirty="0"/>
        </a:p>
      </dgm:t>
    </dgm:pt>
    <dgm:pt modelId="{CA298175-908F-4ABD-BD57-320156D591B3}" type="parTrans" cxnId="{71C14AB7-499B-40D9-97FC-C63FE737741B}">
      <dgm:prSet/>
      <dgm:spPr/>
      <dgm:t>
        <a:bodyPr/>
        <a:lstStyle/>
        <a:p>
          <a:endParaRPr lang="it-IT"/>
        </a:p>
      </dgm:t>
    </dgm:pt>
    <dgm:pt modelId="{09F0A8BF-A8AE-46E0-BB02-BA237FC54825}" type="sibTrans" cxnId="{71C14AB7-499B-40D9-97FC-C63FE737741B}">
      <dgm:prSet/>
      <dgm:spPr/>
      <dgm:t>
        <a:bodyPr/>
        <a:lstStyle/>
        <a:p>
          <a:endParaRPr lang="it-IT"/>
        </a:p>
      </dgm:t>
    </dgm:pt>
    <dgm:pt modelId="{7E6F9B80-796C-4979-9930-186DC038E421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1</a:t>
          </a:r>
          <a:endParaRPr lang="it-IT" sz="3200" dirty="0"/>
        </a:p>
      </dgm:t>
    </dgm:pt>
    <dgm:pt modelId="{E91D8914-EDE2-497D-AB71-E66183138AE0}" type="parTrans" cxnId="{7EB74976-65A7-4D3A-919C-18E4746E391B}">
      <dgm:prSet/>
      <dgm:spPr/>
      <dgm:t>
        <a:bodyPr/>
        <a:lstStyle/>
        <a:p>
          <a:endParaRPr lang="it-IT"/>
        </a:p>
      </dgm:t>
    </dgm:pt>
    <dgm:pt modelId="{E5D201C1-552D-446D-B447-3CB9D66559A9}" type="sibTrans" cxnId="{7EB74976-65A7-4D3A-919C-18E4746E391B}">
      <dgm:prSet/>
      <dgm:spPr/>
      <dgm:t>
        <a:bodyPr/>
        <a:lstStyle/>
        <a:p>
          <a:endParaRPr lang="it-IT"/>
        </a:p>
      </dgm:t>
    </dgm:pt>
    <dgm:pt modelId="{9B8A609B-AC5F-4218-BC52-A10BA7FB9D4E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Risultato 2</a:t>
          </a:r>
          <a:endParaRPr lang="it-IT" sz="3200" dirty="0"/>
        </a:p>
      </dgm:t>
    </dgm:pt>
    <dgm:pt modelId="{97E9BC50-11E9-4053-A382-075258B9215D}" type="parTrans" cxnId="{1D28D3F0-5F8D-47EE-AF91-43FDCCB81A06}">
      <dgm:prSet/>
      <dgm:spPr/>
    </dgm:pt>
    <dgm:pt modelId="{7B8E5879-E990-458E-9332-5B6C8CE1F567}" type="sibTrans" cxnId="{1D28D3F0-5F8D-47EE-AF91-43FDCCB81A06}">
      <dgm:prSet/>
      <dgm:spPr/>
    </dgm:pt>
    <dgm:pt modelId="{4793A041-FFCA-4512-9271-16895D90F149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err="1" smtClean="0"/>
            <a:t>Mn=</a:t>
          </a:r>
          <a:r>
            <a:rPr lang="it-IT" sz="3200" dirty="0" smtClean="0"/>
            <a:t>.82</a:t>
          </a:r>
          <a:endParaRPr lang="it-IT" sz="3200" dirty="0"/>
        </a:p>
      </dgm:t>
    </dgm:pt>
    <dgm:pt modelId="{05294D49-E591-4F41-B852-EB9AE837569E}" type="parTrans" cxnId="{9D9F4F80-A7B2-4DC1-ACD0-1E2A37A27B42}">
      <dgm:prSet/>
      <dgm:spPr/>
    </dgm:pt>
    <dgm:pt modelId="{793FC015-2111-45E6-877A-90192A8206AC}" type="sibTrans" cxnId="{9D9F4F80-A7B2-4DC1-ACD0-1E2A37A27B42}">
      <dgm:prSet/>
      <dgm:spPr/>
    </dgm:pt>
    <dgm:pt modelId="{D9F13DAE-E39B-4D5A-8E58-216FF7D04875}">
      <dgm:prSet phldrT="[Testo]" custT="1"/>
      <dgm:spPr/>
      <dgm:t>
        <a:bodyPr/>
        <a:lstStyle/>
        <a:p>
          <a:pPr>
            <a:tabLst>
              <a:tab pos="1619250" algn="l"/>
            </a:tabLst>
          </a:pPr>
          <a:r>
            <a:rPr lang="it-IT" sz="3200" dirty="0" smtClean="0"/>
            <a:t>GS=473</a:t>
          </a:r>
          <a:r>
            <a:rPr lang="it-IT" sz="3200" baseline="30000" dirty="0" smtClean="0"/>
            <a:t>k</a:t>
          </a:r>
          <a:endParaRPr lang="it-IT" sz="3200" baseline="30000" dirty="0"/>
        </a:p>
      </dgm:t>
    </dgm:pt>
    <dgm:pt modelId="{6D7AF45B-8FE1-4E84-AB93-BED563AA7989}" type="parTrans" cxnId="{20283FBE-C93A-4677-8448-3C91FA74CC30}">
      <dgm:prSet/>
      <dgm:spPr/>
    </dgm:pt>
    <dgm:pt modelId="{57A78F72-B885-4C18-B018-161453F7DDB2}" type="sibTrans" cxnId="{20283FBE-C93A-4677-8448-3C91FA74CC30}">
      <dgm:prSet/>
      <dgm:spPr/>
    </dgm:pt>
    <dgm:pt modelId="{A352C15C-98A9-48BA-B2C0-FDCD52E7B1A6}">
      <dgm:prSet phldrT="[Testo]" custT="1"/>
      <dgm:spPr/>
      <dgm:t>
        <a:bodyPr/>
        <a:lstStyle/>
        <a:p>
          <a:r>
            <a:rPr lang="it-IT" sz="3200" dirty="0" smtClean="0"/>
            <a:t>GS=259m/s</a:t>
          </a:r>
          <a:endParaRPr lang="it-IT" sz="3200" dirty="0"/>
        </a:p>
      </dgm:t>
    </dgm:pt>
    <dgm:pt modelId="{A63BBCF2-EE5E-4EC8-9A62-4977CFF324D7}" type="parTrans" cxnId="{E56727D9-652E-471E-82CB-D82F47B294BF}">
      <dgm:prSet/>
      <dgm:spPr/>
    </dgm:pt>
    <dgm:pt modelId="{B93A0E93-084C-4CFF-B6C1-4B3B2B062F6C}" type="sibTrans" cxnId="{E56727D9-652E-471E-82CB-D82F47B294BF}">
      <dgm:prSet/>
      <dgm:spPr/>
    </dgm:pt>
    <dgm:pt modelId="{D6856B36-678F-4834-837B-196DCC2EC775}">
      <dgm:prSet phldrT="[Testo]" custT="1"/>
      <dgm:spPr/>
      <dgm:t>
        <a:bodyPr/>
        <a:lstStyle/>
        <a:p>
          <a:r>
            <a:rPr lang="it-IT" sz="3200" dirty="0" smtClean="0"/>
            <a:t>GS=503k</a:t>
          </a:r>
          <a:endParaRPr lang="it-IT" sz="3200" dirty="0"/>
        </a:p>
      </dgm:t>
    </dgm:pt>
    <dgm:pt modelId="{FEE38935-0DFF-4096-AC2A-293B0827ABC1}" type="parTrans" cxnId="{1B14A6F3-1F67-479B-BD48-C7434A30E624}">
      <dgm:prSet/>
      <dgm:spPr/>
    </dgm:pt>
    <dgm:pt modelId="{BCA8DFA8-7285-4152-89C5-F2058DB13A10}" type="sibTrans" cxnId="{1B14A6F3-1F67-479B-BD48-C7434A30E624}">
      <dgm:prSet/>
      <dgm:spPr/>
    </dgm:pt>
    <dgm:pt modelId="{BEF2A5B9-4F33-4C0E-A07E-1C419E93944E}">
      <dgm:prSet phldrT="[Testo]" custT="1"/>
      <dgm:spPr/>
      <dgm:t>
        <a:bodyPr/>
        <a:lstStyle/>
        <a:p>
          <a:r>
            <a:rPr lang="it-IT" sz="3200" dirty="0" smtClean="0"/>
            <a:t>SAT=-52°C</a:t>
          </a:r>
          <a:endParaRPr lang="it-IT" sz="3200" dirty="0"/>
        </a:p>
      </dgm:t>
    </dgm:pt>
    <dgm:pt modelId="{76792B9F-F324-4CDC-8C62-EBD5CFEDF74A}" type="parTrans" cxnId="{CE5C265E-89AC-4618-ABEB-41521385512F}">
      <dgm:prSet/>
      <dgm:spPr/>
    </dgm:pt>
    <dgm:pt modelId="{79BE5E12-1689-4FF0-9CB6-D3DC0B715C24}" type="sibTrans" cxnId="{CE5C265E-89AC-4618-ABEB-41521385512F}">
      <dgm:prSet/>
      <dgm:spPr/>
    </dgm:pt>
    <dgm:pt modelId="{431736DF-1099-4F93-99F6-41908D16F927}" type="pres">
      <dgm:prSet presAssocID="{18812DFD-6E13-4CD4-91E1-B0FFFB1E38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FAD5C82-E01A-4E90-A6D2-AAEDBDBF7179}" type="pres">
      <dgm:prSet presAssocID="{6AC4354C-D4B9-42FD-ABFF-86E1BDF49F41}" presName="linNode" presStyleCnt="0"/>
      <dgm:spPr/>
    </dgm:pt>
    <dgm:pt modelId="{668F6A58-16E6-4358-87BD-3A4181A3B2C8}" type="pres">
      <dgm:prSet presAssocID="{6AC4354C-D4B9-42FD-ABFF-86E1BDF49F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CCC62D5-8152-469A-B10C-136D5E657F80}" type="pres">
      <dgm:prSet presAssocID="{6AC4354C-D4B9-42FD-ABFF-86E1BDF49F4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538DF5-9E29-41A7-8A2F-04465DAC07C8}" type="pres">
      <dgm:prSet presAssocID="{D6EC3AB8-38E3-467D-90FE-AFAD7A45F2D7}" presName="sp" presStyleCnt="0"/>
      <dgm:spPr/>
    </dgm:pt>
    <dgm:pt modelId="{794C66D0-DF69-43D4-B1F9-E72CE3DD0880}" type="pres">
      <dgm:prSet presAssocID="{8986C736-C011-4FCC-9665-34D96ABB9BB2}" presName="linNode" presStyleCnt="0"/>
      <dgm:spPr/>
    </dgm:pt>
    <dgm:pt modelId="{01E313A1-1D0A-4195-B1CA-C4C9242C8F7F}" type="pres">
      <dgm:prSet presAssocID="{8986C736-C011-4FCC-9665-34D96ABB9BB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AEBC223-AFB2-41CF-A190-418F7B1A18C1}" type="pres">
      <dgm:prSet presAssocID="{8986C736-C011-4FCC-9665-34D96ABB9BB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FD794-A619-42D0-8F44-A50CF35976A7}" type="pres">
      <dgm:prSet presAssocID="{C03268B2-5F3E-47FB-B34A-DA7C0F8F3915}" presName="sp" presStyleCnt="0"/>
      <dgm:spPr/>
    </dgm:pt>
    <dgm:pt modelId="{B4CE908E-F67B-4AC8-8B91-14BEAC333E1D}" type="pres">
      <dgm:prSet presAssocID="{EDC92140-F8FD-40F7-83BF-D842E29ECB3B}" presName="linNode" presStyleCnt="0"/>
      <dgm:spPr/>
    </dgm:pt>
    <dgm:pt modelId="{C95C735F-731B-428D-9989-73B3911F90C6}" type="pres">
      <dgm:prSet presAssocID="{EDC92140-F8FD-40F7-83BF-D842E29ECB3B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2BEAA7-55C1-4C11-9C99-4A7CBCBC8528}" type="pres">
      <dgm:prSet presAssocID="{EDC92140-F8FD-40F7-83BF-D842E29ECB3B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88762-0CDA-4963-B201-0511043619D1}" type="pres">
      <dgm:prSet presAssocID="{09F0A8BF-A8AE-46E0-BB02-BA237FC54825}" presName="sp" presStyleCnt="0"/>
      <dgm:spPr/>
    </dgm:pt>
    <dgm:pt modelId="{52931297-502C-4ECC-BB55-B5AE83329871}" type="pres">
      <dgm:prSet presAssocID="{7E6F9B80-796C-4979-9930-186DC038E421}" presName="linNode" presStyleCnt="0"/>
      <dgm:spPr/>
    </dgm:pt>
    <dgm:pt modelId="{4539D06C-FC12-4E89-B63D-3B38551F7418}" type="pres">
      <dgm:prSet presAssocID="{7E6F9B80-796C-4979-9930-186DC038E421}" presName="parentText" presStyleLbl="node1" presStyleIdx="3" presStyleCnt="5" custLinFactNeighborX="-611" custLinFactNeighborY="-447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A87FB47-60A8-49A1-89DA-5D8DB9FE4BC6}" type="pres">
      <dgm:prSet presAssocID="{7E6F9B80-796C-4979-9930-186DC038E421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B8B627-EC8D-42D2-9304-4C27A9409C77}" type="pres">
      <dgm:prSet presAssocID="{E5D201C1-552D-446D-B447-3CB9D66559A9}" presName="sp" presStyleCnt="0"/>
      <dgm:spPr/>
    </dgm:pt>
    <dgm:pt modelId="{A4A0F705-239C-452F-984C-9D46FE5FA0CF}" type="pres">
      <dgm:prSet presAssocID="{9B8A609B-AC5F-4218-BC52-A10BA7FB9D4E}" presName="linNode" presStyleCnt="0"/>
      <dgm:spPr/>
    </dgm:pt>
    <dgm:pt modelId="{3DA1B736-55DA-4DD6-ACEA-729E9F869A52}" type="pres">
      <dgm:prSet presAssocID="{9B8A609B-AC5F-4218-BC52-A10BA7FB9D4E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8F6B8FC-B9C3-46F3-BADA-55B99546061C}" type="pres">
      <dgm:prSet presAssocID="{9B8A609B-AC5F-4218-BC52-A10BA7FB9D4E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0283FBE-C93A-4677-8448-3C91FA74CC30}" srcId="{7E6F9B80-796C-4979-9930-186DC038E421}" destId="{D9F13DAE-E39B-4D5A-8E58-216FF7D04875}" srcOrd="0" destOrd="0" parTransId="{6D7AF45B-8FE1-4E84-AB93-BED563AA7989}" sibTransId="{57A78F72-B885-4C18-B018-161453F7DDB2}"/>
    <dgm:cxn modelId="{64F68B09-C81C-4B2F-AADB-E17D9C1AF452}" type="presOf" srcId="{8986C736-C011-4FCC-9665-34D96ABB9BB2}" destId="{01E313A1-1D0A-4195-B1CA-C4C9242C8F7F}" srcOrd="0" destOrd="0" presId="urn:microsoft.com/office/officeart/2005/8/layout/vList5"/>
    <dgm:cxn modelId="{7EB74976-65A7-4D3A-919C-18E4746E391B}" srcId="{18812DFD-6E13-4CD4-91E1-B0FFFB1E38DD}" destId="{7E6F9B80-796C-4979-9930-186DC038E421}" srcOrd="3" destOrd="0" parTransId="{E91D8914-EDE2-497D-AB71-E66183138AE0}" sibTransId="{E5D201C1-552D-446D-B447-3CB9D66559A9}"/>
    <dgm:cxn modelId="{1D28D3F0-5F8D-47EE-AF91-43FDCCB81A06}" srcId="{18812DFD-6E13-4CD4-91E1-B0FFFB1E38DD}" destId="{9B8A609B-AC5F-4218-BC52-A10BA7FB9D4E}" srcOrd="4" destOrd="0" parTransId="{97E9BC50-11E9-4053-A382-075258B9215D}" sibTransId="{7B8E5879-E990-458E-9332-5B6C8CE1F567}"/>
    <dgm:cxn modelId="{BB99C129-EC5E-4AC8-8284-A1E15C11643B}" type="presOf" srcId="{BEF2A5B9-4F33-4C0E-A07E-1C419E93944E}" destId="{ED2BEAA7-55C1-4C11-9C99-4A7CBCBC8528}" srcOrd="0" destOrd="0" presId="urn:microsoft.com/office/officeart/2005/8/layout/vList5"/>
    <dgm:cxn modelId="{282B5A24-7A83-4EC1-9459-C6FF9F487E89}" type="presOf" srcId="{7E6F9B80-796C-4979-9930-186DC038E421}" destId="{4539D06C-FC12-4E89-B63D-3B38551F7418}" srcOrd="0" destOrd="0" presId="urn:microsoft.com/office/officeart/2005/8/layout/vList5"/>
    <dgm:cxn modelId="{9C146F19-7F63-43AF-B74D-78A75908BE5E}" type="presOf" srcId="{A352C15C-98A9-48BA-B2C0-FDCD52E7B1A6}" destId="{FCCC62D5-8152-469A-B10C-136D5E657F80}" srcOrd="0" destOrd="0" presId="urn:microsoft.com/office/officeart/2005/8/layout/vList5"/>
    <dgm:cxn modelId="{CE5C265E-89AC-4618-ABEB-41521385512F}" srcId="{EDC92140-F8FD-40F7-83BF-D842E29ECB3B}" destId="{BEF2A5B9-4F33-4C0E-A07E-1C419E93944E}" srcOrd="0" destOrd="0" parTransId="{76792B9F-F324-4CDC-8C62-EBD5CFEDF74A}" sibTransId="{79BE5E12-1689-4FF0-9CB6-D3DC0B715C24}"/>
    <dgm:cxn modelId="{71C14AB7-499B-40D9-97FC-C63FE737741B}" srcId="{18812DFD-6E13-4CD4-91E1-B0FFFB1E38DD}" destId="{EDC92140-F8FD-40F7-83BF-D842E29ECB3B}" srcOrd="2" destOrd="0" parTransId="{CA298175-908F-4ABD-BD57-320156D591B3}" sibTransId="{09F0A8BF-A8AE-46E0-BB02-BA237FC54825}"/>
    <dgm:cxn modelId="{E56727D9-652E-471E-82CB-D82F47B294BF}" srcId="{6AC4354C-D4B9-42FD-ABFF-86E1BDF49F41}" destId="{A352C15C-98A9-48BA-B2C0-FDCD52E7B1A6}" srcOrd="0" destOrd="0" parTransId="{A63BBCF2-EE5E-4EC8-9A62-4977CFF324D7}" sibTransId="{B93A0E93-084C-4CFF-B6C1-4B3B2B062F6C}"/>
    <dgm:cxn modelId="{9D9F4F80-A7B2-4DC1-ACD0-1E2A37A27B42}" srcId="{9B8A609B-AC5F-4218-BC52-A10BA7FB9D4E}" destId="{4793A041-FFCA-4512-9271-16895D90F149}" srcOrd="0" destOrd="0" parTransId="{05294D49-E591-4F41-B852-EB9AE837569E}" sibTransId="{793FC015-2111-45E6-877A-90192A8206AC}"/>
    <dgm:cxn modelId="{F4365294-81A2-403D-BC15-B317D34CF78D}" type="presOf" srcId="{D9F13DAE-E39B-4D5A-8E58-216FF7D04875}" destId="{BA87FB47-60A8-49A1-89DA-5D8DB9FE4BC6}" srcOrd="0" destOrd="0" presId="urn:microsoft.com/office/officeart/2005/8/layout/vList5"/>
    <dgm:cxn modelId="{EA47851A-02DD-4C9A-B929-199DFB296957}" type="presOf" srcId="{4793A041-FFCA-4512-9271-16895D90F149}" destId="{48F6B8FC-B9C3-46F3-BADA-55B99546061C}" srcOrd="0" destOrd="0" presId="urn:microsoft.com/office/officeart/2005/8/layout/vList5"/>
    <dgm:cxn modelId="{A71BDD6E-5B7B-459E-906A-E4BD093FBA4F}" srcId="{18812DFD-6E13-4CD4-91E1-B0FFFB1E38DD}" destId="{8986C736-C011-4FCC-9665-34D96ABB9BB2}" srcOrd="1" destOrd="0" parTransId="{71BCB44F-B574-4FDF-9253-04A710A3C66C}" sibTransId="{C03268B2-5F3E-47FB-B34A-DA7C0F8F3915}"/>
    <dgm:cxn modelId="{1B14A6F3-1F67-479B-BD48-C7434A30E624}" srcId="{8986C736-C011-4FCC-9665-34D96ABB9BB2}" destId="{D6856B36-678F-4834-837B-196DCC2EC775}" srcOrd="0" destOrd="0" parTransId="{FEE38935-0DFF-4096-AC2A-293B0827ABC1}" sibTransId="{BCA8DFA8-7285-4152-89C5-F2058DB13A10}"/>
    <dgm:cxn modelId="{8E7C6E7E-EE7E-459C-A8F4-0D02904E30C8}" type="presOf" srcId="{D6856B36-678F-4834-837B-196DCC2EC775}" destId="{3AEBC223-AFB2-41CF-A190-418F7B1A18C1}" srcOrd="0" destOrd="0" presId="urn:microsoft.com/office/officeart/2005/8/layout/vList5"/>
    <dgm:cxn modelId="{5C52E97C-9FCD-400B-91A6-417179770458}" type="presOf" srcId="{6AC4354C-D4B9-42FD-ABFF-86E1BDF49F41}" destId="{668F6A58-16E6-4358-87BD-3A4181A3B2C8}" srcOrd="0" destOrd="0" presId="urn:microsoft.com/office/officeart/2005/8/layout/vList5"/>
    <dgm:cxn modelId="{2ABA47DE-A5B3-464B-9F62-3591FF76F4AA}" type="presOf" srcId="{18812DFD-6E13-4CD4-91E1-B0FFFB1E38DD}" destId="{431736DF-1099-4F93-99F6-41908D16F927}" srcOrd="0" destOrd="0" presId="urn:microsoft.com/office/officeart/2005/8/layout/vList5"/>
    <dgm:cxn modelId="{365E76BF-609E-4EA0-BC96-41F941A949EF}" type="presOf" srcId="{EDC92140-F8FD-40F7-83BF-D842E29ECB3B}" destId="{C95C735F-731B-428D-9989-73B3911F90C6}" srcOrd="0" destOrd="0" presId="urn:microsoft.com/office/officeart/2005/8/layout/vList5"/>
    <dgm:cxn modelId="{F9722211-2572-4953-98AE-C5296D2F6C39}" srcId="{18812DFD-6E13-4CD4-91E1-B0FFFB1E38DD}" destId="{6AC4354C-D4B9-42FD-ABFF-86E1BDF49F41}" srcOrd="0" destOrd="0" parTransId="{2378C436-EDEA-4EE3-B099-18A560C4C100}" sibTransId="{D6EC3AB8-38E3-467D-90FE-AFAD7A45F2D7}"/>
    <dgm:cxn modelId="{86B77949-6F9E-4EC4-A54C-CAC431E59DBD}" type="presOf" srcId="{9B8A609B-AC5F-4218-BC52-A10BA7FB9D4E}" destId="{3DA1B736-55DA-4DD6-ACEA-729E9F869A52}" srcOrd="0" destOrd="0" presId="urn:microsoft.com/office/officeart/2005/8/layout/vList5"/>
    <dgm:cxn modelId="{1A487AA3-D104-46C1-8E83-9E485AA58493}" type="presParOf" srcId="{431736DF-1099-4F93-99F6-41908D16F927}" destId="{DFAD5C82-E01A-4E90-A6D2-AAEDBDBF7179}" srcOrd="0" destOrd="0" presId="urn:microsoft.com/office/officeart/2005/8/layout/vList5"/>
    <dgm:cxn modelId="{173D4B97-9713-401C-8E8F-62FEBFB1859A}" type="presParOf" srcId="{DFAD5C82-E01A-4E90-A6D2-AAEDBDBF7179}" destId="{668F6A58-16E6-4358-87BD-3A4181A3B2C8}" srcOrd="0" destOrd="0" presId="urn:microsoft.com/office/officeart/2005/8/layout/vList5"/>
    <dgm:cxn modelId="{F3D6D454-6256-4CB8-8257-978EF26CA02B}" type="presParOf" srcId="{DFAD5C82-E01A-4E90-A6D2-AAEDBDBF7179}" destId="{FCCC62D5-8152-469A-B10C-136D5E657F80}" srcOrd="1" destOrd="0" presId="urn:microsoft.com/office/officeart/2005/8/layout/vList5"/>
    <dgm:cxn modelId="{F36200A2-96AE-4020-A084-8E48CC643702}" type="presParOf" srcId="{431736DF-1099-4F93-99F6-41908D16F927}" destId="{4F538DF5-9E29-41A7-8A2F-04465DAC07C8}" srcOrd="1" destOrd="0" presId="urn:microsoft.com/office/officeart/2005/8/layout/vList5"/>
    <dgm:cxn modelId="{C135960A-7025-4E50-87D4-3D8940919F66}" type="presParOf" srcId="{431736DF-1099-4F93-99F6-41908D16F927}" destId="{794C66D0-DF69-43D4-B1F9-E72CE3DD0880}" srcOrd="2" destOrd="0" presId="urn:microsoft.com/office/officeart/2005/8/layout/vList5"/>
    <dgm:cxn modelId="{2B88D5F7-2921-4955-88A7-C9F716AB58C8}" type="presParOf" srcId="{794C66D0-DF69-43D4-B1F9-E72CE3DD0880}" destId="{01E313A1-1D0A-4195-B1CA-C4C9242C8F7F}" srcOrd="0" destOrd="0" presId="urn:microsoft.com/office/officeart/2005/8/layout/vList5"/>
    <dgm:cxn modelId="{BAB0F67C-9CF8-4AB3-816B-92A0D0E2F426}" type="presParOf" srcId="{794C66D0-DF69-43D4-B1F9-E72CE3DD0880}" destId="{3AEBC223-AFB2-41CF-A190-418F7B1A18C1}" srcOrd="1" destOrd="0" presId="urn:microsoft.com/office/officeart/2005/8/layout/vList5"/>
    <dgm:cxn modelId="{53D22D5E-51AB-4C74-8EC0-822D6C18FE12}" type="presParOf" srcId="{431736DF-1099-4F93-99F6-41908D16F927}" destId="{6CFFD794-A619-42D0-8F44-A50CF35976A7}" srcOrd="3" destOrd="0" presId="urn:microsoft.com/office/officeart/2005/8/layout/vList5"/>
    <dgm:cxn modelId="{95824CBD-E7EB-4B11-8A58-C73428EFF8CD}" type="presParOf" srcId="{431736DF-1099-4F93-99F6-41908D16F927}" destId="{B4CE908E-F67B-4AC8-8B91-14BEAC333E1D}" srcOrd="4" destOrd="0" presId="urn:microsoft.com/office/officeart/2005/8/layout/vList5"/>
    <dgm:cxn modelId="{B8361D3D-DF5B-4B48-ADE2-141AD1FC223D}" type="presParOf" srcId="{B4CE908E-F67B-4AC8-8B91-14BEAC333E1D}" destId="{C95C735F-731B-428D-9989-73B3911F90C6}" srcOrd="0" destOrd="0" presId="urn:microsoft.com/office/officeart/2005/8/layout/vList5"/>
    <dgm:cxn modelId="{150B09BD-6332-4AA0-97AD-9C7E0630D457}" type="presParOf" srcId="{B4CE908E-F67B-4AC8-8B91-14BEAC333E1D}" destId="{ED2BEAA7-55C1-4C11-9C99-4A7CBCBC8528}" srcOrd="1" destOrd="0" presId="urn:microsoft.com/office/officeart/2005/8/layout/vList5"/>
    <dgm:cxn modelId="{3F379372-01C4-43CF-8F70-B6689DB123B6}" type="presParOf" srcId="{431736DF-1099-4F93-99F6-41908D16F927}" destId="{0F088762-0CDA-4963-B201-0511043619D1}" srcOrd="5" destOrd="0" presId="urn:microsoft.com/office/officeart/2005/8/layout/vList5"/>
    <dgm:cxn modelId="{E8F0A6DF-2FB0-428B-8690-1226A4DCA757}" type="presParOf" srcId="{431736DF-1099-4F93-99F6-41908D16F927}" destId="{52931297-502C-4ECC-BB55-B5AE83329871}" srcOrd="6" destOrd="0" presId="urn:microsoft.com/office/officeart/2005/8/layout/vList5"/>
    <dgm:cxn modelId="{A4E770F0-2403-4083-8A47-9E9EAE339E9F}" type="presParOf" srcId="{52931297-502C-4ECC-BB55-B5AE83329871}" destId="{4539D06C-FC12-4E89-B63D-3B38551F7418}" srcOrd="0" destOrd="0" presId="urn:microsoft.com/office/officeart/2005/8/layout/vList5"/>
    <dgm:cxn modelId="{78718896-3FF4-4257-88E1-2D2312D6650C}" type="presParOf" srcId="{52931297-502C-4ECC-BB55-B5AE83329871}" destId="{BA87FB47-60A8-49A1-89DA-5D8DB9FE4BC6}" srcOrd="1" destOrd="0" presId="urn:microsoft.com/office/officeart/2005/8/layout/vList5"/>
    <dgm:cxn modelId="{284DE2D8-35A7-4742-8C15-11DB015E2634}" type="presParOf" srcId="{431736DF-1099-4F93-99F6-41908D16F927}" destId="{A4B8B627-EC8D-42D2-9304-4C27A9409C77}" srcOrd="7" destOrd="0" presId="urn:microsoft.com/office/officeart/2005/8/layout/vList5"/>
    <dgm:cxn modelId="{0DE97251-CA47-45FA-8006-B5864F30D94C}" type="presParOf" srcId="{431736DF-1099-4F93-99F6-41908D16F927}" destId="{A4A0F705-239C-452F-984C-9D46FE5FA0CF}" srcOrd="8" destOrd="0" presId="urn:microsoft.com/office/officeart/2005/8/layout/vList5"/>
    <dgm:cxn modelId="{7F723127-B840-475B-8393-AF1223DDB293}" type="presParOf" srcId="{A4A0F705-239C-452F-984C-9D46FE5FA0CF}" destId="{3DA1B736-55DA-4DD6-ACEA-729E9F869A52}" srcOrd="0" destOrd="0" presId="urn:microsoft.com/office/officeart/2005/8/layout/vList5"/>
    <dgm:cxn modelId="{FC10B2E0-83D8-48E6-831D-569D6119E798}" type="presParOf" srcId="{A4A0F705-239C-452F-984C-9D46FE5FA0CF}" destId="{48F6B8FC-B9C3-46F3-BADA-55B99546061C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0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0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7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0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10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9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2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5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2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2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3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3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7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3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40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4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4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6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7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7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7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7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80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8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8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8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9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9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5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9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9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75EB12-4FC5-4325-8D27-00BB55E89CD3}" type="datetimeFigureOut">
              <a:rPr lang="it-IT" smtClean="0"/>
              <a:pPr/>
              <a:t>21/06/2014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CE6D1-9688-4FCD-AB30-1393E3E5A9B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E73F659-4F06-4648-A85E-8DDAC59D3FC1}" type="datetimeFigureOut">
              <a:rPr lang="it-IT" smtClean="0"/>
              <a:pPr/>
              <a:t>21/06/2014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6C9818F-61E3-4AEA-9E3A-18FC4043299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625E2-867D-4CAF-81B7-0A67F8F743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73545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6440E-F5B2-49C3-B3EB-3EA53F5DA821}" type="datetime1">
              <a:rPr lang="it-IT" smtClean="0"/>
              <a:pPr/>
              <a:t>21/06/2014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1F0E-A136-4654-B9AE-AA41DBA9CCC0}" type="datetime1">
              <a:rPr lang="it-IT" smtClean="0"/>
              <a:pPr/>
              <a:t>21/06/2014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A8820-6061-4F14-87F7-6C2D8CE229AF}" type="datetime1">
              <a:rPr lang="it-IT" smtClean="0"/>
              <a:pPr/>
              <a:t>21/06/2014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88FDA-CDD6-4200-B1CA-F3F89C2C2E80}" type="datetime1">
              <a:rPr lang="it-IT" smtClean="0"/>
              <a:pPr/>
              <a:t>21/06/2014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2D43D-2850-4536-83C4-03EA92B9A7F3}" type="datetime1">
              <a:rPr lang="it-IT" smtClean="0"/>
              <a:pPr/>
              <a:t>21/06/2014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0AC1-717D-468A-99F9-D7AEEB11C752}" type="datetime1">
              <a:rPr lang="it-IT" smtClean="0"/>
              <a:pPr/>
              <a:t>21/06/2014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C322-5113-4FB4-98CE-F96129208DFD}" type="datetime1">
              <a:rPr lang="it-IT" smtClean="0"/>
              <a:pPr/>
              <a:t>21/06/2014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56B1-86D9-49EB-8956-F1CD90608E73}" type="datetime1">
              <a:rPr lang="it-IT" smtClean="0"/>
              <a:pPr/>
              <a:t>21/06/2014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CABBC-8024-4F11-B281-458387155E2B}" type="datetime1">
              <a:rPr lang="it-IT" smtClean="0"/>
              <a:pPr/>
              <a:t>21/06/2014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000F0-9074-4D94-9487-6F2FBAE2368E}" type="datetime1">
              <a:rPr lang="it-IT" smtClean="0"/>
              <a:pPr/>
              <a:t>21/06/2014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27FFE-8F55-41C1-8222-BB6946D44BC3}" type="datetime1">
              <a:rPr lang="it-IT" smtClean="0"/>
              <a:pPr/>
              <a:t>21/06/2014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0F6ED-A9B9-41E0-A2CA-47ACF7D0A293}" type="datetime1">
              <a:rPr lang="it-IT" smtClean="0"/>
              <a:pPr/>
              <a:t>21/06/2014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6" Type="http://schemas.openxmlformats.org/officeDocument/2006/relationships/hyperlink" Target="mailto:iaccarinofr@gmail.com" TargetMode="External"/><Relationship Id="rId5" Type="http://schemas.openxmlformats.org/officeDocument/2006/relationships/hyperlink" Target="http://www.ibneditore.it/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7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9.xml"/><Relationship Id="rId6" Type="http://schemas.openxmlformats.org/officeDocument/2006/relationships/diagramColors" Target="../diagrams/colors97.xml"/><Relationship Id="rId5" Type="http://schemas.openxmlformats.org/officeDocument/2006/relationships/diagramQuickStyle" Target="../diagrams/quickStyle97.xml"/><Relationship Id="rId4" Type="http://schemas.openxmlformats.org/officeDocument/2006/relationships/diagramLayout" Target="../diagrams/layout9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0.xml"/><Relationship Id="rId6" Type="http://schemas.openxmlformats.org/officeDocument/2006/relationships/diagramColors" Target="../diagrams/colors98.xml"/><Relationship Id="rId5" Type="http://schemas.openxmlformats.org/officeDocument/2006/relationships/diagramQuickStyle" Target="../diagrams/quickStyle98.xml"/><Relationship Id="rId4" Type="http://schemas.openxmlformats.org/officeDocument/2006/relationships/diagramLayout" Target="../diagrams/layout98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1.xml"/><Relationship Id="rId6" Type="http://schemas.openxmlformats.org/officeDocument/2006/relationships/diagramColors" Target="../diagrams/colors99.xml"/><Relationship Id="rId5" Type="http://schemas.openxmlformats.org/officeDocument/2006/relationships/diagramQuickStyle" Target="../diagrams/quickStyle99.xml"/><Relationship Id="rId4" Type="http://schemas.openxmlformats.org/officeDocument/2006/relationships/diagramLayout" Target="../diagrams/layout99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0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2.xml"/><Relationship Id="rId6" Type="http://schemas.openxmlformats.org/officeDocument/2006/relationships/diagramColors" Target="../diagrams/colors100.xml"/><Relationship Id="rId5" Type="http://schemas.openxmlformats.org/officeDocument/2006/relationships/diagramQuickStyle" Target="../diagrams/quickStyle100.xml"/><Relationship Id="rId4" Type="http://schemas.openxmlformats.org/officeDocument/2006/relationships/diagramLayout" Target="../diagrams/layout100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3.xml"/><Relationship Id="rId6" Type="http://schemas.openxmlformats.org/officeDocument/2006/relationships/diagramColors" Target="../diagrams/colors101.xml"/><Relationship Id="rId5" Type="http://schemas.openxmlformats.org/officeDocument/2006/relationships/diagramQuickStyle" Target="../diagrams/quickStyle101.xml"/><Relationship Id="rId4" Type="http://schemas.openxmlformats.org/officeDocument/2006/relationships/diagramLayout" Target="../diagrams/layout10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4.xml"/><Relationship Id="rId6" Type="http://schemas.openxmlformats.org/officeDocument/2006/relationships/diagramColors" Target="../diagrams/colors102.xml"/><Relationship Id="rId5" Type="http://schemas.openxmlformats.org/officeDocument/2006/relationships/diagramQuickStyle" Target="../diagrams/quickStyle102.xml"/><Relationship Id="rId4" Type="http://schemas.openxmlformats.org/officeDocument/2006/relationships/diagramLayout" Target="../diagrams/layout10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3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5.xml"/><Relationship Id="rId6" Type="http://schemas.openxmlformats.org/officeDocument/2006/relationships/diagramColors" Target="../diagrams/colors103.xml"/><Relationship Id="rId5" Type="http://schemas.openxmlformats.org/officeDocument/2006/relationships/diagramQuickStyle" Target="../diagrams/quickStyle103.xml"/><Relationship Id="rId4" Type="http://schemas.openxmlformats.org/officeDocument/2006/relationships/diagramLayout" Target="../diagrams/layout103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6.xml"/><Relationship Id="rId6" Type="http://schemas.openxmlformats.org/officeDocument/2006/relationships/diagramColors" Target="../diagrams/colors104.xml"/><Relationship Id="rId5" Type="http://schemas.openxmlformats.org/officeDocument/2006/relationships/diagramQuickStyle" Target="../diagrams/quickStyle104.xml"/><Relationship Id="rId4" Type="http://schemas.openxmlformats.org/officeDocument/2006/relationships/diagramLayout" Target="../diagrams/layout104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7.xml"/><Relationship Id="rId6" Type="http://schemas.openxmlformats.org/officeDocument/2006/relationships/diagramColors" Target="../diagrams/colors105.xml"/><Relationship Id="rId5" Type="http://schemas.openxmlformats.org/officeDocument/2006/relationships/diagramQuickStyle" Target="../diagrams/quickStyle105.xml"/><Relationship Id="rId4" Type="http://schemas.openxmlformats.org/officeDocument/2006/relationships/diagramLayout" Target="../diagrams/layout105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6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8.xml"/><Relationship Id="rId6" Type="http://schemas.openxmlformats.org/officeDocument/2006/relationships/diagramColors" Target="../diagrams/colors106.xml"/><Relationship Id="rId5" Type="http://schemas.openxmlformats.org/officeDocument/2006/relationships/diagramQuickStyle" Target="../diagrams/quickStyle106.xml"/><Relationship Id="rId4" Type="http://schemas.openxmlformats.org/officeDocument/2006/relationships/diagramLayout" Target="../diagrams/layout10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9.xml"/><Relationship Id="rId6" Type="http://schemas.openxmlformats.org/officeDocument/2006/relationships/diagramColors" Target="../diagrams/colors107.xml"/><Relationship Id="rId5" Type="http://schemas.openxmlformats.org/officeDocument/2006/relationships/diagramQuickStyle" Target="../diagrams/quickStyle107.xml"/><Relationship Id="rId4" Type="http://schemas.openxmlformats.org/officeDocument/2006/relationships/diagramLayout" Target="../diagrams/layout10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0.xml"/><Relationship Id="rId6" Type="http://schemas.openxmlformats.org/officeDocument/2006/relationships/diagramColors" Target="../diagrams/colors108.xml"/><Relationship Id="rId5" Type="http://schemas.openxmlformats.org/officeDocument/2006/relationships/diagramQuickStyle" Target="../diagrams/quickStyle108.xml"/><Relationship Id="rId4" Type="http://schemas.openxmlformats.org/officeDocument/2006/relationships/diagramLayout" Target="../diagrams/layout108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9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1.xml"/><Relationship Id="rId6" Type="http://schemas.openxmlformats.org/officeDocument/2006/relationships/diagramColors" Target="../diagrams/colors109.xml"/><Relationship Id="rId5" Type="http://schemas.openxmlformats.org/officeDocument/2006/relationships/diagramQuickStyle" Target="../diagrams/quickStyle109.xml"/><Relationship Id="rId4" Type="http://schemas.openxmlformats.org/officeDocument/2006/relationships/diagramLayout" Target="../diagrams/layout109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2.xml"/><Relationship Id="rId6" Type="http://schemas.openxmlformats.org/officeDocument/2006/relationships/diagramColors" Target="../diagrams/colors110.xml"/><Relationship Id="rId5" Type="http://schemas.openxmlformats.org/officeDocument/2006/relationships/diagramQuickStyle" Target="../diagrams/quickStyle110.xml"/><Relationship Id="rId4" Type="http://schemas.openxmlformats.org/officeDocument/2006/relationships/diagramLayout" Target="../diagrams/layout110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3.xml"/><Relationship Id="rId6" Type="http://schemas.openxmlformats.org/officeDocument/2006/relationships/diagramColors" Target="../diagrams/colors111.xml"/><Relationship Id="rId5" Type="http://schemas.openxmlformats.org/officeDocument/2006/relationships/diagramQuickStyle" Target="../diagrams/quickStyle111.xml"/><Relationship Id="rId4" Type="http://schemas.openxmlformats.org/officeDocument/2006/relationships/diagramLayout" Target="../diagrams/layout11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2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4.xml"/><Relationship Id="rId6" Type="http://schemas.openxmlformats.org/officeDocument/2006/relationships/diagramColors" Target="../diagrams/colors112.xml"/><Relationship Id="rId5" Type="http://schemas.openxmlformats.org/officeDocument/2006/relationships/diagramQuickStyle" Target="../diagrams/quickStyle112.xml"/><Relationship Id="rId4" Type="http://schemas.openxmlformats.org/officeDocument/2006/relationships/diagramLayout" Target="../diagrams/layout11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5.xml"/><Relationship Id="rId6" Type="http://schemas.openxmlformats.org/officeDocument/2006/relationships/diagramColors" Target="../diagrams/colors113.xml"/><Relationship Id="rId5" Type="http://schemas.openxmlformats.org/officeDocument/2006/relationships/diagramQuickStyle" Target="../diagrams/quickStyle113.xml"/><Relationship Id="rId4" Type="http://schemas.openxmlformats.org/officeDocument/2006/relationships/diagramLayout" Target="../diagrams/layout113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6.xml"/><Relationship Id="rId6" Type="http://schemas.openxmlformats.org/officeDocument/2006/relationships/diagramColors" Target="../diagrams/colors114.xml"/><Relationship Id="rId5" Type="http://schemas.openxmlformats.org/officeDocument/2006/relationships/diagramQuickStyle" Target="../diagrams/quickStyle114.xml"/><Relationship Id="rId4" Type="http://schemas.openxmlformats.org/officeDocument/2006/relationships/diagramLayout" Target="../diagrams/layout114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5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7.xml"/><Relationship Id="rId6" Type="http://schemas.openxmlformats.org/officeDocument/2006/relationships/diagramColors" Target="../diagrams/colors115.xml"/><Relationship Id="rId5" Type="http://schemas.openxmlformats.org/officeDocument/2006/relationships/diagramQuickStyle" Target="../diagrams/quickStyle115.xml"/><Relationship Id="rId4" Type="http://schemas.openxmlformats.org/officeDocument/2006/relationships/diagramLayout" Target="../diagrams/layout115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8.xml"/><Relationship Id="rId6" Type="http://schemas.openxmlformats.org/officeDocument/2006/relationships/diagramColors" Target="../diagrams/colors116.xml"/><Relationship Id="rId5" Type="http://schemas.openxmlformats.org/officeDocument/2006/relationships/diagramQuickStyle" Target="../diagrams/quickStyle116.xml"/><Relationship Id="rId4" Type="http://schemas.openxmlformats.org/officeDocument/2006/relationships/diagramLayout" Target="../diagrams/layout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9.xml"/><Relationship Id="rId6" Type="http://schemas.openxmlformats.org/officeDocument/2006/relationships/diagramColors" Target="../diagrams/colors117.xml"/><Relationship Id="rId5" Type="http://schemas.openxmlformats.org/officeDocument/2006/relationships/diagramQuickStyle" Target="../diagrams/quickStyle117.xml"/><Relationship Id="rId4" Type="http://schemas.openxmlformats.org/officeDocument/2006/relationships/diagramLayout" Target="../diagrams/layout11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8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0.xml"/><Relationship Id="rId6" Type="http://schemas.openxmlformats.org/officeDocument/2006/relationships/diagramColors" Target="../diagrams/colors118.xml"/><Relationship Id="rId5" Type="http://schemas.openxmlformats.org/officeDocument/2006/relationships/diagramQuickStyle" Target="../diagrams/quickStyle118.xml"/><Relationship Id="rId4" Type="http://schemas.openxmlformats.org/officeDocument/2006/relationships/diagramLayout" Target="../diagrams/layout118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1.xml"/><Relationship Id="rId6" Type="http://schemas.openxmlformats.org/officeDocument/2006/relationships/diagramColors" Target="../diagrams/colors119.xml"/><Relationship Id="rId5" Type="http://schemas.openxmlformats.org/officeDocument/2006/relationships/diagramQuickStyle" Target="../diagrams/quickStyle119.xml"/><Relationship Id="rId4" Type="http://schemas.openxmlformats.org/officeDocument/2006/relationships/diagramLayout" Target="../diagrams/layout119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2.xml"/><Relationship Id="rId6" Type="http://schemas.openxmlformats.org/officeDocument/2006/relationships/diagramColors" Target="../diagrams/colors120.xml"/><Relationship Id="rId5" Type="http://schemas.openxmlformats.org/officeDocument/2006/relationships/diagramQuickStyle" Target="../diagrams/quickStyle120.xml"/><Relationship Id="rId4" Type="http://schemas.openxmlformats.org/officeDocument/2006/relationships/diagramLayout" Target="../diagrams/layout120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1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3.xml"/><Relationship Id="rId6" Type="http://schemas.openxmlformats.org/officeDocument/2006/relationships/diagramColors" Target="../diagrams/colors121.xml"/><Relationship Id="rId5" Type="http://schemas.openxmlformats.org/officeDocument/2006/relationships/diagramQuickStyle" Target="../diagrams/quickStyle121.xml"/><Relationship Id="rId4" Type="http://schemas.openxmlformats.org/officeDocument/2006/relationships/diagramLayout" Target="../diagrams/layout12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4.xml"/><Relationship Id="rId6" Type="http://schemas.openxmlformats.org/officeDocument/2006/relationships/diagramColors" Target="../diagrams/colors122.xml"/><Relationship Id="rId5" Type="http://schemas.openxmlformats.org/officeDocument/2006/relationships/diagramQuickStyle" Target="../diagrams/quickStyle122.xml"/><Relationship Id="rId4" Type="http://schemas.openxmlformats.org/officeDocument/2006/relationships/diagramLayout" Target="../diagrams/layout12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5.xml"/><Relationship Id="rId6" Type="http://schemas.openxmlformats.org/officeDocument/2006/relationships/diagramColors" Target="../diagrams/colors123.xml"/><Relationship Id="rId5" Type="http://schemas.openxmlformats.org/officeDocument/2006/relationships/diagramQuickStyle" Target="../diagrams/quickStyle123.xml"/><Relationship Id="rId4" Type="http://schemas.openxmlformats.org/officeDocument/2006/relationships/diagramLayout" Target="../diagrams/layout123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4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6.xml"/><Relationship Id="rId6" Type="http://schemas.openxmlformats.org/officeDocument/2006/relationships/diagramColors" Target="../diagrams/colors124.xml"/><Relationship Id="rId5" Type="http://schemas.openxmlformats.org/officeDocument/2006/relationships/diagramQuickStyle" Target="../diagrams/quickStyle124.xml"/><Relationship Id="rId4" Type="http://schemas.openxmlformats.org/officeDocument/2006/relationships/diagramLayout" Target="../diagrams/layout124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7.xml"/><Relationship Id="rId6" Type="http://schemas.openxmlformats.org/officeDocument/2006/relationships/diagramColors" Target="../diagrams/colors125.xml"/><Relationship Id="rId5" Type="http://schemas.openxmlformats.org/officeDocument/2006/relationships/diagramQuickStyle" Target="../diagrams/quickStyle125.xml"/><Relationship Id="rId4" Type="http://schemas.openxmlformats.org/officeDocument/2006/relationships/diagramLayout" Target="../diagrams/layout125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8.xml"/><Relationship Id="rId6" Type="http://schemas.openxmlformats.org/officeDocument/2006/relationships/diagramColors" Target="../diagrams/colors126.xml"/><Relationship Id="rId5" Type="http://schemas.openxmlformats.org/officeDocument/2006/relationships/diagramQuickStyle" Target="../diagrams/quickStyle126.xml"/><Relationship Id="rId4" Type="http://schemas.openxmlformats.org/officeDocument/2006/relationships/diagramLayout" Target="../diagrams/layout1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7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9.xml"/><Relationship Id="rId6" Type="http://schemas.openxmlformats.org/officeDocument/2006/relationships/diagramColors" Target="../diagrams/colors127.xml"/><Relationship Id="rId5" Type="http://schemas.openxmlformats.org/officeDocument/2006/relationships/diagramQuickStyle" Target="../diagrams/quickStyle127.xml"/><Relationship Id="rId4" Type="http://schemas.openxmlformats.org/officeDocument/2006/relationships/diagramLayout" Target="../diagrams/layout127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0.xml"/><Relationship Id="rId6" Type="http://schemas.openxmlformats.org/officeDocument/2006/relationships/diagramColors" Target="../diagrams/colors128.xml"/><Relationship Id="rId5" Type="http://schemas.openxmlformats.org/officeDocument/2006/relationships/diagramQuickStyle" Target="../diagrams/quickStyle128.xml"/><Relationship Id="rId4" Type="http://schemas.openxmlformats.org/officeDocument/2006/relationships/diagramLayout" Target="../diagrams/layout128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1.xml"/><Relationship Id="rId6" Type="http://schemas.openxmlformats.org/officeDocument/2006/relationships/diagramColors" Target="../diagrams/colors129.xml"/><Relationship Id="rId5" Type="http://schemas.openxmlformats.org/officeDocument/2006/relationships/diagramQuickStyle" Target="../diagrams/quickStyle129.xml"/><Relationship Id="rId4" Type="http://schemas.openxmlformats.org/officeDocument/2006/relationships/diagramLayout" Target="../diagrams/layout129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0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2.xml"/><Relationship Id="rId6" Type="http://schemas.openxmlformats.org/officeDocument/2006/relationships/diagramColors" Target="../diagrams/colors130.xml"/><Relationship Id="rId5" Type="http://schemas.openxmlformats.org/officeDocument/2006/relationships/diagramQuickStyle" Target="../diagrams/quickStyle130.xml"/><Relationship Id="rId4" Type="http://schemas.openxmlformats.org/officeDocument/2006/relationships/diagramLayout" Target="../diagrams/layout130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3.xml"/><Relationship Id="rId6" Type="http://schemas.openxmlformats.org/officeDocument/2006/relationships/diagramColors" Target="../diagrams/colors131.xml"/><Relationship Id="rId5" Type="http://schemas.openxmlformats.org/officeDocument/2006/relationships/diagramQuickStyle" Target="../diagrams/quickStyle131.xml"/><Relationship Id="rId4" Type="http://schemas.openxmlformats.org/officeDocument/2006/relationships/diagramLayout" Target="../diagrams/layout13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4.xml"/><Relationship Id="rId6" Type="http://schemas.openxmlformats.org/officeDocument/2006/relationships/diagramColors" Target="../diagrams/colors132.xml"/><Relationship Id="rId5" Type="http://schemas.openxmlformats.org/officeDocument/2006/relationships/diagramQuickStyle" Target="../diagrams/quickStyle132.xml"/><Relationship Id="rId4" Type="http://schemas.openxmlformats.org/officeDocument/2006/relationships/diagramLayout" Target="../diagrams/layout13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3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5.xml"/><Relationship Id="rId6" Type="http://schemas.openxmlformats.org/officeDocument/2006/relationships/diagramColors" Target="../diagrams/colors133.xml"/><Relationship Id="rId5" Type="http://schemas.openxmlformats.org/officeDocument/2006/relationships/diagramQuickStyle" Target="../diagrams/quickStyle133.xml"/><Relationship Id="rId4" Type="http://schemas.openxmlformats.org/officeDocument/2006/relationships/diagramLayout" Target="../diagrams/layout133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6.xml"/><Relationship Id="rId6" Type="http://schemas.openxmlformats.org/officeDocument/2006/relationships/diagramColors" Target="../diagrams/colors134.xml"/><Relationship Id="rId5" Type="http://schemas.openxmlformats.org/officeDocument/2006/relationships/diagramQuickStyle" Target="../diagrams/quickStyle134.xml"/><Relationship Id="rId4" Type="http://schemas.openxmlformats.org/officeDocument/2006/relationships/diagramLayout" Target="../diagrams/layout134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7.xml"/><Relationship Id="rId6" Type="http://schemas.openxmlformats.org/officeDocument/2006/relationships/diagramColors" Target="../diagrams/colors135.xml"/><Relationship Id="rId5" Type="http://schemas.openxmlformats.org/officeDocument/2006/relationships/diagramQuickStyle" Target="../diagrams/quickStyle135.xml"/><Relationship Id="rId4" Type="http://schemas.openxmlformats.org/officeDocument/2006/relationships/diagramLayout" Target="../diagrams/layout135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6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8.xml"/><Relationship Id="rId6" Type="http://schemas.openxmlformats.org/officeDocument/2006/relationships/diagramColors" Target="../diagrams/colors136.xml"/><Relationship Id="rId5" Type="http://schemas.openxmlformats.org/officeDocument/2006/relationships/diagramQuickStyle" Target="../diagrams/quickStyle136.xml"/><Relationship Id="rId4" Type="http://schemas.openxmlformats.org/officeDocument/2006/relationships/diagramLayout" Target="../diagrams/layout1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9.xml"/><Relationship Id="rId6" Type="http://schemas.openxmlformats.org/officeDocument/2006/relationships/diagramColors" Target="../diagrams/colors137.xml"/><Relationship Id="rId5" Type="http://schemas.openxmlformats.org/officeDocument/2006/relationships/diagramQuickStyle" Target="../diagrams/quickStyle137.xml"/><Relationship Id="rId4" Type="http://schemas.openxmlformats.org/officeDocument/2006/relationships/diagramLayout" Target="../diagrams/layout137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0.xml"/><Relationship Id="rId6" Type="http://schemas.openxmlformats.org/officeDocument/2006/relationships/diagramColors" Target="../diagrams/colors138.xml"/><Relationship Id="rId5" Type="http://schemas.openxmlformats.org/officeDocument/2006/relationships/diagramQuickStyle" Target="../diagrams/quickStyle138.xml"/><Relationship Id="rId4" Type="http://schemas.openxmlformats.org/officeDocument/2006/relationships/diagramLayout" Target="../diagrams/layout138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9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1.xml"/><Relationship Id="rId6" Type="http://schemas.openxmlformats.org/officeDocument/2006/relationships/diagramColors" Target="../diagrams/colors139.xml"/><Relationship Id="rId5" Type="http://schemas.openxmlformats.org/officeDocument/2006/relationships/diagramQuickStyle" Target="../diagrams/quickStyle139.xml"/><Relationship Id="rId4" Type="http://schemas.openxmlformats.org/officeDocument/2006/relationships/diagramLayout" Target="../diagrams/layout139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2.xml"/><Relationship Id="rId6" Type="http://schemas.openxmlformats.org/officeDocument/2006/relationships/diagramColors" Target="../diagrams/colors140.xml"/><Relationship Id="rId5" Type="http://schemas.openxmlformats.org/officeDocument/2006/relationships/diagramQuickStyle" Target="../diagrams/quickStyle140.xml"/><Relationship Id="rId4" Type="http://schemas.openxmlformats.org/officeDocument/2006/relationships/diagramLayout" Target="../diagrams/layout140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3.xml"/><Relationship Id="rId6" Type="http://schemas.openxmlformats.org/officeDocument/2006/relationships/diagramColors" Target="../diagrams/colors141.xml"/><Relationship Id="rId5" Type="http://schemas.openxmlformats.org/officeDocument/2006/relationships/diagramQuickStyle" Target="../diagrams/quickStyle141.xml"/><Relationship Id="rId4" Type="http://schemas.openxmlformats.org/officeDocument/2006/relationships/diagramLayout" Target="../diagrams/layout141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2.xml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4.xml"/><Relationship Id="rId6" Type="http://schemas.openxmlformats.org/officeDocument/2006/relationships/diagramColors" Target="../diagrams/colors142.xml"/><Relationship Id="rId5" Type="http://schemas.openxmlformats.org/officeDocument/2006/relationships/diagramQuickStyle" Target="../diagrams/quickStyle142.xml"/><Relationship Id="rId4" Type="http://schemas.openxmlformats.org/officeDocument/2006/relationships/diagramLayout" Target="../diagrams/layout14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5.xml"/><Relationship Id="rId6" Type="http://schemas.openxmlformats.org/officeDocument/2006/relationships/diagramColors" Target="../diagrams/colors143.xml"/><Relationship Id="rId5" Type="http://schemas.openxmlformats.org/officeDocument/2006/relationships/diagramQuickStyle" Target="../diagrams/quickStyle143.xml"/><Relationship Id="rId4" Type="http://schemas.openxmlformats.org/officeDocument/2006/relationships/diagramLayout" Target="../diagrams/layout143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6.xml"/><Relationship Id="rId6" Type="http://schemas.openxmlformats.org/officeDocument/2006/relationships/diagramColors" Target="../diagrams/colors144.xml"/><Relationship Id="rId5" Type="http://schemas.openxmlformats.org/officeDocument/2006/relationships/diagramQuickStyle" Target="../diagrams/quickStyle144.xml"/><Relationship Id="rId4" Type="http://schemas.openxmlformats.org/officeDocument/2006/relationships/diagramLayout" Target="../diagrams/layout14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slide" Target="slide38.xml"/><Relationship Id="rId18" Type="http://schemas.openxmlformats.org/officeDocument/2006/relationships/slide" Target="slide51.xml"/><Relationship Id="rId26" Type="http://schemas.openxmlformats.org/officeDocument/2006/relationships/slide" Target="slide64.xml"/><Relationship Id="rId39" Type="http://schemas.openxmlformats.org/officeDocument/2006/relationships/slide" Target="slide112.xml"/><Relationship Id="rId3" Type="http://schemas.openxmlformats.org/officeDocument/2006/relationships/slide" Target="slide10.xml"/><Relationship Id="rId21" Type="http://schemas.openxmlformats.org/officeDocument/2006/relationships/slide" Target="slide57.xml"/><Relationship Id="rId34" Type="http://schemas.openxmlformats.org/officeDocument/2006/relationships/slide" Target="slide91.xml"/><Relationship Id="rId42" Type="http://schemas.openxmlformats.org/officeDocument/2006/relationships/slide" Target="slide115.xml"/><Relationship Id="rId47" Type="http://schemas.openxmlformats.org/officeDocument/2006/relationships/slide" Target="slide127.xml"/><Relationship Id="rId50" Type="http://schemas.openxmlformats.org/officeDocument/2006/relationships/slide" Target="slide142.xml"/><Relationship Id="rId7" Type="http://schemas.openxmlformats.org/officeDocument/2006/relationships/slide" Target="slide16.xml"/><Relationship Id="rId12" Type="http://schemas.openxmlformats.org/officeDocument/2006/relationships/slide" Target="slide25.xml"/><Relationship Id="rId17" Type="http://schemas.openxmlformats.org/officeDocument/2006/relationships/slide" Target="slide41.xml"/><Relationship Id="rId25" Type="http://schemas.openxmlformats.org/officeDocument/2006/relationships/slide" Target="slide67.xml"/><Relationship Id="rId33" Type="http://schemas.openxmlformats.org/officeDocument/2006/relationships/slide" Target="slide94.xml"/><Relationship Id="rId38" Type="http://schemas.openxmlformats.org/officeDocument/2006/relationships/slide" Target="slide109.xml"/><Relationship Id="rId46" Type="http://schemas.openxmlformats.org/officeDocument/2006/relationships/slide" Target="slide121.xml"/><Relationship Id="rId2" Type="http://schemas.openxmlformats.org/officeDocument/2006/relationships/slideLayout" Target="../slideLayouts/slideLayout1.xml"/><Relationship Id="rId16" Type="http://schemas.openxmlformats.org/officeDocument/2006/relationships/slide" Target="slide44.xml"/><Relationship Id="rId20" Type="http://schemas.openxmlformats.org/officeDocument/2006/relationships/slide" Target="slide48.xml"/><Relationship Id="rId29" Type="http://schemas.openxmlformats.org/officeDocument/2006/relationships/slide" Target="slide82.xml"/><Relationship Id="rId41" Type="http://schemas.openxmlformats.org/officeDocument/2006/relationships/slide" Target="slide106.xml"/><Relationship Id="rId1" Type="http://schemas.openxmlformats.org/officeDocument/2006/relationships/themeOverride" Target="../theme/themeOverride2.xml"/><Relationship Id="rId6" Type="http://schemas.openxmlformats.org/officeDocument/2006/relationships/slide" Target="slide7.xml"/><Relationship Id="rId11" Type="http://schemas.openxmlformats.org/officeDocument/2006/relationships/slide" Target="slide31.xml"/><Relationship Id="rId24" Type="http://schemas.openxmlformats.org/officeDocument/2006/relationships/slide" Target="slide58.xml"/><Relationship Id="rId32" Type="http://schemas.openxmlformats.org/officeDocument/2006/relationships/slide" Target="slide85.xml"/><Relationship Id="rId37" Type="http://schemas.openxmlformats.org/officeDocument/2006/relationships/slide" Target="slide100.xml"/><Relationship Id="rId40" Type="http://schemas.openxmlformats.org/officeDocument/2006/relationships/slide" Target="slide103.xml"/><Relationship Id="rId45" Type="http://schemas.openxmlformats.org/officeDocument/2006/relationships/slide" Target="slide118.xml"/><Relationship Id="rId5" Type="http://schemas.openxmlformats.org/officeDocument/2006/relationships/slide" Target="slide4.xml"/><Relationship Id="rId15" Type="http://schemas.openxmlformats.org/officeDocument/2006/relationships/slide" Target="slide35.xml"/><Relationship Id="rId23" Type="http://schemas.openxmlformats.org/officeDocument/2006/relationships/slide" Target="slide61.xml"/><Relationship Id="rId28" Type="http://schemas.openxmlformats.org/officeDocument/2006/relationships/slide" Target="slide79.xml"/><Relationship Id="rId36" Type="http://schemas.openxmlformats.org/officeDocument/2006/relationships/slide" Target="slide97.xml"/><Relationship Id="rId49" Type="http://schemas.openxmlformats.org/officeDocument/2006/relationships/slide" Target="slide136.xml"/><Relationship Id="rId10" Type="http://schemas.openxmlformats.org/officeDocument/2006/relationships/slide" Target="slide22.xml"/><Relationship Id="rId19" Type="http://schemas.openxmlformats.org/officeDocument/2006/relationships/slide" Target="slide45.xml"/><Relationship Id="rId31" Type="http://schemas.openxmlformats.org/officeDocument/2006/relationships/slide" Target="slide73.xml"/><Relationship Id="rId44" Type="http://schemas.openxmlformats.org/officeDocument/2006/relationships/slide" Target="slide124.xml"/><Relationship Id="rId52" Type="http://schemas.openxmlformats.org/officeDocument/2006/relationships/slide" Target="slide139.xml"/><Relationship Id="rId4" Type="http://schemas.openxmlformats.org/officeDocument/2006/relationships/slide" Target="slide13.xml"/><Relationship Id="rId9" Type="http://schemas.openxmlformats.org/officeDocument/2006/relationships/slide" Target="slide19.xml"/><Relationship Id="rId14" Type="http://schemas.openxmlformats.org/officeDocument/2006/relationships/slide" Target="slide32.xml"/><Relationship Id="rId22" Type="http://schemas.openxmlformats.org/officeDocument/2006/relationships/slide" Target="slide54.xml"/><Relationship Id="rId27" Type="http://schemas.openxmlformats.org/officeDocument/2006/relationships/slide" Target="slide70.xml"/><Relationship Id="rId30" Type="http://schemas.openxmlformats.org/officeDocument/2006/relationships/slide" Target="slide76.xml"/><Relationship Id="rId35" Type="http://schemas.openxmlformats.org/officeDocument/2006/relationships/slide" Target="slide88.xml"/><Relationship Id="rId43" Type="http://schemas.openxmlformats.org/officeDocument/2006/relationships/slide" Target="slide130.xml"/><Relationship Id="rId48" Type="http://schemas.openxmlformats.org/officeDocument/2006/relationships/slide" Target="slide133.xml"/><Relationship Id="rId8" Type="http://schemas.openxmlformats.org/officeDocument/2006/relationships/slide" Target="slide28.xml"/><Relationship Id="rId51" Type="http://schemas.openxmlformats.org/officeDocument/2006/relationships/slide" Target="slide14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9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1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4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5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7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8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0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1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4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5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7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8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9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0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1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2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3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4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5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4" Type="http://schemas.openxmlformats.org/officeDocument/2006/relationships/diagramLayout" Target="../diagrams/layout4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6.xml"/><Relationship Id="rId6" Type="http://schemas.openxmlformats.org/officeDocument/2006/relationships/diagramColors" Target="../diagrams/colors44.xml"/><Relationship Id="rId5" Type="http://schemas.openxmlformats.org/officeDocument/2006/relationships/diagramQuickStyle" Target="../diagrams/quickStyle44.xml"/><Relationship Id="rId4" Type="http://schemas.openxmlformats.org/officeDocument/2006/relationships/diagramLayout" Target="../diagrams/layout4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7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8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4" Type="http://schemas.openxmlformats.org/officeDocument/2006/relationships/diagramLayout" Target="../diagrams/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9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4" Type="http://schemas.openxmlformats.org/officeDocument/2006/relationships/diagramLayout" Target="../diagrams/layout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0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1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2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1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3.xml"/><Relationship Id="rId6" Type="http://schemas.openxmlformats.org/officeDocument/2006/relationships/diagramColors" Target="../diagrams/colors51.xml"/><Relationship Id="rId5" Type="http://schemas.openxmlformats.org/officeDocument/2006/relationships/diagramQuickStyle" Target="../diagrams/quickStyle51.xml"/><Relationship Id="rId4" Type="http://schemas.openxmlformats.org/officeDocument/2006/relationships/diagramLayout" Target="../diagrams/layout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4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5.xml"/><Relationship Id="rId6" Type="http://schemas.openxmlformats.org/officeDocument/2006/relationships/diagramColors" Target="../diagrams/colors53.xml"/><Relationship Id="rId5" Type="http://schemas.openxmlformats.org/officeDocument/2006/relationships/diagramQuickStyle" Target="../diagrams/quickStyle53.xml"/><Relationship Id="rId4" Type="http://schemas.openxmlformats.org/officeDocument/2006/relationships/diagramLayout" Target="../diagrams/layout5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4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6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4" Type="http://schemas.openxmlformats.org/officeDocument/2006/relationships/diagramLayout" Target="../diagrams/layout5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5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7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4" Type="http://schemas.openxmlformats.org/officeDocument/2006/relationships/diagramLayout" Target="../diagrams/layout5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8.xml"/><Relationship Id="rId6" Type="http://schemas.openxmlformats.org/officeDocument/2006/relationships/diagramColors" Target="../diagrams/colors56.xml"/><Relationship Id="rId5" Type="http://schemas.openxmlformats.org/officeDocument/2006/relationships/diagramQuickStyle" Target="../diagrams/quickStyle56.xml"/><Relationship Id="rId4" Type="http://schemas.openxmlformats.org/officeDocument/2006/relationships/diagramLayout" Target="../diagrams/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9.xml"/><Relationship Id="rId6" Type="http://schemas.openxmlformats.org/officeDocument/2006/relationships/diagramColors" Target="../diagrams/colors57.xml"/><Relationship Id="rId5" Type="http://schemas.openxmlformats.org/officeDocument/2006/relationships/diagramQuickStyle" Target="../diagrams/quickStyle57.xml"/><Relationship Id="rId4" Type="http://schemas.openxmlformats.org/officeDocument/2006/relationships/diagramLayout" Target="../diagrams/layout5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8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0.xml"/><Relationship Id="rId6" Type="http://schemas.openxmlformats.org/officeDocument/2006/relationships/diagramColors" Target="../diagrams/colors58.xml"/><Relationship Id="rId5" Type="http://schemas.openxmlformats.org/officeDocument/2006/relationships/diagramQuickStyle" Target="../diagrams/quickStyle58.xml"/><Relationship Id="rId4" Type="http://schemas.openxmlformats.org/officeDocument/2006/relationships/diagramLayout" Target="../diagrams/layout5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1.xml"/><Relationship Id="rId6" Type="http://schemas.openxmlformats.org/officeDocument/2006/relationships/diagramColors" Target="../diagrams/colors59.xml"/><Relationship Id="rId5" Type="http://schemas.openxmlformats.org/officeDocument/2006/relationships/diagramQuickStyle" Target="../diagrams/quickStyle59.xml"/><Relationship Id="rId4" Type="http://schemas.openxmlformats.org/officeDocument/2006/relationships/diagramLayout" Target="../diagrams/layout5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2.xml"/><Relationship Id="rId6" Type="http://schemas.openxmlformats.org/officeDocument/2006/relationships/diagramColors" Target="../diagrams/colors60.xml"/><Relationship Id="rId5" Type="http://schemas.openxmlformats.org/officeDocument/2006/relationships/diagramQuickStyle" Target="../diagrams/quickStyle60.xml"/><Relationship Id="rId4" Type="http://schemas.openxmlformats.org/officeDocument/2006/relationships/diagramLayout" Target="../diagrams/layout6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1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3.xml"/><Relationship Id="rId6" Type="http://schemas.openxmlformats.org/officeDocument/2006/relationships/diagramColors" Target="../diagrams/colors61.xml"/><Relationship Id="rId5" Type="http://schemas.openxmlformats.org/officeDocument/2006/relationships/diagramQuickStyle" Target="../diagrams/quickStyle61.xml"/><Relationship Id="rId4" Type="http://schemas.openxmlformats.org/officeDocument/2006/relationships/diagramLayout" Target="../diagrams/layout6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4.xml"/><Relationship Id="rId6" Type="http://schemas.openxmlformats.org/officeDocument/2006/relationships/diagramColors" Target="../diagrams/colors62.xml"/><Relationship Id="rId5" Type="http://schemas.openxmlformats.org/officeDocument/2006/relationships/diagramQuickStyle" Target="../diagrams/quickStyle62.xml"/><Relationship Id="rId4" Type="http://schemas.openxmlformats.org/officeDocument/2006/relationships/diagramLayout" Target="../diagrams/layout6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5.xml"/><Relationship Id="rId6" Type="http://schemas.openxmlformats.org/officeDocument/2006/relationships/diagramColors" Target="../diagrams/colors63.xml"/><Relationship Id="rId5" Type="http://schemas.openxmlformats.org/officeDocument/2006/relationships/diagramQuickStyle" Target="../diagrams/quickStyle63.xml"/><Relationship Id="rId4" Type="http://schemas.openxmlformats.org/officeDocument/2006/relationships/diagramLayout" Target="../diagrams/layout6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4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6.xml"/><Relationship Id="rId6" Type="http://schemas.openxmlformats.org/officeDocument/2006/relationships/diagramColors" Target="../diagrams/colors64.xml"/><Relationship Id="rId5" Type="http://schemas.openxmlformats.org/officeDocument/2006/relationships/diagramQuickStyle" Target="../diagrams/quickStyle64.xml"/><Relationship Id="rId4" Type="http://schemas.openxmlformats.org/officeDocument/2006/relationships/diagramLayout" Target="../diagrams/layout6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7.xml"/><Relationship Id="rId6" Type="http://schemas.openxmlformats.org/officeDocument/2006/relationships/diagramColors" Target="../diagrams/colors65.xml"/><Relationship Id="rId5" Type="http://schemas.openxmlformats.org/officeDocument/2006/relationships/diagramQuickStyle" Target="../diagrams/quickStyle65.xml"/><Relationship Id="rId4" Type="http://schemas.openxmlformats.org/officeDocument/2006/relationships/diagramLayout" Target="../diagrams/layout6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8.xml"/><Relationship Id="rId6" Type="http://schemas.openxmlformats.org/officeDocument/2006/relationships/diagramColors" Target="../diagrams/colors66.xml"/><Relationship Id="rId5" Type="http://schemas.openxmlformats.org/officeDocument/2006/relationships/diagramQuickStyle" Target="../diagrams/quickStyle66.xml"/><Relationship Id="rId4" Type="http://schemas.openxmlformats.org/officeDocument/2006/relationships/diagramLayout" Target="../diagrams/layout6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7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9.xml"/><Relationship Id="rId6" Type="http://schemas.openxmlformats.org/officeDocument/2006/relationships/diagramColors" Target="../diagrams/colors67.xml"/><Relationship Id="rId5" Type="http://schemas.openxmlformats.org/officeDocument/2006/relationships/diagramQuickStyle" Target="../diagrams/quickStyle67.xml"/><Relationship Id="rId4" Type="http://schemas.openxmlformats.org/officeDocument/2006/relationships/diagramLayout" Target="../diagrams/layout6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0.xml"/><Relationship Id="rId6" Type="http://schemas.openxmlformats.org/officeDocument/2006/relationships/diagramColors" Target="../diagrams/colors68.xml"/><Relationship Id="rId5" Type="http://schemas.openxmlformats.org/officeDocument/2006/relationships/diagramQuickStyle" Target="../diagrams/quickStyle68.xml"/><Relationship Id="rId4" Type="http://schemas.openxmlformats.org/officeDocument/2006/relationships/diagramLayout" Target="../diagrams/layout6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1.xml"/><Relationship Id="rId6" Type="http://schemas.openxmlformats.org/officeDocument/2006/relationships/diagramColors" Target="../diagrams/colors69.xml"/><Relationship Id="rId5" Type="http://schemas.openxmlformats.org/officeDocument/2006/relationships/diagramQuickStyle" Target="../diagrams/quickStyle69.xml"/><Relationship Id="rId4" Type="http://schemas.openxmlformats.org/officeDocument/2006/relationships/diagramLayout" Target="../diagrams/layout6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0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2.xml"/><Relationship Id="rId6" Type="http://schemas.openxmlformats.org/officeDocument/2006/relationships/diagramColors" Target="../diagrams/colors70.xml"/><Relationship Id="rId5" Type="http://schemas.openxmlformats.org/officeDocument/2006/relationships/diagramQuickStyle" Target="../diagrams/quickStyle70.xml"/><Relationship Id="rId4" Type="http://schemas.openxmlformats.org/officeDocument/2006/relationships/diagramLayout" Target="../diagrams/layout70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3.xml"/><Relationship Id="rId6" Type="http://schemas.openxmlformats.org/officeDocument/2006/relationships/diagramColors" Target="../diagrams/colors71.xml"/><Relationship Id="rId5" Type="http://schemas.openxmlformats.org/officeDocument/2006/relationships/diagramQuickStyle" Target="../diagrams/quickStyle71.xml"/><Relationship Id="rId4" Type="http://schemas.openxmlformats.org/officeDocument/2006/relationships/diagramLayout" Target="../diagrams/layout7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4.xml"/><Relationship Id="rId6" Type="http://schemas.openxmlformats.org/officeDocument/2006/relationships/diagramColors" Target="../diagrams/colors72.xml"/><Relationship Id="rId5" Type="http://schemas.openxmlformats.org/officeDocument/2006/relationships/diagramQuickStyle" Target="../diagrams/quickStyle72.xml"/><Relationship Id="rId4" Type="http://schemas.openxmlformats.org/officeDocument/2006/relationships/diagramLayout" Target="../diagrams/layout7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3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5.xml"/><Relationship Id="rId6" Type="http://schemas.openxmlformats.org/officeDocument/2006/relationships/diagramColors" Target="../diagrams/colors73.xml"/><Relationship Id="rId5" Type="http://schemas.openxmlformats.org/officeDocument/2006/relationships/diagramQuickStyle" Target="../diagrams/quickStyle73.xml"/><Relationship Id="rId4" Type="http://schemas.openxmlformats.org/officeDocument/2006/relationships/diagramLayout" Target="../diagrams/layout7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6.xml"/><Relationship Id="rId6" Type="http://schemas.openxmlformats.org/officeDocument/2006/relationships/diagramColors" Target="../diagrams/colors74.xml"/><Relationship Id="rId5" Type="http://schemas.openxmlformats.org/officeDocument/2006/relationships/diagramQuickStyle" Target="../diagrams/quickStyle74.xml"/><Relationship Id="rId4" Type="http://schemas.openxmlformats.org/officeDocument/2006/relationships/diagramLayout" Target="../diagrams/layout7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7.xml"/><Relationship Id="rId6" Type="http://schemas.openxmlformats.org/officeDocument/2006/relationships/diagramColors" Target="../diagrams/colors75.xml"/><Relationship Id="rId5" Type="http://schemas.openxmlformats.org/officeDocument/2006/relationships/diagramQuickStyle" Target="../diagrams/quickStyle75.xml"/><Relationship Id="rId4" Type="http://schemas.openxmlformats.org/officeDocument/2006/relationships/diagramLayout" Target="../diagrams/layout7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6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8.xml"/><Relationship Id="rId6" Type="http://schemas.openxmlformats.org/officeDocument/2006/relationships/diagramColors" Target="../diagrams/colors76.xml"/><Relationship Id="rId5" Type="http://schemas.openxmlformats.org/officeDocument/2006/relationships/diagramQuickStyle" Target="../diagrams/quickStyle76.xml"/><Relationship Id="rId4" Type="http://schemas.openxmlformats.org/officeDocument/2006/relationships/diagramLayout" Target="../diagrams/layout7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9.xml"/><Relationship Id="rId6" Type="http://schemas.openxmlformats.org/officeDocument/2006/relationships/diagramColors" Target="../diagrams/colors77.xml"/><Relationship Id="rId5" Type="http://schemas.openxmlformats.org/officeDocument/2006/relationships/diagramQuickStyle" Target="../diagrams/quickStyle77.xml"/><Relationship Id="rId4" Type="http://schemas.openxmlformats.org/officeDocument/2006/relationships/diagramLayout" Target="../diagrams/layout7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0.xml"/><Relationship Id="rId6" Type="http://schemas.openxmlformats.org/officeDocument/2006/relationships/diagramColors" Target="../diagrams/colors78.xml"/><Relationship Id="rId5" Type="http://schemas.openxmlformats.org/officeDocument/2006/relationships/diagramQuickStyle" Target="../diagrams/quickStyle78.xml"/><Relationship Id="rId4" Type="http://schemas.openxmlformats.org/officeDocument/2006/relationships/diagramLayout" Target="../diagrams/layout78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9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1.xml"/><Relationship Id="rId6" Type="http://schemas.openxmlformats.org/officeDocument/2006/relationships/diagramColors" Target="../diagrams/colors79.xml"/><Relationship Id="rId5" Type="http://schemas.openxmlformats.org/officeDocument/2006/relationships/diagramQuickStyle" Target="../diagrams/quickStyle79.xml"/><Relationship Id="rId4" Type="http://schemas.openxmlformats.org/officeDocument/2006/relationships/diagramLayout" Target="../diagrams/layout7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2.xml"/><Relationship Id="rId6" Type="http://schemas.openxmlformats.org/officeDocument/2006/relationships/diagramColors" Target="../diagrams/colors80.xml"/><Relationship Id="rId5" Type="http://schemas.openxmlformats.org/officeDocument/2006/relationships/diagramQuickStyle" Target="../diagrams/quickStyle80.xml"/><Relationship Id="rId4" Type="http://schemas.openxmlformats.org/officeDocument/2006/relationships/diagramLayout" Target="../diagrams/layout80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3.xml"/><Relationship Id="rId6" Type="http://schemas.openxmlformats.org/officeDocument/2006/relationships/diagramColors" Target="../diagrams/colors81.xml"/><Relationship Id="rId5" Type="http://schemas.openxmlformats.org/officeDocument/2006/relationships/diagramQuickStyle" Target="../diagrams/quickStyle81.xml"/><Relationship Id="rId4" Type="http://schemas.openxmlformats.org/officeDocument/2006/relationships/diagramLayout" Target="../diagrams/layout8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2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4.xml"/><Relationship Id="rId6" Type="http://schemas.openxmlformats.org/officeDocument/2006/relationships/diagramColors" Target="../diagrams/colors82.xml"/><Relationship Id="rId5" Type="http://schemas.openxmlformats.org/officeDocument/2006/relationships/diagramQuickStyle" Target="../diagrams/quickStyle82.xml"/><Relationship Id="rId4" Type="http://schemas.openxmlformats.org/officeDocument/2006/relationships/diagramLayout" Target="../diagrams/layout8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5.xml"/><Relationship Id="rId6" Type="http://schemas.openxmlformats.org/officeDocument/2006/relationships/diagramColors" Target="../diagrams/colors83.xml"/><Relationship Id="rId5" Type="http://schemas.openxmlformats.org/officeDocument/2006/relationships/diagramQuickStyle" Target="../diagrams/quickStyle83.xml"/><Relationship Id="rId4" Type="http://schemas.openxmlformats.org/officeDocument/2006/relationships/diagramLayout" Target="../diagrams/layout8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6.xml"/><Relationship Id="rId6" Type="http://schemas.openxmlformats.org/officeDocument/2006/relationships/diagramColors" Target="../diagrams/colors84.xml"/><Relationship Id="rId5" Type="http://schemas.openxmlformats.org/officeDocument/2006/relationships/diagramQuickStyle" Target="../diagrams/quickStyle84.xml"/><Relationship Id="rId4" Type="http://schemas.openxmlformats.org/officeDocument/2006/relationships/diagramLayout" Target="../diagrams/layout8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5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7.xml"/><Relationship Id="rId6" Type="http://schemas.openxmlformats.org/officeDocument/2006/relationships/diagramColors" Target="../diagrams/colors85.xml"/><Relationship Id="rId5" Type="http://schemas.openxmlformats.org/officeDocument/2006/relationships/diagramQuickStyle" Target="../diagrams/quickStyle85.xml"/><Relationship Id="rId4" Type="http://schemas.openxmlformats.org/officeDocument/2006/relationships/diagramLayout" Target="../diagrams/layout8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8.xml"/><Relationship Id="rId6" Type="http://schemas.openxmlformats.org/officeDocument/2006/relationships/diagramColors" Target="../diagrams/colors86.xml"/><Relationship Id="rId5" Type="http://schemas.openxmlformats.org/officeDocument/2006/relationships/diagramQuickStyle" Target="../diagrams/quickStyle86.xml"/><Relationship Id="rId4" Type="http://schemas.openxmlformats.org/officeDocument/2006/relationships/diagramLayout" Target="../diagrams/layout8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9.xml"/><Relationship Id="rId6" Type="http://schemas.openxmlformats.org/officeDocument/2006/relationships/diagramColors" Target="../diagrams/colors87.xml"/><Relationship Id="rId5" Type="http://schemas.openxmlformats.org/officeDocument/2006/relationships/diagramQuickStyle" Target="../diagrams/quickStyle87.xml"/><Relationship Id="rId4" Type="http://schemas.openxmlformats.org/officeDocument/2006/relationships/diagramLayout" Target="../diagrams/layout8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8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0.xml"/><Relationship Id="rId6" Type="http://schemas.openxmlformats.org/officeDocument/2006/relationships/diagramColors" Target="../diagrams/colors88.xml"/><Relationship Id="rId5" Type="http://schemas.openxmlformats.org/officeDocument/2006/relationships/diagramQuickStyle" Target="../diagrams/quickStyle88.xml"/><Relationship Id="rId4" Type="http://schemas.openxmlformats.org/officeDocument/2006/relationships/diagramLayout" Target="../diagrams/layout88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1.xml"/><Relationship Id="rId6" Type="http://schemas.openxmlformats.org/officeDocument/2006/relationships/diagramColors" Target="../diagrams/colors89.xml"/><Relationship Id="rId5" Type="http://schemas.openxmlformats.org/officeDocument/2006/relationships/diagramQuickStyle" Target="../diagrams/quickStyle89.xml"/><Relationship Id="rId4" Type="http://schemas.openxmlformats.org/officeDocument/2006/relationships/diagramLayout" Target="../diagrams/layout89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2.xml"/><Relationship Id="rId6" Type="http://schemas.openxmlformats.org/officeDocument/2006/relationships/diagramColors" Target="../diagrams/colors90.xml"/><Relationship Id="rId5" Type="http://schemas.openxmlformats.org/officeDocument/2006/relationships/diagramQuickStyle" Target="../diagrams/quickStyle90.xml"/><Relationship Id="rId4" Type="http://schemas.openxmlformats.org/officeDocument/2006/relationships/diagramLayout" Target="../diagrams/layout90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1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3.xml"/><Relationship Id="rId6" Type="http://schemas.openxmlformats.org/officeDocument/2006/relationships/diagramColors" Target="../diagrams/colors91.xml"/><Relationship Id="rId5" Type="http://schemas.openxmlformats.org/officeDocument/2006/relationships/diagramQuickStyle" Target="../diagrams/quickStyle91.xml"/><Relationship Id="rId4" Type="http://schemas.openxmlformats.org/officeDocument/2006/relationships/diagramLayout" Target="../diagrams/layout9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4.xml"/><Relationship Id="rId6" Type="http://schemas.openxmlformats.org/officeDocument/2006/relationships/diagramColors" Target="../diagrams/colors92.xml"/><Relationship Id="rId5" Type="http://schemas.openxmlformats.org/officeDocument/2006/relationships/diagramQuickStyle" Target="../diagrams/quickStyle92.xml"/><Relationship Id="rId4" Type="http://schemas.openxmlformats.org/officeDocument/2006/relationships/diagramLayout" Target="../diagrams/layout9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5.xml"/><Relationship Id="rId6" Type="http://schemas.openxmlformats.org/officeDocument/2006/relationships/diagramColors" Target="../diagrams/colors93.xml"/><Relationship Id="rId5" Type="http://schemas.openxmlformats.org/officeDocument/2006/relationships/diagramQuickStyle" Target="../diagrams/quickStyle93.xml"/><Relationship Id="rId4" Type="http://schemas.openxmlformats.org/officeDocument/2006/relationships/diagramLayout" Target="../diagrams/layout9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4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6.xml"/><Relationship Id="rId6" Type="http://schemas.openxmlformats.org/officeDocument/2006/relationships/diagramColors" Target="../diagrams/colors94.xml"/><Relationship Id="rId5" Type="http://schemas.openxmlformats.org/officeDocument/2006/relationships/diagramQuickStyle" Target="../diagrams/quickStyle94.xml"/><Relationship Id="rId4" Type="http://schemas.openxmlformats.org/officeDocument/2006/relationships/diagramLayout" Target="../diagrams/layout9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7.xml"/><Relationship Id="rId6" Type="http://schemas.openxmlformats.org/officeDocument/2006/relationships/diagramColors" Target="../diagrams/colors95.xml"/><Relationship Id="rId5" Type="http://schemas.openxmlformats.org/officeDocument/2006/relationships/diagramQuickStyle" Target="../diagrams/quickStyle95.xml"/><Relationship Id="rId4" Type="http://schemas.openxmlformats.org/officeDocument/2006/relationships/diagramLayout" Target="../diagrams/layout95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8.xml"/><Relationship Id="rId6" Type="http://schemas.openxmlformats.org/officeDocument/2006/relationships/diagramColors" Target="../diagrams/colors96.xml"/><Relationship Id="rId5" Type="http://schemas.openxmlformats.org/officeDocument/2006/relationships/diagramQuickStyle" Target="../diagrams/quickStyle96.xml"/><Relationship Id="rId4" Type="http://schemas.openxmlformats.org/officeDocument/2006/relationships/diagramLayout" Target="../diagrams/layout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TEMI </a:t>
            </a:r>
            <a:r>
              <a:rPr lang="it-IT" dirty="0" err="1" smtClean="0"/>
              <a:t>DI</a:t>
            </a:r>
            <a:r>
              <a:rPr lang="it-IT" dirty="0" smtClean="0"/>
              <a:t> NAVIGAZIONE AEREA</a:t>
            </a:r>
            <a:endParaRPr lang="it-IT" dirty="0"/>
          </a:p>
        </p:txBody>
      </p:sp>
      <p:pic>
        <p:nvPicPr>
          <p:cNvPr id="13" name="Segnaposto contenuto 12" descr="Copertina.pn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42910" y="1571612"/>
            <a:ext cx="2785503" cy="3951288"/>
          </a:xfrm>
        </p:spPr>
      </p:pic>
      <p:sp>
        <p:nvSpPr>
          <p:cNvPr id="9" name="Segnaposto contenuto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smtClean="0"/>
              <a:t>IBN EDITORE</a:t>
            </a:r>
          </a:p>
          <a:p>
            <a:pPr marL="0" indent="0" algn="ctr">
              <a:buNone/>
            </a:pPr>
            <a:r>
              <a:rPr lang="it-IT" dirty="0" smtClean="0">
                <a:hlinkClick r:id="rId5"/>
              </a:rPr>
              <a:t>www.ibneditore.it</a:t>
            </a:r>
            <a:endParaRPr lang="it-IT" dirty="0" smtClean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p</a:t>
            </a:r>
            <a:r>
              <a:rPr lang="it-IT" dirty="0" smtClean="0"/>
              <a:t>rof. Francesco </a:t>
            </a:r>
            <a:r>
              <a:rPr lang="it-IT" dirty="0" err="1" smtClean="0"/>
              <a:t>Iaccarino</a:t>
            </a:r>
            <a:endParaRPr lang="it-IT" dirty="0" smtClean="0"/>
          </a:p>
          <a:p>
            <a:pPr marL="0" indent="0" algn="ctr">
              <a:buNone/>
            </a:pPr>
            <a:r>
              <a:rPr lang="it-IT" dirty="0" smtClean="0">
                <a:hlinkClick r:id="rId6"/>
              </a:rPr>
              <a:t>iaccarinofr@gmail.com</a:t>
            </a: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tx1"/>
                </a:solidFill>
              </a:rPr>
              <a:t>prof. Francesco Iaccarino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631B0-C484-47E6-B87D-11027AD16C3E}" type="slidenum">
              <a:rPr lang="it-IT" smtClean="0"/>
              <a:pPr/>
              <a:t>1</a:t>
            </a:fld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73674477"/>
              </p:ext>
            </p:extLst>
          </p:nvPr>
        </p:nvGraphicFramePr>
        <p:xfrm>
          <a:off x="7480401" y="0"/>
          <a:ext cx="1631504" cy="576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911424"/>
              </a:tblGrid>
              <a:tr h="288032">
                <a:tc>
                  <a:txBody>
                    <a:bodyPr/>
                    <a:lstStyle/>
                    <a:p>
                      <a:r>
                        <a:rPr lang="it-IT" sz="1050" dirty="0" smtClean="0"/>
                        <a:t>versione</a:t>
                      </a:r>
                      <a:endParaRPr lang="it-IT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50" dirty="0" smtClean="0"/>
                        <a:t>del</a:t>
                      </a:r>
                      <a:endParaRPr lang="it-IT" sz="105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it-IT" sz="1050" dirty="0" smtClean="0"/>
                        <a:t>01</a:t>
                      </a:r>
                      <a:endParaRPr lang="it-IT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50" dirty="0" smtClean="0"/>
                        <a:t>21/06/2014</a:t>
                      </a:r>
                      <a:endParaRPr lang="it-IT" sz="105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0" y="44624"/>
            <a:ext cx="4295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Ottimizzato per Microsoft PowerPoint 2010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295728" y="5673287"/>
            <a:ext cx="466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Per eventuali suggerimenti o correzioni  rivolgersi  all’autore</a:t>
            </a:r>
            <a:endParaRPr lang="it-IT" sz="1400" i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2014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/C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10</a:t>
            </a:fld>
            <a:endParaRPr lang="it-IT"/>
          </a:p>
        </p:txBody>
      </p:sp>
      <p:pic>
        <p:nvPicPr>
          <p:cNvPr id="10" name="Immagine 9" descr="c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42" y="857233"/>
            <a:ext cx="7715272" cy="265497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2008/E</a:t>
            </a: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100</a:t>
            </a:fld>
            <a:endParaRPr lang="it-IT"/>
          </a:p>
        </p:txBody>
      </p:sp>
      <p:pic>
        <p:nvPicPr>
          <p:cNvPr id="10" name="Immagine 9" descr="DE - Copi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19" y="1142984"/>
            <a:ext cx="8365013" cy="192882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101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102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2007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A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103</a:t>
            </a:fld>
            <a:endParaRPr lang="it-IT"/>
          </a:p>
        </p:txBody>
      </p:sp>
      <p:pic>
        <p:nvPicPr>
          <p:cNvPr id="10" name="Immagine 9" descr="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928670"/>
            <a:ext cx="8072494" cy="247759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104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105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2007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B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106</a:t>
            </a:fld>
            <a:endParaRPr lang="it-IT"/>
          </a:p>
        </p:txBody>
      </p:sp>
      <p:pic>
        <p:nvPicPr>
          <p:cNvPr id="10" name="Immagine 9" descr="b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20" y="1142984"/>
            <a:ext cx="8593993" cy="192882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107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108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2007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C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825892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109</a:t>
            </a:fld>
            <a:endParaRPr lang="it-IT"/>
          </a:p>
        </p:txBody>
      </p:sp>
      <p:pic>
        <p:nvPicPr>
          <p:cNvPr id="10" name="Immagine 9" descr="c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034" y="754500"/>
            <a:ext cx="8215370" cy="288881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110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111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2007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D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75445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112</a:t>
            </a:fld>
            <a:endParaRPr lang="it-IT"/>
          </a:p>
        </p:txBody>
      </p:sp>
      <p:pic>
        <p:nvPicPr>
          <p:cNvPr id="10" name="Immagine 9" descr="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9" y="714356"/>
            <a:ext cx="8358246" cy="292895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113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114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2007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E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115</a:t>
            </a:fld>
            <a:endParaRPr lang="it-IT"/>
          </a:p>
        </p:txBody>
      </p:sp>
      <p:pic>
        <p:nvPicPr>
          <p:cNvPr id="10" name="Immagine 9" descr="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1214422"/>
            <a:ext cx="8321924" cy="155314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116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117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2006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A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118</a:t>
            </a:fld>
            <a:endParaRPr lang="it-IT"/>
          </a:p>
        </p:txBody>
      </p:sp>
      <p:pic>
        <p:nvPicPr>
          <p:cNvPr id="12" name="Immagine 11" descr="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928" y="928670"/>
            <a:ext cx="8273038" cy="257176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119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120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2006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B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121</a:t>
            </a:fld>
            <a:endParaRPr lang="it-IT"/>
          </a:p>
        </p:txBody>
      </p:sp>
      <p:pic>
        <p:nvPicPr>
          <p:cNvPr id="10" name="Immagine 9" descr="b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726" y="1142984"/>
            <a:ext cx="8682554" cy="135732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122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123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2006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124</a:t>
            </a:fld>
            <a:endParaRPr lang="it-IT"/>
          </a:p>
        </p:txBody>
      </p:sp>
      <p:pic>
        <p:nvPicPr>
          <p:cNvPr id="10" name="Immagine 9" descr="c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857232"/>
            <a:ext cx="8143932" cy="245226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125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126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2006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127</a:t>
            </a:fld>
            <a:endParaRPr lang="it-IT"/>
          </a:p>
        </p:txBody>
      </p:sp>
      <p:pic>
        <p:nvPicPr>
          <p:cNvPr id="10" name="Immagine 9" descr="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20" y="1214422"/>
            <a:ext cx="8715404" cy="91797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128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129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2014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/D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13</a:t>
            </a:fld>
            <a:endParaRPr lang="it-IT"/>
          </a:p>
        </p:txBody>
      </p:sp>
      <p:pic>
        <p:nvPicPr>
          <p:cNvPr id="10" name="Immagine 9" descr="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20" y="785794"/>
            <a:ext cx="8572528" cy="274865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2006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130</a:t>
            </a:fld>
            <a:endParaRPr lang="it-IT"/>
          </a:p>
        </p:txBody>
      </p:sp>
      <p:pic>
        <p:nvPicPr>
          <p:cNvPr id="10" name="Immagine 9" descr="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1071546"/>
            <a:ext cx="8143932" cy="200795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131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132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2005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/A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75445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133</a:t>
            </a:fld>
            <a:endParaRPr lang="it-IT"/>
          </a:p>
        </p:txBody>
      </p:sp>
      <p:pic>
        <p:nvPicPr>
          <p:cNvPr id="10" name="Immagine 9" descr="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789965"/>
            <a:ext cx="8215370" cy="285334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134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135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2005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/B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136</a:t>
            </a:fld>
            <a:endParaRPr lang="it-IT"/>
          </a:p>
        </p:txBody>
      </p:sp>
      <p:pic>
        <p:nvPicPr>
          <p:cNvPr id="10" name="Immagine 9" descr="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1142984"/>
            <a:ext cx="8286808" cy="228692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137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138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2005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/C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139</a:t>
            </a:fld>
            <a:endParaRPr lang="it-IT"/>
          </a:p>
        </p:txBody>
      </p:sp>
      <p:pic>
        <p:nvPicPr>
          <p:cNvPr id="10" name="Immagine 9" descr="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1071546"/>
            <a:ext cx="8223229" cy="201058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140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141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2005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/D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142</a:t>
            </a:fld>
            <a:endParaRPr lang="it-IT"/>
          </a:p>
        </p:txBody>
      </p:sp>
      <p:pic>
        <p:nvPicPr>
          <p:cNvPr id="10" name="Immagine 9" descr="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472" y="1357298"/>
            <a:ext cx="8142262" cy="201058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143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144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2005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/E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145</a:t>
            </a:fld>
            <a:endParaRPr lang="it-IT"/>
          </a:p>
        </p:txBody>
      </p:sp>
      <p:pic>
        <p:nvPicPr>
          <p:cNvPr id="10" name="Immagine 9" descr="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472" y="1285860"/>
            <a:ext cx="8180320" cy="163896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146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147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2014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/E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16</a:t>
            </a:fld>
            <a:endParaRPr lang="it-IT"/>
          </a:p>
        </p:txBody>
      </p:sp>
      <p:pic>
        <p:nvPicPr>
          <p:cNvPr id="10" name="Immagine 9" descr="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282" y="857232"/>
            <a:ext cx="8643966" cy="220295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2013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A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pic>
        <p:nvPicPr>
          <p:cNvPr id="10" name="Immagine 9" descr="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10" y="1142984"/>
            <a:ext cx="7832594" cy="2059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52400" y="152400"/>
            <a:ext cx="9144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Temi di navigazione aerea</a:t>
            </a:r>
          </a:p>
          <a:p>
            <a:pPr algn="ctr"/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(risorsa online)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214282" y="1857364"/>
          <a:ext cx="8286808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1791"/>
                <a:gridCol w="1725242"/>
                <a:gridCol w="550943"/>
                <a:gridCol w="506828"/>
                <a:gridCol w="1325138"/>
                <a:gridCol w="1320367"/>
                <a:gridCol w="1090681"/>
                <a:gridCol w="78581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ANNO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INTERCETTAMENTO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PNR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PET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ORTODROMIA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CARTOGRAFIA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u="none" dirty="0" smtClean="0"/>
                        <a:t>TEORICO</a:t>
                      </a:r>
                      <a:endParaRPr lang="it-IT" sz="14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ALTRO</a:t>
                      </a:r>
                      <a:endParaRPr lang="it-IT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2014</a:t>
                      </a:r>
                      <a:endParaRPr lang="it-IT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C</a:t>
                      </a:r>
                      <a:endParaRPr lang="it-I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D</a:t>
                      </a:r>
                      <a:endParaRPr lang="it-I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A</a:t>
                      </a:r>
                      <a:endParaRPr lang="it-I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B</a:t>
                      </a:r>
                      <a:endParaRPr lang="it-I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GIRODIREZIONALE</a:t>
                      </a:r>
                      <a:endParaRPr lang="it-IT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2013</a:t>
                      </a:r>
                      <a:endParaRPr lang="it-IT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8" action="ppaction://hlinksldjump"/>
                        </a:rPr>
                        <a:t>D</a:t>
                      </a:r>
                      <a:endParaRPr lang="it-IT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u="none" dirty="0" smtClean="0">
                          <a:hlinkClick r:id="rId9" action="ppaction://hlinksldjump"/>
                        </a:rPr>
                        <a:t>A</a:t>
                      </a:r>
                      <a:endParaRPr lang="it-IT" u="none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u="none" dirty="0" smtClean="0">
                          <a:hlinkClick r:id="rId10" action="ppaction://hlinksldjump"/>
                        </a:rPr>
                        <a:t>B</a:t>
                      </a:r>
                      <a:endParaRPr lang="it-IT" u="none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u="none" dirty="0" smtClean="0">
                          <a:hlinkClick r:id="rId11" action="ppaction://hlinksldjump"/>
                        </a:rPr>
                        <a:t>GPS</a:t>
                      </a:r>
                      <a:endParaRPr lang="it-IT" sz="1200" u="none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12" action="ppaction://hlinksldjump"/>
                        </a:rPr>
                        <a:t>C</a:t>
                      </a:r>
                      <a:endParaRPr lang="it-IT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13" action="ppaction://hlinksldjump"/>
                        </a:rPr>
                        <a:t>C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14" action="ppaction://hlinksldjump"/>
                        </a:rPr>
                        <a:t>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15" action="ppaction://hlinksldjump"/>
                        </a:rPr>
                        <a:t>B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>
                          <a:hlinkClick r:id="rId16" action="ppaction://hlinksldjump"/>
                        </a:rPr>
                        <a:t>DOPPLER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17" action="ppaction://hlinksldjump"/>
                        </a:rPr>
                        <a:t>D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18" action="ppaction://hlinksldjump"/>
                        </a:rPr>
                        <a:t>C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19" action="ppaction://hlinksldjump"/>
                        </a:rPr>
                        <a:t>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20" action="ppaction://hlinksldjump"/>
                        </a:rPr>
                        <a:t>B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>
                          <a:hlinkClick r:id="rId21" action="ppaction://hlinksldjump"/>
                        </a:rPr>
                        <a:t>GPS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22" action="ppaction://hlinksldjump"/>
                        </a:rPr>
                        <a:t>D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u="none" dirty="0" smtClean="0">
                          <a:hlinkClick r:id="rId23" action="ppaction://hlinksldjump"/>
                        </a:rPr>
                        <a:t>B</a:t>
                      </a:r>
                      <a:endParaRPr lang="it-IT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24" action="ppaction://hlinksldjump"/>
                        </a:rPr>
                        <a:t>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25" action="ppaction://hlinksldjump"/>
                        </a:rPr>
                        <a:t>D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26" action="ppaction://hlinksldjump"/>
                        </a:rPr>
                        <a:t>C</a:t>
                      </a:r>
                      <a:r>
                        <a:rPr lang="it-IT" dirty="0" smtClean="0"/>
                        <a:t> -</a:t>
                      </a:r>
                      <a:r>
                        <a:rPr lang="it-IT" dirty="0" smtClean="0">
                          <a:hlinkClick r:id="rId27" action="ppaction://hlinksldjump"/>
                        </a:rPr>
                        <a:t> E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2009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28" action="ppaction://hlinksldjump"/>
                        </a:rPr>
                        <a:t>C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29" action="ppaction://hlinksldjump"/>
                        </a:rPr>
                        <a:t>D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30" action="ppaction://hlinksldjump"/>
                        </a:rPr>
                        <a:t>B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31" action="ppaction://hlinksldjump"/>
                        </a:rPr>
                        <a:t>A</a:t>
                      </a:r>
                      <a:r>
                        <a:rPr lang="it-IT" dirty="0" smtClean="0"/>
                        <a:t> - </a:t>
                      </a:r>
                      <a:r>
                        <a:rPr lang="it-IT" dirty="0" smtClean="0">
                          <a:hlinkClick r:id="rId32" action="ppaction://hlinksldjump"/>
                        </a:rPr>
                        <a:t>E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2008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33" action="ppaction://hlinksldjump"/>
                        </a:rPr>
                        <a:t>C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33" action="ppaction://hlinksldjump"/>
                        </a:rPr>
                        <a:t>C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34" action="ppaction://hlinksldjump"/>
                        </a:rPr>
                        <a:t>B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35" action="ppaction://hlinksldjump"/>
                        </a:rPr>
                        <a:t>A</a:t>
                      </a:r>
                      <a:r>
                        <a:rPr lang="it-IT" dirty="0" smtClean="0"/>
                        <a:t>  - </a:t>
                      </a:r>
                      <a:r>
                        <a:rPr lang="it-IT" dirty="0" smtClean="0">
                          <a:hlinkClick r:id="rId36" action="ppaction://hlinksldjump"/>
                        </a:rPr>
                        <a:t>D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>
                          <a:hlinkClick r:id="rId37" action="ppaction://hlinksldjump"/>
                        </a:rPr>
                        <a:t>DOPPLER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2007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38" action="ppaction://hlinksldjump"/>
                        </a:rPr>
                        <a:t>C</a:t>
                      </a:r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39" action="ppaction://hlinksldjump"/>
                        </a:rPr>
                        <a:t>D</a:t>
                      </a:r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40" action="ppaction://hlinksldjump"/>
                        </a:rPr>
                        <a:t>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41" action="ppaction://hlinksldjump"/>
                        </a:rPr>
                        <a:t>B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>
                          <a:hlinkClick r:id="rId42" action="ppaction://hlinksldjump"/>
                        </a:rPr>
                        <a:t>CAMBIO DATA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2006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43" action="ppaction://hlinksldjump"/>
                        </a:rPr>
                        <a:t>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44" action="ppaction://hlinksldjump"/>
                        </a:rPr>
                        <a:t>C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45" action="ppaction://hlinksldjump"/>
                        </a:rPr>
                        <a:t>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46" action="ppaction://hlinksldjump"/>
                        </a:rPr>
                        <a:t>B</a:t>
                      </a:r>
                      <a:r>
                        <a:rPr lang="it-IT" dirty="0" smtClean="0"/>
                        <a:t> - </a:t>
                      </a:r>
                      <a:r>
                        <a:rPr lang="it-IT" dirty="0" smtClean="0">
                          <a:hlinkClick r:id="rId47" action="ppaction://hlinksldjump"/>
                        </a:rPr>
                        <a:t>D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2005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48" action="ppaction://hlinksldjump"/>
                        </a:rPr>
                        <a:t>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49" action="ppaction://hlinksldjump"/>
                        </a:rPr>
                        <a:t>B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50" action="ppaction://hlinksldjump"/>
                        </a:rPr>
                        <a:t>D</a:t>
                      </a:r>
                      <a:r>
                        <a:rPr lang="it-IT" dirty="0" smtClean="0"/>
                        <a:t> - </a:t>
                      </a:r>
                      <a:r>
                        <a:rPr lang="it-IT" dirty="0" smtClean="0">
                          <a:hlinkClick r:id="rId51" action="ppaction://hlinksldjump"/>
                        </a:rPr>
                        <a:t>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hlinkClick r:id="rId52" action="ppaction://hlinksldjump"/>
                        </a:rPr>
                        <a:t>C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2013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B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22</a:t>
            </a:fld>
            <a:endParaRPr lang="it-IT"/>
          </a:p>
        </p:txBody>
      </p:sp>
      <p:pic>
        <p:nvPicPr>
          <p:cNvPr id="10" name="Immagine 9" descr="1 - Copi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034" y="1142984"/>
            <a:ext cx="8358214" cy="199930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2013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C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magine 5" descr="Immagin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472" y="1000108"/>
            <a:ext cx="8071004" cy="2071702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26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428728" y="1397000"/>
          <a:ext cx="61912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27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2013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D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28</a:t>
            </a:fld>
            <a:endParaRPr lang="it-IT"/>
          </a:p>
        </p:txBody>
      </p:sp>
      <p:pic>
        <p:nvPicPr>
          <p:cNvPr id="10" name="Immagine 9" descr="Immagin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302" y="928670"/>
            <a:ext cx="8414540" cy="257176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29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… come iniziare la risoluzione dei temi di navigazione aerea ...</a:t>
            </a:r>
            <a:endParaRPr lang="it-IT" dirty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</p:nvPr>
        </p:nvGraphicFramePr>
        <p:xfrm>
          <a:off x="357158" y="1571612"/>
          <a:ext cx="8229600" cy="5077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54658">
                <a:tc gridSpan="4"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QUESITO ANNO  / A – B – C – D - E</a:t>
                      </a:r>
                      <a:endParaRPr lang="it-IT" sz="20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454658">
                <a:tc gridSpan="4"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chemeClr val="bg1"/>
                          </a:solidFill>
                        </a:rPr>
                        <a:t>TESTO</a:t>
                      </a:r>
                    </a:p>
                    <a:p>
                      <a:pPr algn="ctr"/>
                      <a:r>
                        <a:rPr lang="it-IT" sz="2000" b="1" dirty="0" err="1" smtClean="0">
                          <a:solidFill>
                            <a:schemeClr val="bg1"/>
                          </a:solidFill>
                        </a:rPr>
                        <a:t>……………………………………………………………</a:t>
                      </a:r>
                      <a:endParaRPr lang="it-IT" sz="20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it-IT" sz="2000" b="1" dirty="0" err="1" smtClean="0">
                          <a:solidFill>
                            <a:schemeClr val="bg1"/>
                          </a:solidFill>
                        </a:rPr>
                        <a:t>……………………………………………………………</a:t>
                      </a:r>
                      <a:r>
                        <a:rPr lang="it-IT" sz="2000" b="1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it-IT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784752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chemeClr val="bg1"/>
                          </a:solidFill>
                        </a:rPr>
                        <a:t>DATI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chemeClr val="bg1"/>
                          </a:solidFill>
                        </a:rPr>
                        <a:t>ARGOMENTI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chemeClr val="bg1"/>
                          </a:solidFill>
                        </a:rPr>
                        <a:t>INCOGNITE RICHIESTE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chemeClr val="bg1"/>
                          </a:solidFill>
                        </a:rPr>
                        <a:t>INCOGNITE CALCOLATE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950204">
                <a:tc rowSpan="3">
                  <a:txBody>
                    <a:bodyPr/>
                    <a:lstStyle/>
                    <a:p>
                      <a:endParaRPr lang="it-IT" b="1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it-IT" b="1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b="1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784752">
                <a:tc vMerge="1">
                  <a:txBody>
                    <a:bodyPr/>
                    <a:lstStyle/>
                    <a:p>
                      <a:endParaRPr lang="it-IT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chemeClr val="bg1"/>
                          </a:solidFill>
                        </a:rPr>
                        <a:t>INCOGNITE INTERMEDIE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09760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30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2013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E</a:t>
            </a:r>
          </a:p>
          <a:p>
            <a:pPr algn="ctr"/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(teorico)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31</a:t>
            </a:fld>
            <a:endParaRPr lang="it-IT"/>
          </a:p>
        </p:txBody>
      </p:sp>
      <p:pic>
        <p:nvPicPr>
          <p:cNvPr id="10" name="Immagine 9" descr="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20" y="1428736"/>
            <a:ext cx="8501090" cy="1550724"/>
          </a:xfrm>
          <a:prstGeom prst="rect">
            <a:avLst/>
          </a:prstGeom>
        </p:spPr>
      </p:pic>
      <p:sp>
        <p:nvSpPr>
          <p:cNvPr id="12" name="Pagina iniziale 11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2012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A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32</a:t>
            </a:fld>
            <a:endParaRPr lang="it-IT"/>
          </a:p>
        </p:txBody>
      </p:sp>
      <p:pic>
        <p:nvPicPr>
          <p:cNvPr id="10" name="Immagine 9" descr="Immagin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8" y="1214422"/>
            <a:ext cx="8429652" cy="188381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33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34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2012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B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35</a:t>
            </a:fld>
            <a:endParaRPr lang="it-IT"/>
          </a:p>
        </p:txBody>
      </p:sp>
      <p:pic>
        <p:nvPicPr>
          <p:cNvPr id="10" name="Immagine 9" descr="Immagine - Copi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20" y="1500174"/>
            <a:ext cx="8286776" cy="13792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36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37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2012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C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38</a:t>
            </a:fld>
            <a:endParaRPr lang="it-IT"/>
          </a:p>
        </p:txBody>
      </p:sp>
      <p:pic>
        <p:nvPicPr>
          <p:cNvPr id="11" name="Immagine 10" descr="Immagin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8" y="928670"/>
            <a:ext cx="8498436" cy="207170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39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2014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/A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</a:t>
            </a:fld>
            <a:endParaRPr lang="it-IT"/>
          </a:p>
        </p:txBody>
      </p:sp>
      <p:pic>
        <p:nvPicPr>
          <p:cNvPr id="11" name="Immagine 10" descr="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14" y="928670"/>
            <a:ext cx="8715404" cy="253138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40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2012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D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41</a:t>
            </a:fld>
            <a:endParaRPr lang="it-IT"/>
          </a:p>
        </p:txBody>
      </p:sp>
      <p:pic>
        <p:nvPicPr>
          <p:cNvPr id="10" name="Immagine 9" descr="Immagin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509" y="928670"/>
            <a:ext cx="8489333" cy="228601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42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43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2012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E</a:t>
            </a:r>
          </a:p>
          <a:p>
            <a:pPr algn="ctr"/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(teorico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)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44</a:t>
            </a:fld>
            <a:endParaRPr lang="it-IT"/>
          </a:p>
        </p:txBody>
      </p:sp>
      <p:pic>
        <p:nvPicPr>
          <p:cNvPr id="10" name="Immagine 9" descr="Immagin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1785926"/>
            <a:ext cx="7786710" cy="871850"/>
          </a:xfrm>
          <a:prstGeom prst="rect">
            <a:avLst/>
          </a:prstGeom>
        </p:spPr>
      </p:pic>
      <p:sp>
        <p:nvSpPr>
          <p:cNvPr id="12" name="Pagina iniziale 11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2011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A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45</a:t>
            </a:fld>
            <a:endParaRPr lang="it-IT"/>
          </a:p>
        </p:txBody>
      </p:sp>
      <p:pic>
        <p:nvPicPr>
          <p:cNvPr id="10" name="Immagine 9" descr="Immagin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1428736"/>
            <a:ext cx="8072494" cy="168258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46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47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2011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B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48</a:t>
            </a:fld>
            <a:endParaRPr lang="it-IT"/>
          </a:p>
        </p:txBody>
      </p:sp>
      <p:pic>
        <p:nvPicPr>
          <p:cNvPr id="10" name="Immagine 9" descr="Immagine - Copi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8" y="1285860"/>
            <a:ext cx="8143932" cy="173815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49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50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2011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C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51</a:t>
            </a:fld>
            <a:endParaRPr lang="it-IT"/>
          </a:p>
        </p:txBody>
      </p:sp>
      <p:pic>
        <p:nvPicPr>
          <p:cNvPr id="11" name="Immagine 10" descr="Immagin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282" y="1214422"/>
            <a:ext cx="8619923" cy="185738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52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53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2011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D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54</a:t>
            </a:fld>
            <a:endParaRPr lang="it-IT"/>
          </a:p>
        </p:txBody>
      </p:sp>
      <p:pic>
        <p:nvPicPr>
          <p:cNvPr id="10" name="Immagine 9" descr="Immagin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281" y="1000108"/>
            <a:ext cx="8475553" cy="185738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55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56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2011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E</a:t>
            </a:r>
          </a:p>
          <a:p>
            <a:pPr algn="ctr"/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(teorico)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57</a:t>
            </a:fld>
            <a:endParaRPr lang="it-IT"/>
          </a:p>
        </p:txBody>
      </p:sp>
      <p:pic>
        <p:nvPicPr>
          <p:cNvPr id="10" name="Immagine 9" descr="Immagin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1357298"/>
            <a:ext cx="8072494" cy="1015104"/>
          </a:xfrm>
          <a:prstGeom prst="rect">
            <a:avLst/>
          </a:prstGeom>
        </p:spPr>
      </p:pic>
      <p:sp>
        <p:nvSpPr>
          <p:cNvPr id="11" name="Pagina iniziale 10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2010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A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58</a:t>
            </a:fld>
            <a:endParaRPr lang="it-IT"/>
          </a:p>
        </p:txBody>
      </p:sp>
      <p:pic>
        <p:nvPicPr>
          <p:cNvPr id="11" name="Immagine 10" descr="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857232"/>
            <a:ext cx="8715404" cy="237857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59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60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2010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B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61</a:t>
            </a:fld>
            <a:endParaRPr lang="it-IT"/>
          </a:p>
        </p:txBody>
      </p:sp>
      <p:pic>
        <p:nvPicPr>
          <p:cNvPr id="10" name="Immagine 9" descr="Immagin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8" y="690345"/>
            <a:ext cx="8143900" cy="281009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62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63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2010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C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64</a:t>
            </a:fld>
            <a:endParaRPr lang="it-IT"/>
          </a:p>
        </p:txBody>
      </p:sp>
      <p:pic>
        <p:nvPicPr>
          <p:cNvPr id="11" name="Immagine 10" descr="1 - Copi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8" y="928670"/>
            <a:ext cx="8569613" cy="234122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65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66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2010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D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67</a:t>
            </a:fld>
            <a:endParaRPr lang="it-IT"/>
          </a:p>
        </p:txBody>
      </p:sp>
      <p:pic>
        <p:nvPicPr>
          <p:cNvPr id="10" name="Immagine 9" descr="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8" y="1214422"/>
            <a:ext cx="8358214" cy="201310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68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69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2014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/B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</a:t>
            </a:fld>
            <a:endParaRPr lang="it-IT"/>
          </a:p>
        </p:txBody>
      </p:sp>
      <p:pic>
        <p:nvPicPr>
          <p:cNvPr id="10" name="Immagine 9" descr="b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52" y="1214422"/>
            <a:ext cx="8572528" cy="185003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2010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E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70</a:t>
            </a:fld>
            <a:endParaRPr lang="it-IT"/>
          </a:p>
        </p:txBody>
      </p:sp>
      <p:pic>
        <p:nvPicPr>
          <p:cNvPr id="10" name="Immagine 9" descr="2 - Copi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8" y="1214422"/>
            <a:ext cx="8555319" cy="183456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71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72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2009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A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73</a:t>
            </a:fld>
            <a:endParaRPr lang="it-IT"/>
          </a:p>
        </p:txBody>
      </p:sp>
      <p:pic>
        <p:nvPicPr>
          <p:cNvPr id="10" name="Immagine 9" descr="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19" y="1000108"/>
            <a:ext cx="8644685" cy="214314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74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75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2009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76</a:t>
            </a:fld>
            <a:endParaRPr lang="it-IT"/>
          </a:p>
        </p:txBody>
      </p:sp>
      <p:pic>
        <p:nvPicPr>
          <p:cNvPr id="10" name="Immagine 9" descr="1 - Copi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20" y="785794"/>
            <a:ext cx="8616437" cy="257176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77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78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2009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C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79</a:t>
            </a:fld>
            <a:endParaRPr lang="it-IT"/>
          </a:p>
        </p:txBody>
      </p:sp>
      <p:pic>
        <p:nvPicPr>
          <p:cNvPr id="10" name="Immagine 9" descr="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034" y="714356"/>
            <a:ext cx="8099524" cy="261090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80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81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2009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D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82</a:t>
            </a:fld>
            <a:endParaRPr lang="it-IT"/>
          </a:p>
        </p:txBody>
      </p:sp>
      <p:pic>
        <p:nvPicPr>
          <p:cNvPr id="11" name="Immagine 10" descr="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928670"/>
            <a:ext cx="8273200" cy="228601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83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84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2009</a:t>
            </a:r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/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</a:t>
            </a:r>
            <a:endParaRPr lang="it-IT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85</a:t>
            </a:fld>
            <a:endParaRPr lang="it-IT"/>
          </a:p>
        </p:txBody>
      </p:sp>
      <p:pic>
        <p:nvPicPr>
          <p:cNvPr id="10" name="Immagine 9" descr="3 - Copi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1000108"/>
            <a:ext cx="8184118" cy="185738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86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87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2008/A</a:t>
            </a: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825892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88</a:t>
            </a:fld>
            <a:endParaRPr lang="it-IT"/>
          </a:p>
        </p:txBody>
      </p:sp>
      <p:pic>
        <p:nvPicPr>
          <p:cNvPr id="11" name="Immagine 10" descr="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662" y="714356"/>
            <a:ext cx="6786609" cy="295176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89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90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2008/B</a:t>
            </a: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91</a:t>
            </a:fld>
            <a:endParaRPr lang="it-IT"/>
          </a:p>
        </p:txBody>
      </p:sp>
      <p:pic>
        <p:nvPicPr>
          <p:cNvPr id="10" name="Immagine 9" descr="B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10" y="1000108"/>
            <a:ext cx="7975649" cy="209634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92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93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2008/C</a:t>
            </a: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825892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94</a:t>
            </a:fld>
            <a:endParaRPr lang="it-IT"/>
          </a:p>
        </p:txBody>
      </p:sp>
      <p:pic>
        <p:nvPicPr>
          <p:cNvPr id="10" name="Immagine 9" descr="C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100" y="928670"/>
            <a:ext cx="7215237" cy="269589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95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96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Tema di navigazione aerea </a:t>
            </a:r>
            <a:r>
              <a:rPr lang="it-IT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2008/D</a:t>
            </a:r>
          </a:p>
        </p:txBody>
      </p:sp>
      <p:graphicFrame>
        <p:nvGraphicFramePr>
          <p:cNvPr id="5" name="Diagramma 4"/>
          <p:cNvGraphicFramePr/>
          <p:nvPr/>
        </p:nvGraphicFramePr>
        <p:xfrm>
          <a:off x="2143108" y="3643314"/>
          <a:ext cx="4905388" cy="253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tangolo 6"/>
          <p:cNvSpPr/>
          <p:nvPr/>
        </p:nvSpPr>
        <p:spPr>
          <a:xfrm rot="16200000">
            <a:off x="323811" y="4611849"/>
            <a:ext cx="26449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prerequisiti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97</a:t>
            </a:fld>
            <a:endParaRPr lang="it-IT"/>
          </a:p>
        </p:txBody>
      </p:sp>
      <p:pic>
        <p:nvPicPr>
          <p:cNvPr id="10" name="Immagine 9" descr="D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8" y="1071546"/>
            <a:ext cx="8586440" cy="185738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/>
        </p:nvGraphicFramePr>
        <p:xfrm>
          <a:off x="714348" y="642918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 rot="16200000">
            <a:off x="-1237198" y="3111650"/>
            <a:ext cx="31822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procedimento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98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/>
        </p:nvGraphicFramePr>
        <p:xfrm>
          <a:off x="1214414" y="500042"/>
          <a:ext cx="7429552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tangolo 2"/>
          <p:cNvSpPr/>
          <p:nvPr/>
        </p:nvSpPr>
        <p:spPr>
          <a:xfrm rot="16200000">
            <a:off x="-559865" y="3345923"/>
            <a:ext cx="1827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risultati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F.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99</a:t>
            </a:fld>
            <a:endParaRPr lang="it-IT"/>
          </a:p>
        </p:txBody>
      </p:sp>
      <p:sp>
        <p:nvSpPr>
          <p:cNvPr id="7" name="Pagina iniziale 6">
            <a:hlinkClick r:id="" action="ppaction://hlinkshowjump?jump=firstslide" highlightClick="1"/>
          </p:cNvPr>
          <p:cNvSpPr/>
          <p:nvPr/>
        </p:nvSpPr>
        <p:spPr>
          <a:xfrm>
            <a:off x="8358214" y="585789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2198</TotalTime>
  <Words>4175</Words>
  <PresentationFormat>Presentazione su schermo (4:3)</PresentationFormat>
  <Paragraphs>1516</Paragraphs>
  <Slides>147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147</vt:i4>
      </vt:variant>
    </vt:vector>
  </HeadingPairs>
  <TitlesOfParts>
    <vt:vector size="148" baseType="lpstr">
      <vt:lpstr>Tema di Office</vt:lpstr>
      <vt:lpstr>TEMI DI NAVIGAZIONE AEREA</vt:lpstr>
      <vt:lpstr>Diapositiva 2</vt:lpstr>
      <vt:lpstr>… come iniziare la risoluzione dei temi di navigazione aerea ...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Diapositiva 68</vt:lpstr>
      <vt:lpstr>Diapositiva 69</vt:lpstr>
      <vt:lpstr>Diapositiva 70</vt:lpstr>
      <vt:lpstr>Diapositiva 71</vt:lpstr>
      <vt:lpstr>Diapositiva 72</vt:lpstr>
      <vt:lpstr>Diapositiva 73</vt:lpstr>
      <vt:lpstr>Diapositiva 74</vt:lpstr>
      <vt:lpstr>Diapositiva 75</vt:lpstr>
      <vt:lpstr>Diapositiva 76</vt:lpstr>
      <vt:lpstr>Diapositiva 77</vt:lpstr>
      <vt:lpstr>Diapositiva 78</vt:lpstr>
      <vt:lpstr>Diapositiva 79</vt:lpstr>
      <vt:lpstr>Diapositiva 80</vt:lpstr>
      <vt:lpstr>Diapositiva 81</vt:lpstr>
      <vt:lpstr>Diapositiva 82</vt:lpstr>
      <vt:lpstr>Diapositiva 83</vt:lpstr>
      <vt:lpstr>Diapositiva 84</vt:lpstr>
      <vt:lpstr>Diapositiva 85</vt:lpstr>
      <vt:lpstr>Diapositiva 86</vt:lpstr>
      <vt:lpstr>Diapositiva 87</vt:lpstr>
      <vt:lpstr>Diapositiva 88</vt:lpstr>
      <vt:lpstr>Diapositiva 89</vt:lpstr>
      <vt:lpstr>Diapositiva 90</vt:lpstr>
      <vt:lpstr>Diapositiva 91</vt:lpstr>
      <vt:lpstr>Diapositiva 92</vt:lpstr>
      <vt:lpstr>Diapositiva 93</vt:lpstr>
      <vt:lpstr>Diapositiva 94</vt:lpstr>
      <vt:lpstr>Diapositiva 95</vt:lpstr>
      <vt:lpstr>Diapositiva 96</vt:lpstr>
      <vt:lpstr>Diapositiva 97</vt:lpstr>
      <vt:lpstr>Diapositiva 98</vt:lpstr>
      <vt:lpstr>Diapositiva 99</vt:lpstr>
      <vt:lpstr>Diapositiva 100</vt:lpstr>
      <vt:lpstr>Diapositiva 101</vt:lpstr>
      <vt:lpstr>Diapositiva 102</vt:lpstr>
      <vt:lpstr>Diapositiva 103</vt:lpstr>
      <vt:lpstr>Diapositiva 104</vt:lpstr>
      <vt:lpstr>Diapositiva 105</vt:lpstr>
      <vt:lpstr>Diapositiva 106</vt:lpstr>
      <vt:lpstr>Diapositiva 107</vt:lpstr>
      <vt:lpstr>Diapositiva 108</vt:lpstr>
      <vt:lpstr>Diapositiva 109</vt:lpstr>
      <vt:lpstr>Diapositiva 110</vt:lpstr>
      <vt:lpstr>Diapositiva 111</vt:lpstr>
      <vt:lpstr>Diapositiva 112</vt:lpstr>
      <vt:lpstr>Diapositiva 113</vt:lpstr>
      <vt:lpstr>Diapositiva 114</vt:lpstr>
      <vt:lpstr>Diapositiva 115</vt:lpstr>
      <vt:lpstr>Diapositiva 116</vt:lpstr>
      <vt:lpstr>Diapositiva 117</vt:lpstr>
      <vt:lpstr>Diapositiva 118</vt:lpstr>
      <vt:lpstr>Diapositiva 119</vt:lpstr>
      <vt:lpstr>Diapositiva 120</vt:lpstr>
      <vt:lpstr>Diapositiva 121</vt:lpstr>
      <vt:lpstr>Diapositiva 122</vt:lpstr>
      <vt:lpstr>Diapositiva 123</vt:lpstr>
      <vt:lpstr>Diapositiva 124</vt:lpstr>
      <vt:lpstr>Diapositiva 125</vt:lpstr>
      <vt:lpstr>Diapositiva 126</vt:lpstr>
      <vt:lpstr>Diapositiva 127</vt:lpstr>
      <vt:lpstr>Diapositiva 128</vt:lpstr>
      <vt:lpstr>Diapositiva 129</vt:lpstr>
      <vt:lpstr>Diapositiva 130</vt:lpstr>
      <vt:lpstr>Diapositiva 131</vt:lpstr>
      <vt:lpstr>Diapositiva 132</vt:lpstr>
      <vt:lpstr>Diapositiva 133</vt:lpstr>
      <vt:lpstr>Diapositiva 134</vt:lpstr>
      <vt:lpstr>Diapositiva 135</vt:lpstr>
      <vt:lpstr>Diapositiva 136</vt:lpstr>
      <vt:lpstr>Diapositiva 137</vt:lpstr>
      <vt:lpstr>Diapositiva 138</vt:lpstr>
      <vt:lpstr>Diapositiva 139</vt:lpstr>
      <vt:lpstr>Diapositiva 140</vt:lpstr>
      <vt:lpstr>Diapositiva 141</vt:lpstr>
      <vt:lpstr>Diapositiva 142</vt:lpstr>
      <vt:lpstr>Diapositiva 143</vt:lpstr>
      <vt:lpstr>Diapositiva 144</vt:lpstr>
      <vt:lpstr>Diapositiva 145</vt:lpstr>
      <vt:lpstr>Diapositiva 146</vt:lpstr>
      <vt:lpstr>Diapositiva 147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IO</dc:creator>
  <cp:lastModifiedBy>francesco iaccarino</cp:lastModifiedBy>
  <cp:revision>194</cp:revision>
  <dcterms:created xsi:type="dcterms:W3CDTF">2013-08-08T19:35:58Z</dcterms:created>
  <dcterms:modified xsi:type="dcterms:W3CDTF">2014-06-21T17:26:48Z</dcterms:modified>
</cp:coreProperties>
</file>