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3.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4.xml" ContentType="application/vnd.openxmlformats-officedocument.themeOverride+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5"/>
  </p:notesMasterIdLst>
  <p:sldIdLst>
    <p:sldId id="267" r:id="rId6"/>
    <p:sldId id="512" r:id="rId7"/>
    <p:sldId id="514" r:id="rId8"/>
    <p:sldId id="515" r:id="rId9"/>
    <p:sldId id="344" r:id="rId10"/>
    <p:sldId id="348" r:id="rId11"/>
    <p:sldId id="345" r:id="rId12"/>
    <p:sldId id="347" r:id="rId13"/>
    <p:sldId id="516" r:id="rId14"/>
    <p:sldId id="517" r:id="rId15"/>
    <p:sldId id="430" r:id="rId16"/>
    <p:sldId id="520" r:id="rId17"/>
    <p:sldId id="518" r:id="rId18"/>
    <p:sldId id="519" r:id="rId19"/>
    <p:sldId id="521" r:id="rId20"/>
    <p:sldId id="522" r:id="rId21"/>
    <p:sldId id="523" r:id="rId22"/>
    <p:sldId id="524" r:id="rId23"/>
    <p:sldId id="370" r:id="rId2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Stile con tema 2 - Color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5" autoAdjust="0"/>
    <p:restoredTop sz="93333" autoAdjust="0"/>
  </p:normalViewPr>
  <p:slideViewPr>
    <p:cSldViewPr>
      <p:cViewPr varScale="1">
        <p:scale>
          <a:sx n="63" d="100"/>
          <a:sy n="63" d="100"/>
        </p:scale>
        <p:origin x="78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419DEC-AD87-47FF-95DA-D281380EF4BB}" type="doc">
      <dgm:prSet loTypeId="urn:microsoft.com/office/officeart/2005/8/layout/radial6" loCatId="relationship" qsTypeId="urn:microsoft.com/office/officeart/2005/8/quickstyle/simple1" qsCatId="simple" csTypeId="urn:microsoft.com/office/officeart/2005/8/colors/accent0_3" csCatId="mainScheme" phldr="1"/>
      <dgm:spPr/>
      <dgm:t>
        <a:bodyPr/>
        <a:lstStyle/>
        <a:p>
          <a:endParaRPr lang="it-IT"/>
        </a:p>
      </dgm:t>
    </dgm:pt>
    <dgm:pt modelId="{B2BC55EA-0386-4206-8794-597C74F00D2B}">
      <dgm:prSet phldrT="[Testo]" custT="1"/>
      <dgm:spPr/>
      <dgm:t>
        <a:bodyPr/>
        <a:lstStyle/>
        <a:p>
          <a:r>
            <a:rPr lang="it-IT" sz="3200" b="1" u="sng" dirty="0"/>
            <a:t>Massa d’aria</a:t>
          </a:r>
        </a:p>
      </dgm:t>
    </dgm:pt>
    <dgm:pt modelId="{73BD7AE2-F784-473A-8BF5-2A67CF300939}" type="parTrans" cxnId="{550582D8-99AB-4215-9CCF-ED314E08E2CF}">
      <dgm:prSet/>
      <dgm:spPr/>
      <dgm:t>
        <a:bodyPr/>
        <a:lstStyle/>
        <a:p>
          <a:endParaRPr lang="it-IT"/>
        </a:p>
      </dgm:t>
    </dgm:pt>
    <dgm:pt modelId="{D6E26296-5808-479D-9D43-16B00B5898A5}" type="sibTrans" cxnId="{550582D8-99AB-4215-9CCF-ED314E08E2CF}">
      <dgm:prSet/>
      <dgm:spPr/>
      <dgm:t>
        <a:bodyPr/>
        <a:lstStyle/>
        <a:p>
          <a:endParaRPr lang="it-IT"/>
        </a:p>
      </dgm:t>
    </dgm:pt>
    <dgm:pt modelId="{50BF4AC7-3A2C-4998-9DAA-3463B529F6D7}">
      <dgm:prSet phldrT="[Testo]" custT="1"/>
      <dgm:spPr/>
      <dgm:t>
        <a:bodyPr/>
        <a:lstStyle/>
        <a:p>
          <a:r>
            <a:rPr lang="it-IT" sz="1800" b="1" dirty="0"/>
            <a:t>Porzione limitata di atmosfera.</a:t>
          </a:r>
        </a:p>
      </dgm:t>
    </dgm:pt>
    <dgm:pt modelId="{145CB335-D66E-45E5-A6AF-D685FF644B54}" type="parTrans" cxnId="{61E5CADA-9ECF-4C90-9CF6-06FEFC62BD2B}">
      <dgm:prSet/>
      <dgm:spPr/>
      <dgm:t>
        <a:bodyPr/>
        <a:lstStyle/>
        <a:p>
          <a:endParaRPr lang="it-IT"/>
        </a:p>
      </dgm:t>
    </dgm:pt>
    <dgm:pt modelId="{70B9D0AD-8171-424F-ACD1-661E768A3289}" type="sibTrans" cxnId="{61E5CADA-9ECF-4C90-9CF6-06FEFC62BD2B}">
      <dgm:prSet/>
      <dgm:spPr/>
      <dgm:t>
        <a:bodyPr/>
        <a:lstStyle/>
        <a:p>
          <a:endParaRPr lang="it-IT"/>
        </a:p>
      </dgm:t>
    </dgm:pt>
    <dgm:pt modelId="{FD0BEE33-1168-415F-ABE9-E15207CC46C3}">
      <dgm:prSet phldrT="[Testo]" custT="1"/>
      <dgm:spPr/>
      <dgm:t>
        <a:bodyPr/>
        <a:lstStyle/>
        <a:p>
          <a:r>
            <a:rPr lang="it-IT" sz="1800" b="1" dirty="0"/>
            <a:t>Caratterizzata da temperatura e umidità.</a:t>
          </a:r>
        </a:p>
      </dgm:t>
    </dgm:pt>
    <dgm:pt modelId="{1E771816-75CD-4146-818D-165F874CF928}" type="parTrans" cxnId="{31195AA0-909D-4DA4-9025-938E1E4D4335}">
      <dgm:prSet/>
      <dgm:spPr/>
      <dgm:t>
        <a:bodyPr/>
        <a:lstStyle/>
        <a:p>
          <a:endParaRPr lang="it-IT"/>
        </a:p>
      </dgm:t>
    </dgm:pt>
    <dgm:pt modelId="{5D4521BE-6CF7-4B15-86BC-3951F03607D5}" type="sibTrans" cxnId="{31195AA0-909D-4DA4-9025-938E1E4D4335}">
      <dgm:prSet/>
      <dgm:spPr/>
      <dgm:t>
        <a:bodyPr/>
        <a:lstStyle/>
        <a:p>
          <a:endParaRPr lang="it-IT"/>
        </a:p>
      </dgm:t>
    </dgm:pt>
    <dgm:pt modelId="{E16C8F5D-D2A2-4D68-8FBE-7B86DF064DA3}">
      <dgm:prSet phldrT="[Testo]" custT="1"/>
      <dgm:spPr/>
      <dgm:t>
        <a:bodyPr/>
        <a:lstStyle/>
        <a:p>
          <a:r>
            <a:rPr lang="it-IT" sz="1800" b="1" dirty="0"/>
            <a:t>Variazioni orizzontali di temperatura e umidità quasi nulle.</a:t>
          </a:r>
        </a:p>
      </dgm:t>
    </dgm:pt>
    <dgm:pt modelId="{169DE46A-0AA6-4A4E-A21D-B65EEF581B18}" type="parTrans" cxnId="{A8E90D0A-B3BF-4D2E-B0BD-3C07CA523076}">
      <dgm:prSet/>
      <dgm:spPr/>
      <dgm:t>
        <a:bodyPr/>
        <a:lstStyle/>
        <a:p>
          <a:endParaRPr lang="it-IT"/>
        </a:p>
      </dgm:t>
    </dgm:pt>
    <dgm:pt modelId="{34005DF6-C4D1-4D24-8CC1-0519EFA52F7C}" type="sibTrans" cxnId="{A8E90D0A-B3BF-4D2E-B0BD-3C07CA523076}">
      <dgm:prSet/>
      <dgm:spPr/>
      <dgm:t>
        <a:bodyPr/>
        <a:lstStyle/>
        <a:p>
          <a:endParaRPr lang="it-IT"/>
        </a:p>
      </dgm:t>
    </dgm:pt>
    <dgm:pt modelId="{F90D87E9-46C8-4735-A38C-9860A0D33199}">
      <dgm:prSet phldrT="[Testo]" custT="1"/>
      <dgm:spPr/>
      <dgm:t>
        <a:bodyPr/>
        <a:lstStyle/>
        <a:p>
          <a:r>
            <a:rPr lang="it-IT" sz="1800" b="1" dirty="0"/>
            <a:t>Può coprire parecchi milioni di chilometri quadrati</a:t>
          </a:r>
        </a:p>
      </dgm:t>
    </dgm:pt>
    <dgm:pt modelId="{06192C9E-123A-4EFE-9983-6B8BBEDF246E}" type="parTrans" cxnId="{741C9C9B-2611-4515-9551-CAA3BE17FB54}">
      <dgm:prSet/>
      <dgm:spPr/>
      <dgm:t>
        <a:bodyPr/>
        <a:lstStyle/>
        <a:p>
          <a:endParaRPr lang="it-IT"/>
        </a:p>
      </dgm:t>
    </dgm:pt>
    <dgm:pt modelId="{59E406F4-6D76-413E-9D6C-B3230EF5C30A}" type="sibTrans" cxnId="{741C9C9B-2611-4515-9551-CAA3BE17FB54}">
      <dgm:prSet/>
      <dgm:spPr/>
      <dgm:t>
        <a:bodyPr/>
        <a:lstStyle/>
        <a:p>
          <a:endParaRPr lang="it-IT"/>
        </a:p>
      </dgm:t>
    </dgm:pt>
    <dgm:pt modelId="{F1F5E20D-529C-4CA4-96F9-761559B4EAC6}">
      <dgm:prSet phldrT="[Testo]" custT="1"/>
      <dgm:spPr/>
      <dgm:t>
        <a:bodyPr/>
        <a:lstStyle/>
        <a:p>
          <a:r>
            <a:rPr lang="it-IT" sz="1800" b="1" dirty="0"/>
            <a:t>Si può estendere verticalmente fino al limite della troposfera.</a:t>
          </a:r>
        </a:p>
      </dgm:t>
    </dgm:pt>
    <dgm:pt modelId="{BCC7C9A8-33F3-4E0A-8353-524485520A45}" type="parTrans" cxnId="{AA89AE68-8EDB-4742-98B2-5665F22A57EB}">
      <dgm:prSet/>
      <dgm:spPr/>
      <dgm:t>
        <a:bodyPr/>
        <a:lstStyle/>
        <a:p>
          <a:endParaRPr lang="it-IT"/>
        </a:p>
      </dgm:t>
    </dgm:pt>
    <dgm:pt modelId="{006E33CF-D3E2-4FC9-9886-89120FDEFBD4}" type="sibTrans" cxnId="{AA89AE68-8EDB-4742-98B2-5665F22A57EB}">
      <dgm:prSet/>
      <dgm:spPr/>
      <dgm:t>
        <a:bodyPr/>
        <a:lstStyle/>
        <a:p>
          <a:endParaRPr lang="it-IT"/>
        </a:p>
      </dgm:t>
    </dgm:pt>
    <dgm:pt modelId="{6394991E-45FB-4133-9990-7DF4FAAD7585}" type="pres">
      <dgm:prSet presAssocID="{32419DEC-AD87-47FF-95DA-D281380EF4BB}" presName="Name0" presStyleCnt="0">
        <dgm:presLayoutVars>
          <dgm:chMax val="1"/>
          <dgm:dir/>
          <dgm:animLvl val="ctr"/>
          <dgm:resizeHandles val="exact"/>
        </dgm:presLayoutVars>
      </dgm:prSet>
      <dgm:spPr/>
    </dgm:pt>
    <dgm:pt modelId="{3D8C3FA5-9AE5-4405-96AF-B8428209E85E}" type="pres">
      <dgm:prSet presAssocID="{B2BC55EA-0386-4206-8794-597C74F00D2B}" presName="centerShape" presStyleLbl="node0" presStyleIdx="0" presStyleCnt="1" custScaleX="98208" custScaleY="55028"/>
      <dgm:spPr/>
    </dgm:pt>
    <dgm:pt modelId="{3C998787-915B-4254-9EE2-BEDA03D56313}" type="pres">
      <dgm:prSet presAssocID="{50BF4AC7-3A2C-4998-9DAA-3463B529F6D7}" presName="node" presStyleLbl="node1" presStyleIdx="0" presStyleCnt="5" custScaleX="280372">
        <dgm:presLayoutVars>
          <dgm:bulletEnabled val="1"/>
        </dgm:presLayoutVars>
      </dgm:prSet>
      <dgm:spPr/>
    </dgm:pt>
    <dgm:pt modelId="{CE3E7215-E219-4B05-92FC-576F633C34CD}" type="pres">
      <dgm:prSet presAssocID="{50BF4AC7-3A2C-4998-9DAA-3463B529F6D7}" presName="dummy" presStyleCnt="0"/>
      <dgm:spPr/>
    </dgm:pt>
    <dgm:pt modelId="{B11226B1-6240-4084-963B-287062B56081}" type="pres">
      <dgm:prSet presAssocID="{70B9D0AD-8171-424F-ACD1-661E768A3289}" presName="sibTrans" presStyleLbl="sibTrans2D1" presStyleIdx="0" presStyleCnt="5"/>
      <dgm:spPr/>
    </dgm:pt>
    <dgm:pt modelId="{3A547BFE-8949-4F21-A741-2C8EDA0D1A8D}" type="pres">
      <dgm:prSet presAssocID="{FD0BEE33-1168-415F-ABE9-E15207CC46C3}" presName="node" presStyleLbl="node1" presStyleIdx="1" presStyleCnt="5" custScaleX="176090">
        <dgm:presLayoutVars>
          <dgm:bulletEnabled val="1"/>
        </dgm:presLayoutVars>
      </dgm:prSet>
      <dgm:spPr/>
    </dgm:pt>
    <dgm:pt modelId="{C578F7E1-B7D8-4DAE-9812-24D0F5E2AB97}" type="pres">
      <dgm:prSet presAssocID="{FD0BEE33-1168-415F-ABE9-E15207CC46C3}" presName="dummy" presStyleCnt="0"/>
      <dgm:spPr/>
    </dgm:pt>
    <dgm:pt modelId="{C63452BF-5AE8-4B4B-BE41-4084F092487B}" type="pres">
      <dgm:prSet presAssocID="{5D4521BE-6CF7-4B15-86BC-3951F03607D5}" presName="sibTrans" presStyleLbl="sibTrans2D1" presStyleIdx="1" presStyleCnt="5"/>
      <dgm:spPr/>
    </dgm:pt>
    <dgm:pt modelId="{03124C12-C2E1-491A-99D2-DC11B7042092}" type="pres">
      <dgm:prSet presAssocID="{E16C8F5D-D2A2-4D68-8FBE-7B86DF064DA3}" presName="node" presStyleLbl="node1" presStyleIdx="2" presStyleCnt="5" custScaleX="176090">
        <dgm:presLayoutVars>
          <dgm:bulletEnabled val="1"/>
        </dgm:presLayoutVars>
      </dgm:prSet>
      <dgm:spPr/>
    </dgm:pt>
    <dgm:pt modelId="{7C3C97E4-A2C2-49F1-8CC9-CFC41628C566}" type="pres">
      <dgm:prSet presAssocID="{E16C8F5D-D2A2-4D68-8FBE-7B86DF064DA3}" presName="dummy" presStyleCnt="0"/>
      <dgm:spPr/>
    </dgm:pt>
    <dgm:pt modelId="{28C81EEC-8495-45B1-BE44-F9D84B1B98F8}" type="pres">
      <dgm:prSet presAssocID="{34005DF6-C4D1-4D24-8CC1-0519EFA52F7C}" presName="sibTrans" presStyleLbl="sibTrans2D1" presStyleIdx="2" presStyleCnt="5"/>
      <dgm:spPr/>
    </dgm:pt>
    <dgm:pt modelId="{04214D24-F489-45A9-B00D-568BB61AFA98}" type="pres">
      <dgm:prSet presAssocID="{F90D87E9-46C8-4735-A38C-9860A0D33199}" presName="node" presStyleLbl="node1" presStyleIdx="3" presStyleCnt="5" custScaleX="176090">
        <dgm:presLayoutVars>
          <dgm:bulletEnabled val="1"/>
        </dgm:presLayoutVars>
      </dgm:prSet>
      <dgm:spPr/>
    </dgm:pt>
    <dgm:pt modelId="{D6F768C3-8278-47C6-A612-923610F416B2}" type="pres">
      <dgm:prSet presAssocID="{F90D87E9-46C8-4735-A38C-9860A0D33199}" presName="dummy" presStyleCnt="0"/>
      <dgm:spPr/>
    </dgm:pt>
    <dgm:pt modelId="{FFF38DDC-FA59-46E3-9CB9-93978F1EFB49}" type="pres">
      <dgm:prSet presAssocID="{59E406F4-6D76-413E-9D6C-B3230EF5C30A}" presName="sibTrans" presStyleLbl="sibTrans2D1" presStyleIdx="3" presStyleCnt="5"/>
      <dgm:spPr/>
    </dgm:pt>
    <dgm:pt modelId="{4DD7A52D-CDCD-416D-9FDA-73C1B26E9590}" type="pres">
      <dgm:prSet presAssocID="{F1F5E20D-529C-4CA4-96F9-761559B4EAC6}" presName="node" presStyleLbl="node1" presStyleIdx="4" presStyleCnt="5" custScaleX="176090">
        <dgm:presLayoutVars>
          <dgm:bulletEnabled val="1"/>
        </dgm:presLayoutVars>
      </dgm:prSet>
      <dgm:spPr/>
    </dgm:pt>
    <dgm:pt modelId="{B950A74E-8C1D-4479-8395-FB8748874A4B}" type="pres">
      <dgm:prSet presAssocID="{F1F5E20D-529C-4CA4-96F9-761559B4EAC6}" presName="dummy" presStyleCnt="0"/>
      <dgm:spPr/>
    </dgm:pt>
    <dgm:pt modelId="{062D44A9-4F1A-4DE0-98D8-D4536BD58401}" type="pres">
      <dgm:prSet presAssocID="{006E33CF-D3E2-4FC9-9886-89120FDEFBD4}" presName="sibTrans" presStyleLbl="sibTrans2D1" presStyleIdx="4" presStyleCnt="5"/>
      <dgm:spPr/>
    </dgm:pt>
  </dgm:ptLst>
  <dgm:cxnLst>
    <dgm:cxn modelId="{3023C306-F022-499B-BF0F-9423A042F512}" type="presOf" srcId="{34005DF6-C4D1-4D24-8CC1-0519EFA52F7C}" destId="{28C81EEC-8495-45B1-BE44-F9D84B1B98F8}" srcOrd="0" destOrd="0" presId="urn:microsoft.com/office/officeart/2005/8/layout/radial6"/>
    <dgm:cxn modelId="{A8E90D0A-B3BF-4D2E-B0BD-3C07CA523076}" srcId="{B2BC55EA-0386-4206-8794-597C74F00D2B}" destId="{E16C8F5D-D2A2-4D68-8FBE-7B86DF064DA3}" srcOrd="2" destOrd="0" parTransId="{169DE46A-0AA6-4A4E-A21D-B65EEF581B18}" sibTransId="{34005DF6-C4D1-4D24-8CC1-0519EFA52F7C}"/>
    <dgm:cxn modelId="{E9E5C843-AF75-40A2-A54C-A1F23A0B3667}" type="presOf" srcId="{006E33CF-D3E2-4FC9-9886-89120FDEFBD4}" destId="{062D44A9-4F1A-4DE0-98D8-D4536BD58401}" srcOrd="0" destOrd="0" presId="urn:microsoft.com/office/officeart/2005/8/layout/radial6"/>
    <dgm:cxn modelId="{AA89AE68-8EDB-4742-98B2-5665F22A57EB}" srcId="{B2BC55EA-0386-4206-8794-597C74F00D2B}" destId="{F1F5E20D-529C-4CA4-96F9-761559B4EAC6}" srcOrd="4" destOrd="0" parTransId="{BCC7C9A8-33F3-4E0A-8353-524485520A45}" sibTransId="{006E33CF-D3E2-4FC9-9886-89120FDEFBD4}"/>
    <dgm:cxn modelId="{1F64674A-8C60-4DE9-B0A9-AE748E3133EC}" type="presOf" srcId="{70B9D0AD-8171-424F-ACD1-661E768A3289}" destId="{B11226B1-6240-4084-963B-287062B56081}" srcOrd="0" destOrd="0" presId="urn:microsoft.com/office/officeart/2005/8/layout/radial6"/>
    <dgm:cxn modelId="{7164746E-7DB1-402A-B17C-6660995FFDF4}" type="presOf" srcId="{E16C8F5D-D2A2-4D68-8FBE-7B86DF064DA3}" destId="{03124C12-C2E1-491A-99D2-DC11B7042092}" srcOrd="0" destOrd="0" presId="urn:microsoft.com/office/officeart/2005/8/layout/radial6"/>
    <dgm:cxn modelId="{5774A76F-58FB-4043-8704-8E4BA3E85440}" type="presOf" srcId="{FD0BEE33-1168-415F-ABE9-E15207CC46C3}" destId="{3A547BFE-8949-4F21-A741-2C8EDA0D1A8D}" srcOrd="0" destOrd="0" presId="urn:microsoft.com/office/officeart/2005/8/layout/radial6"/>
    <dgm:cxn modelId="{F9671F7E-BF8E-426F-AF12-E3E98B4E0ACF}" type="presOf" srcId="{F90D87E9-46C8-4735-A38C-9860A0D33199}" destId="{04214D24-F489-45A9-B00D-568BB61AFA98}" srcOrd="0" destOrd="0" presId="urn:microsoft.com/office/officeart/2005/8/layout/radial6"/>
    <dgm:cxn modelId="{8D77F095-299D-4609-88D7-6335EFFC3DB4}" type="presOf" srcId="{B2BC55EA-0386-4206-8794-597C74F00D2B}" destId="{3D8C3FA5-9AE5-4405-96AF-B8428209E85E}" srcOrd="0" destOrd="0" presId="urn:microsoft.com/office/officeart/2005/8/layout/radial6"/>
    <dgm:cxn modelId="{B267EA96-0A78-487E-B59E-444F240CAA01}" type="presOf" srcId="{32419DEC-AD87-47FF-95DA-D281380EF4BB}" destId="{6394991E-45FB-4133-9990-7DF4FAAD7585}" srcOrd="0" destOrd="0" presId="urn:microsoft.com/office/officeart/2005/8/layout/radial6"/>
    <dgm:cxn modelId="{741C9C9B-2611-4515-9551-CAA3BE17FB54}" srcId="{B2BC55EA-0386-4206-8794-597C74F00D2B}" destId="{F90D87E9-46C8-4735-A38C-9860A0D33199}" srcOrd="3" destOrd="0" parTransId="{06192C9E-123A-4EFE-9983-6B8BBEDF246E}" sibTransId="{59E406F4-6D76-413E-9D6C-B3230EF5C30A}"/>
    <dgm:cxn modelId="{31195AA0-909D-4DA4-9025-938E1E4D4335}" srcId="{B2BC55EA-0386-4206-8794-597C74F00D2B}" destId="{FD0BEE33-1168-415F-ABE9-E15207CC46C3}" srcOrd="1" destOrd="0" parTransId="{1E771816-75CD-4146-818D-165F874CF928}" sibTransId="{5D4521BE-6CF7-4B15-86BC-3951F03607D5}"/>
    <dgm:cxn modelId="{A2E050AB-2378-4F5F-8145-EE0428BC4DAD}" type="presOf" srcId="{F1F5E20D-529C-4CA4-96F9-761559B4EAC6}" destId="{4DD7A52D-CDCD-416D-9FDA-73C1B26E9590}" srcOrd="0" destOrd="0" presId="urn:microsoft.com/office/officeart/2005/8/layout/radial6"/>
    <dgm:cxn modelId="{75C957C5-A616-4BD6-91D5-14DE2C477A2A}" type="presOf" srcId="{50BF4AC7-3A2C-4998-9DAA-3463B529F6D7}" destId="{3C998787-915B-4254-9EE2-BEDA03D56313}" srcOrd="0" destOrd="0" presId="urn:microsoft.com/office/officeart/2005/8/layout/radial6"/>
    <dgm:cxn modelId="{7C8FDCD0-42F9-4833-A79B-B4175028C5CA}" type="presOf" srcId="{5D4521BE-6CF7-4B15-86BC-3951F03607D5}" destId="{C63452BF-5AE8-4B4B-BE41-4084F092487B}" srcOrd="0" destOrd="0" presId="urn:microsoft.com/office/officeart/2005/8/layout/radial6"/>
    <dgm:cxn modelId="{550582D8-99AB-4215-9CCF-ED314E08E2CF}" srcId="{32419DEC-AD87-47FF-95DA-D281380EF4BB}" destId="{B2BC55EA-0386-4206-8794-597C74F00D2B}" srcOrd="0" destOrd="0" parTransId="{73BD7AE2-F784-473A-8BF5-2A67CF300939}" sibTransId="{D6E26296-5808-479D-9D43-16B00B5898A5}"/>
    <dgm:cxn modelId="{61E5CADA-9ECF-4C90-9CF6-06FEFC62BD2B}" srcId="{B2BC55EA-0386-4206-8794-597C74F00D2B}" destId="{50BF4AC7-3A2C-4998-9DAA-3463B529F6D7}" srcOrd="0" destOrd="0" parTransId="{145CB335-D66E-45E5-A6AF-D685FF644B54}" sibTransId="{70B9D0AD-8171-424F-ACD1-661E768A3289}"/>
    <dgm:cxn modelId="{E51ADEF3-94FB-48D9-9856-A044139F80F1}" type="presOf" srcId="{59E406F4-6D76-413E-9D6C-B3230EF5C30A}" destId="{FFF38DDC-FA59-46E3-9CB9-93978F1EFB49}" srcOrd="0" destOrd="0" presId="urn:microsoft.com/office/officeart/2005/8/layout/radial6"/>
    <dgm:cxn modelId="{FD7E960D-016C-4E9D-AED4-4A05B5F68C6A}" type="presParOf" srcId="{6394991E-45FB-4133-9990-7DF4FAAD7585}" destId="{3D8C3FA5-9AE5-4405-96AF-B8428209E85E}" srcOrd="0" destOrd="0" presId="urn:microsoft.com/office/officeart/2005/8/layout/radial6"/>
    <dgm:cxn modelId="{B45E6165-8B06-41CF-A7FA-CDA02D329288}" type="presParOf" srcId="{6394991E-45FB-4133-9990-7DF4FAAD7585}" destId="{3C998787-915B-4254-9EE2-BEDA03D56313}" srcOrd="1" destOrd="0" presId="urn:microsoft.com/office/officeart/2005/8/layout/radial6"/>
    <dgm:cxn modelId="{75E45812-6F97-4B58-BBBD-4D3D6BD12B3D}" type="presParOf" srcId="{6394991E-45FB-4133-9990-7DF4FAAD7585}" destId="{CE3E7215-E219-4B05-92FC-576F633C34CD}" srcOrd="2" destOrd="0" presId="urn:microsoft.com/office/officeart/2005/8/layout/radial6"/>
    <dgm:cxn modelId="{D084A074-3F8E-477C-9B25-567BA7822EA5}" type="presParOf" srcId="{6394991E-45FB-4133-9990-7DF4FAAD7585}" destId="{B11226B1-6240-4084-963B-287062B56081}" srcOrd="3" destOrd="0" presId="urn:microsoft.com/office/officeart/2005/8/layout/radial6"/>
    <dgm:cxn modelId="{40B46445-2B72-4E85-8135-3FF7FC82FBC2}" type="presParOf" srcId="{6394991E-45FB-4133-9990-7DF4FAAD7585}" destId="{3A547BFE-8949-4F21-A741-2C8EDA0D1A8D}" srcOrd="4" destOrd="0" presId="urn:microsoft.com/office/officeart/2005/8/layout/radial6"/>
    <dgm:cxn modelId="{EA812186-F336-4D03-940C-FFC02AA10D1E}" type="presParOf" srcId="{6394991E-45FB-4133-9990-7DF4FAAD7585}" destId="{C578F7E1-B7D8-4DAE-9812-24D0F5E2AB97}" srcOrd="5" destOrd="0" presId="urn:microsoft.com/office/officeart/2005/8/layout/radial6"/>
    <dgm:cxn modelId="{FC5CF938-7801-4B08-A5FF-1307BEAF92CB}" type="presParOf" srcId="{6394991E-45FB-4133-9990-7DF4FAAD7585}" destId="{C63452BF-5AE8-4B4B-BE41-4084F092487B}" srcOrd="6" destOrd="0" presId="urn:microsoft.com/office/officeart/2005/8/layout/radial6"/>
    <dgm:cxn modelId="{11EFCE67-54FC-4089-A0C9-521C518723EC}" type="presParOf" srcId="{6394991E-45FB-4133-9990-7DF4FAAD7585}" destId="{03124C12-C2E1-491A-99D2-DC11B7042092}" srcOrd="7" destOrd="0" presId="urn:microsoft.com/office/officeart/2005/8/layout/radial6"/>
    <dgm:cxn modelId="{F4FF51AC-E297-4C11-B0F0-A8238E3515FE}" type="presParOf" srcId="{6394991E-45FB-4133-9990-7DF4FAAD7585}" destId="{7C3C97E4-A2C2-49F1-8CC9-CFC41628C566}" srcOrd="8" destOrd="0" presId="urn:microsoft.com/office/officeart/2005/8/layout/radial6"/>
    <dgm:cxn modelId="{71406374-8F32-4B3E-B9E0-B07CAE83AACA}" type="presParOf" srcId="{6394991E-45FB-4133-9990-7DF4FAAD7585}" destId="{28C81EEC-8495-45B1-BE44-F9D84B1B98F8}" srcOrd="9" destOrd="0" presId="urn:microsoft.com/office/officeart/2005/8/layout/radial6"/>
    <dgm:cxn modelId="{460434ED-11CC-4D1A-A086-380199F490E1}" type="presParOf" srcId="{6394991E-45FB-4133-9990-7DF4FAAD7585}" destId="{04214D24-F489-45A9-B00D-568BB61AFA98}" srcOrd="10" destOrd="0" presId="urn:microsoft.com/office/officeart/2005/8/layout/radial6"/>
    <dgm:cxn modelId="{7774E911-4DE7-4BA2-8357-0AF28765439A}" type="presParOf" srcId="{6394991E-45FB-4133-9990-7DF4FAAD7585}" destId="{D6F768C3-8278-47C6-A612-923610F416B2}" srcOrd="11" destOrd="0" presId="urn:microsoft.com/office/officeart/2005/8/layout/radial6"/>
    <dgm:cxn modelId="{B556DE54-192C-4B3D-9DB4-8BD22EFC7206}" type="presParOf" srcId="{6394991E-45FB-4133-9990-7DF4FAAD7585}" destId="{FFF38DDC-FA59-46E3-9CB9-93978F1EFB49}" srcOrd="12" destOrd="0" presId="urn:microsoft.com/office/officeart/2005/8/layout/radial6"/>
    <dgm:cxn modelId="{2D7DEE35-28F2-44E8-B376-6D2C5B773C12}" type="presParOf" srcId="{6394991E-45FB-4133-9990-7DF4FAAD7585}" destId="{4DD7A52D-CDCD-416D-9FDA-73C1B26E9590}" srcOrd="13" destOrd="0" presId="urn:microsoft.com/office/officeart/2005/8/layout/radial6"/>
    <dgm:cxn modelId="{20AFF1AB-7721-4975-9375-CF927F99446A}" type="presParOf" srcId="{6394991E-45FB-4133-9990-7DF4FAAD7585}" destId="{B950A74E-8C1D-4479-8395-FB8748874A4B}" srcOrd="14" destOrd="0" presId="urn:microsoft.com/office/officeart/2005/8/layout/radial6"/>
    <dgm:cxn modelId="{C87B8472-CA5D-4380-B815-5EB88F53F5AB}" type="presParOf" srcId="{6394991E-45FB-4133-9990-7DF4FAAD7585}" destId="{062D44A9-4F1A-4DE0-98D8-D4536BD58401}"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419DEC-AD87-47FF-95DA-D281380EF4BB}" type="doc">
      <dgm:prSet loTypeId="urn:microsoft.com/office/officeart/2005/8/layout/radial6" loCatId="relationship" qsTypeId="urn:microsoft.com/office/officeart/2005/8/quickstyle/simple1" qsCatId="simple" csTypeId="urn:microsoft.com/office/officeart/2005/8/colors/accent0_3" csCatId="mainScheme" phldr="1"/>
      <dgm:spPr/>
      <dgm:t>
        <a:bodyPr/>
        <a:lstStyle/>
        <a:p>
          <a:endParaRPr lang="it-IT"/>
        </a:p>
      </dgm:t>
    </dgm:pt>
    <dgm:pt modelId="{B2BC55EA-0386-4206-8794-597C74F00D2B}">
      <dgm:prSet phldrT="[Testo]" custT="1"/>
      <dgm:spPr/>
      <dgm:t>
        <a:bodyPr/>
        <a:lstStyle/>
        <a:p>
          <a:r>
            <a:rPr lang="it-IT" sz="3600" b="1" u="sng" dirty="0"/>
            <a:t>Massa d’aria</a:t>
          </a:r>
        </a:p>
      </dgm:t>
    </dgm:pt>
    <dgm:pt modelId="{73BD7AE2-F784-473A-8BF5-2A67CF300939}" type="parTrans" cxnId="{550582D8-99AB-4215-9CCF-ED314E08E2CF}">
      <dgm:prSet/>
      <dgm:spPr/>
      <dgm:t>
        <a:bodyPr/>
        <a:lstStyle/>
        <a:p>
          <a:endParaRPr lang="it-IT"/>
        </a:p>
      </dgm:t>
    </dgm:pt>
    <dgm:pt modelId="{D6E26296-5808-479D-9D43-16B00B5898A5}" type="sibTrans" cxnId="{550582D8-99AB-4215-9CCF-ED314E08E2CF}">
      <dgm:prSet/>
      <dgm:spPr/>
      <dgm:t>
        <a:bodyPr/>
        <a:lstStyle/>
        <a:p>
          <a:endParaRPr lang="it-IT"/>
        </a:p>
      </dgm:t>
    </dgm:pt>
    <dgm:pt modelId="{50BF4AC7-3A2C-4998-9DAA-3463B529F6D7}">
      <dgm:prSet phldrT="[Testo]" custT="1"/>
      <dgm:spPr/>
      <dgm:t>
        <a:bodyPr/>
        <a:lstStyle/>
        <a:p>
          <a:r>
            <a:rPr lang="it-IT" sz="2000" b="1" dirty="0"/>
            <a:t>Le variazioni di temperatura e umidità dipendono dagli scambi con la superficie terrestre.</a:t>
          </a:r>
        </a:p>
      </dgm:t>
    </dgm:pt>
    <dgm:pt modelId="{145CB335-D66E-45E5-A6AF-D685FF644B54}" type="parTrans" cxnId="{61E5CADA-9ECF-4C90-9CF6-06FEFC62BD2B}">
      <dgm:prSet/>
      <dgm:spPr/>
      <dgm:t>
        <a:bodyPr/>
        <a:lstStyle/>
        <a:p>
          <a:endParaRPr lang="it-IT"/>
        </a:p>
      </dgm:t>
    </dgm:pt>
    <dgm:pt modelId="{70B9D0AD-8171-424F-ACD1-661E768A3289}" type="sibTrans" cxnId="{61E5CADA-9ECF-4C90-9CF6-06FEFC62BD2B}">
      <dgm:prSet/>
      <dgm:spPr/>
      <dgm:t>
        <a:bodyPr/>
        <a:lstStyle/>
        <a:p>
          <a:endParaRPr lang="it-IT"/>
        </a:p>
      </dgm:t>
    </dgm:pt>
    <dgm:pt modelId="{7A6F6189-03B9-45A7-BE8F-2C191FDC8EF7}">
      <dgm:prSet phldrT="[Testo]" custT="1"/>
      <dgm:spPr/>
      <dgm:t>
        <a:bodyPr/>
        <a:lstStyle/>
        <a:p>
          <a:r>
            <a:rPr lang="it-IT" sz="2000" b="1" dirty="0"/>
            <a:t>Deve esserci stagnazione per acquisire le caratteristiche della regione sottostante.</a:t>
          </a:r>
        </a:p>
      </dgm:t>
    </dgm:pt>
    <dgm:pt modelId="{F8F3954F-B1D4-40B8-8528-ADBB5888B009}" type="parTrans" cxnId="{B1C2336A-2131-4935-BD1C-AD856BFD0921}">
      <dgm:prSet/>
      <dgm:spPr/>
      <dgm:t>
        <a:bodyPr/>
        <a:lstStyle/>
        <a:p>
          <a:endParaRPr lang="it-IT"/>
        </a:p>
      </dgm:t>
    </dgm:pt>
    <dgm:pt modelId="{679B797E-11F8-4416-A30D-C55C4695611D}" type="sibTrans" cxnId="{B1C2336A-2131-4935-BD1C-AD856BFD0921}">
      <dgm:prSet/>
      <dgm:spPr/>
      <dgm:t>
        <a:bodyPr/>
        <a:lstStyle/>
        <a:p>
          <a:endParaRPr lang="it-IT"/>
        </a:p>
      </dgm:t>
    </dgm:pt>
    <dgm:pt modelId="{D6BC95B8-F680-4861-AC08-7C693CF967F2}">
      <dgm:prSet phldrT="[Testo]" custT="1"/>
      <dgm:spPr/>
      <dgm:t>
        <a:bodyPr/>
        <a:lstStyle/>
        <a:p>
          <a:r>
            <a:rPr lang="it-IT" sz="2000" b="1" dirty="0"/>
            <a:t>Deserti, estese pianure e oceani generano masse d’aria.</a:t>
          </a:r>
        </a:p>
      </dgm:t>
    </dgm:pt>
    <dgm:pt modelId="{59F9A562-259E-4679-8943-BBBBEA12F99D}" type="parTrans" cxnId="{46BEA603-987D-4318-A355-23241C4D393C}">
      <dgm:prSet/>
      <dgm:spPr/>
      <dgm:t>
        <a:bodyPr/>
        <a:lstStyle/>
        <a:p>
          <a:endParaRPr lang="it-IT"/>
        </a:p>
      </dgm:t>
    </dgm:pt>
    <dgm:pt modelId="{6F450737-A7C9-4863-BFF2-F7CE6277CA30}" type="sibTrans" cxnId="{46BEA603-987D-4318-A355-23241C4D393C}">
      <dgm:prSet/>
      <dgm:spPr/>
      <dgm:t>
        <a:bodyPr/>
        <a:lstStyle/>
        <a:p>
          <a:endParaRPr lang="it-IT"/>
        </a:p>
      </dgm:t>
    </dgm:pt>
    <dgm:pt modelId="{5351CC9C-F762-40AF-B096-0F840D07C7A0}">
      <dgm:prSet phldrT="[Testo]" custT="1"/>
      <dgm:spPr/>
      <dgm:t>
        <a:bodyPr/>
        <a:lstStyle/>
        <a:p>
          <a:r>
            <a:rPr lang="it-IT" sz="2000" b="1" dirty="0"/>
            <a:t>Le montagne e  i piccoli specchi d’acqua possono “spezzare” i volumi di aria.</a:t>
          </a:r>
        </a:p>
      </dgm:t>
    </dgm:pt>
    <dgm:pt modelId="{B42ED738-2054-490C-9DDD-69659EABEB70}" type="parTrans" cxnId="{B5D2D669-D227-4E54-8965-DED4C9D58581}">
      <dgm:prSet/>
      <dgm:spPr/>
      <dgm:t>
        <a:bodyPr/>
        <a:lstStyle/>
        <a:p>
          <a:endParaRPr lang="it-IT"/>
        </a:p>
      </dgm:t>
    </dgm:pt>
    <dgm:pt modelId="{95F3A910-EF50-49C0-A5FD-5CE3F6354EB4}" type="sibTrans" cxnId="{B5D2D669-D227-4E54-8965-DED4C9D58581}">
      <dgm:prSet/>
      <dgm:spPr/>
      <dgm:t>
        <a:bodyPr/>
        <a:lstStyle/>
        <a:p>
          <a:endParaRPr lang="it-IT"/>
        </a:p>
      </dgm:t>
    </dgm:pt>
    <dgm:pt modelId="{7DB8A6BA-FB4A-43A7-AB10-35DFB0E7EDC3}">
      <dgm:prSet phldrT="[Testo]" custT="1"/>
      <dgm:spPr/>
      <dgm:t>
        <a:bodyPr/>
        <a:lstStyle/>
        <a:p>
          <a:r>
            <a:rPr lang="it-IT" sz="2000" b="1" dirty="0"/>
            <a:t>Devono esserci venti deboli e fenomeni </a:t>
          </a:r>
          <a:r>
            <a:rPr lang="it-IT" sz="1800" b="1" dirty="0"/>
            <a:t>di subsidenza.</a:t>
          </a:r>
        </a:p>
      </dgm:t>
    </dgm:pt>
    <dgm:pt modelId="{7C8401B7-6798-460F-99AE-9BA153A13B00}" type="parTrans" cxnId="{BE51613D-24F7-468A-961E-97EC24D7703A}">
      <dgm:prSet/>
      <dgm:spPr/>
      <dgm:t>
        <a:bodyPr/>
        <a:lstStyle/>
        <a:p>
          <a:endParaRPr lang="it-IT"/>
        </a:p>
      </dgm:t>
    </dgm:pt>
    <dgm:pt modelId="{6584B330-9BF0-47AA-AE84-93949DEF986F}" type="sibTrans" cxnId="{BE51613D-24F7-468A-961E-97EC24D7703A}">
      <dgm:prSet/>
      <dgm:spPr/>
      <dgm:t>
        <a:bodyPr/>
        <a:lstStyle/>
        <a:p>
          <a:endParaRPr lang="it-IT"/>
        </a:p>
      </dgm:t>
    </dgm:pt>
    <dgm:pt modelId="{6394991E-45FB-4133-9990-7DF4FAAD7585}" type="pres">
      <dgm:prSet presAssocID="{32419DEC-AD87-47FF-95DA-D281380EF4BB}" presName="Name0" presStyleCnt="0">
        <dgm:presLayoutVars>
          <dgm:chMax val="1"/>
          <dgm:dir/>
          <dgm:animLvl val="ctr"/>
          <dgm:resizeHandles val="exact"/>
        </dgm:presLayoutVars>
      </dgm:prSet>
      <dgm:spPr/>
    </dgm:pt>
    <dgm:pt modelId="{3D8C3FA5-9AE5-4405-96AF-B8428209E85E}" type="pres">
      <dgm:prSet presAssocID="{B2BC55EA-0386-4206-8794-597C74F00D2B}" presName="centerShape" presStyleLbl="node0" presStyleIdx="0" presStyleCnt="1" custScaleX="154896" custScaleY="74366"/>
      <dgm:spPr/>
    </dgm:pt>
    <dgm:pt modelId="{3C998787-915B-4254-9EE2-BEDA03D56313}" type="pres">
      <dgm:prSet presAssocID="{50BF4AC7-3A2C-4998-9DAA-3463B529F6D7}" presName="node" presStyleLbl="node1" presStyleIdx="0" presStyleCnt="5" custScaleX="442209" custScaleY="135143">
        <dgm:presLayoutVars>
          <dgm:bulletEnabled val="1"/>
        </dgm:presLayoutVars>
      </dgm:prSet>
      <dgm:spPr/>
    </dgm:pt>
    <dgm:pt modelId="{CE3E7215-E219-4B05-92FC-576F633C34CD}" type="pres">
      <dgm:prSet presAssocID="{50BF4AC7-3A2C-4998-9DAA-3463B529F6D7}" presName="dummy" presStyleCnt="0"/>
      <dgm:spPr/>
    </dgm:pt>
    <dgm:pt modelId="{B11226B1-6240-4084-963B-287062B56081}" type="pres">
      <dgm:prSet presAssocID="{70B9D0AD-8171-424F-ACD1-661E768A3289}" presName="sibTrans" presStyleLbl="sibTrans2D1" presStyleIdx="0" presStyleCnt="5"/>
      <dgm:spPr/>
    </dgm:pt>
    <dgm:pt modelId="{900E37A0-864F-42D9-A25A-702CEB7C33DC}" type="pres">
      <dgm:prSet presAssocID="{7A6F6189-03B9-45A7-BE8F-2C191FDC8EF7}" presName="node" presStyleLbl="node1" presStyleIdx="1" presStyleCnt="5" custScaleX="157722" custScaleY="135143">
        <dgm:presLayoutVars>
          <dgm:bulletEnabled val="1"/>
        </dgm:presLayoutVars>
      </dgm:prSet>
      <dgm:spPr/>
    </dgm:pt>
    <dgm:pt modelId="{621638FE-A0AB-458D-864D-8D42BC0E3C78}" type="pres">
      <dgm:prSet presAssocID="{7A6F6189-03B9-45A7-BE8F-2C191FDC8EF7}" presName="dummy" presStyleCnt="0"/>
      <dgm:spPr/>
    </dgm:pt>
    <dgm:pt modelId="{59536149-05A3-4CA5-B47E-79F9BA4FC91B}" type="pres">
      <dgm:prSet presAssocID="{679B797E-11F8-4416-A30D-C55C4695611D}" presName="sibTrans" presStyleLbl="sibTrans2D1" presStyleIdx="1" presStyleCnt="5"/>
      <dgm:spPr/>
    </dgm:pt>
    <dgm:pt modelId="{84AFAAB6-9CB0-4C7C-88CF-54949D942B12}" type="pres">
      <dgm:prSet presAssocID="{D6BC95B8-F680-4861-AC08-7C693CF967F2}" presName="node" presStyleLbl="node1" presStyleIdx="2" presStyleCnt="5" custScaleX="157722" custScaleY="135143">
        <dgm:presLayoutVars>
          <dgm:bulletEnabled val="1"/>
        </dgm:presLayoutVars>
      </dgm:prSet>
      <dgm:spPr/>
    </dgm:pt>
    <dgm:pt modelId="{A2B9063E-8DCC-404E-94DB-113F4B8223F8}" type="pres">
      <dgm:prSet presAssocID="{D6BC95B8-F680-4861-AC08-7C693CF967F2}" presName="dummy" presStyleCnt="0"/>
      <dgm:spPr/>
    </dgm:pt>
    <dgm:pt modelId="{10F7957B-B277-4EFA-9E3B-D4963ADE2EE3}" type="pres">
      <dgm:prSet presAssocID="{6F450737-A7C9-4863-BFF2-F7CE6277CA30}" presName="sibTrans" presStyleLbl="sibTrans2D1" presStyleIdx="2" presStyleCnt="5"/>
      <dgm:spPr/>
    </dgm:pt>
    <dgm:pt modelId="{918D3881-1F90-450D-9BD1-398C49ED81E4}" type="pres">
      <dgm:prSet presAssocID="{5351CC9C-F762-40AF-B096-0F840D07C7A0}" presName="node" presStyleLbl="node1" presStyleIdx="3" presStyleCnt="5" custScaleX="157722" custScaleY="135143">
        <dgm:presLayoutVars>
          <dgm:bulletEnabled val="1"/>
        </dgm:presLayoutVars>
      </dgm:prSet>
      <dgm:spPr/>
    </dgm:pt>
    <dgm:pt modelId="{BDA8C4C7-257A-49A8-AA13-57CB1F506D2E}" type="pres">
      <dgm:prSet presAssocID="{5351CC9C-F762-40AF-B096-0F840D07C7A0}" presName="dummy" presStyleCnt="0"/>
      <dgm:spPr/>
    </dgm:pt>
    <dgm:pt modelId="{2563EF5B-68B5-4A34-B1E9-87A6702A2E6E}" type="pres">
      <dgm:prSet presAssocID="{95F3A910-EF50-49C0-A5FD-5CE3F6354EB4}" presName="sibTrans" presStyleLbl="sibTrans2D1" presStyleIdx="3" presStyleCnt="5"/>
      <dgm:spPr/>
    </dgm:pt>
    <dgm:pt modelId="{45AF23A8-8DE6-4ABD-90B0-E63B3D085A72}" type="pres">
      <dgm:prSet presAssocID="{7DB8A6BA-FB4A-43A7-AB10-35DFB0E7EDC3}" presName="node" presStyleLbl="node1" presStyleIdx="4" presStyleCnt="5" custScaleX="157722" custScaleY="135143">
        <dgm:presLayoutVars>
          <dgm:bulletEnabled val="1"/>
        </dgm:presLayoutVars>
      </dgm:prSet>
      <dgm:spPr/>
    </dgm:pt>
    <dgm:pt modelId="{317EF669-1EFC-43FC-96E5-3F92E8B67EAE}" type="pres">
      <dgm:prSet presAssocID="{7DB8A6BA-FB4A-43A7-AB10-35DFB0E7EDC3}" presName="dummy" presStyleCnt="0"/>
      <dgm:spPr/>
    </dgm:pt>
    <dgm:pt modelId="{88E42789-E5FD-455F-99AB-6DA9917E3B7A}" type="pres">
      <dgm:prSet presAssocID="{6584B330-9BF0-47AA-AE84-93949DEF986F}" presName="sibTrans" presStyleLbl="sibTrans2D1" presStyleIdx="4" presStyleCnt="5"/>
      <dgm:spPr/>
    </dgm:pt>
  </dgm:ptLst>
  <dgm:cxnLst>
    <dgm:cxn modelId="{46BEA603-987D-4318-A355-23241C4D393C}" srcId="{B2BC55EA-0386-4206-8794-597C74F00D2B}" destId="{D6BC95B8-F680-4861-AC08-7C693CF967F2}" srcOrd="2" destOrd="0" parTransId="{59F9A562-259E-4679-8943-BBBBEA12F99D}" sibTransId="{6F450737-A7C9-4863-BFF2-F7CE6277CA30}"/>
    <dgm:cxn modelId="{94987232-42E6-4699-8089-7042DD9D62F6}" type="presOf" srcId="{7DB8A6BA-FB4A-43A7-AB10-35DFB0E7EDC3}" destId="{45AF23A8-8DE6-4ABD-90B0-E63B3D085A72}" srcOrd="0" destOrd="0" presId="urn:microsoft.com/office/officeart/2005/8/layout/radial6"/>
    <dgm:cxn modelId="{1E6F2136-A20C-47B7-9A61-F763226DAA84}" type="presOf" srcId="{6F450737-A7C9-4863-BFF2-F7CE6277CA30}" destId="{10F7957B-B277-4EFA-9E3B-D4963ADE2EE3}" srcOrd="0" destOrd="0" presId="urn:microsoft.com/office/officeart/2005/8/layout/radial6"/>
    <dgm:cxn modelId="{BE51613D-24F7-468A-961E-97EC24D7703A}" srcId="{B2BC55EA-0386-4206-8794-597C74F00D2B}" destId="{7DB8A6BA-FB4A-43A7-AB10-35DFB0E7EDC3}" srcOrd="4" destOrd="0" parTransId="{7C8401B7-6798-460F-99AE-9BA153A13B00}" sibTransId="{6584B330-9BF0-47AA-AE84-93949DEF986F}"/>
    <dgm:cxn modelId="{8CC9BE40-B86A-4E5D-9821-3ECF806A30C6}" type="presOf" srcId="{B2BC55EA-0386-4206-8794-597C74F00D2B}" destId="{3D8C3FA5-9AE5-4405-96AF-B8428209E85E}" srcOrd="0" destOrd="0" presId="urn:microsoft.com/office/officeart/2005/8/layout/radial6"/>
    <dgm:cxn modelId="{B5D2D669-D227-4E54-8965-DED4C9D58581}" srcId="{B2BC55EA-0386-4206-8794-597C74F00D2B}" destId="{5351CC9C-F762-40AF-B096-0F840D07C7A0}" srcOrd="3" destOrd="0" parTransId="{B42ED738-2054-490C-9DDD-69659EABEB70}" sibTransId="{95F3A910-EF50-49C0-A5FD-5CE3F6354EB4}"/>
    <dgm:cxn modelId="{B1C2336A-2131-4935-BD1C-AD856BFD0921}" srcId="{B2BC55EA-0386-4206-8794-597C74F00D2B}" destId="{7A6F6189-03B9-45A7-BE8F-2C191FDC8EF7}" srcOrd="1" destOrd="0" parTransId="{F8F3954F-B1D4-40B8-8528-ADBB5888B009}" sibTransId="{679B797E-11F8-4416-A30D-C55C4695611D}"/>
    <dgm:cxn modelId="{E8CE514B-F5E1-4937-93A5-FB2F269217F3}" type="presOf" srcId="{7A6F6189-03B9-45A7-BE8F-2C191FDC8EF7}" destId="{900E37A0-864F-42D9-A25A-702CEB7C33DC}" srcOrd="0" destOrd="0" presId="urn:microsoft.com/office/officeart/2005/8/layout/radial6"/>
    <dgm:cxn modelId="{110FDF84-5458-4358-B19B-EEAC361E7E66}" type="presOf" srcId="{32419DEC-AD87-47FF-95DA-D281380EF4BB}" destId="{6394991E-45FB-4133-9990-7DF4FAAD7585}" srcOrd="0" destOrd="0" presId="urn:microsoft.com/office/officeart/2005/8/layout/radial6"/>
    <dgm:cxn modelId="{526C018A-E9F3-4D4A-AB3B-2EA19454FEC6}" type="presOf" srcId="{95F3A910-EF50-49C0-A5FD-5CE3F6354EB4}" destId="{2563EF5B-68B5-4A34-B1E9-87A6702A2E6E}" srcOrd="0" destOrd="0" presId="urn:microsoft.com/office/officeart/2005/8/layout/radial6"/>
    <dgm:cxn modelId="{913866B7-B820-442D-97B0-073DEFE7B33D}" type="presOf" srcId="{70B9D0AD-8171-424F-ACD1-661E768A3289}" destId="{B11226B1-6240-4084-963B-287062B56081}" srcOrd="0" destOrd="0" presId="urn:microsoft.com/office/officeart/2005/8/layout/radial6"/>
    <dgm:cxn modelId="{FA8116CC-91D9-4EC2-BFE3-44D0DF0EA828}" type="presOf" srcId="{D6BC95B8-F680-4861-AC08-7C693CF967F2}" destId="{84AFAAB6-9CB0-4C7C-88CF-54949D942B12}" srcOrd="0" destOrd="0" presId="urn:microsoft.com/office/officeart/2005/8/layout/radial6"/>
    <dgm:cxn modelId="{9E5736D4-AA4E-417A-88C1-210FD6E24A5E}" type="presOf" srcId="{6584B330-9BF0-47AA-AE84-93949DEF986F}" destId="{88E42789-E5FD-455F-99AB-6DA9917E3B7A}" srcOrd="0" destOrd="0" presId="urn:microsoft.com/office/officeart/2005/8/layout/radial6"/>
    <dgm:cxn modelId="{550582D8-99AB-4215-9CCF-ED314E08E2CF}" srcId="{32419DEC-AD87-47FF-95DA-D281380EF4BB}" destId="{B2BC55EA-0386-4206-8794-597C74F00D2B}" srcOrd="0" destOrd="0" parTransId="{73BD7AE2-F784-473A-8BF5-2A67CF300939}" sibTransId="{D6E26296-5808-479D-9D43-16B00B5898A5}"/>
    <dgm:cxn modelId="{61E5CADA-9ECF-4C90-9CF6-06FEFC62BD2B}" srcId="{B2BC55EA-0386-4206-8794-597C74F00D2B}" destId="{50BF4AC7-3A2C-4998-9DAA-3463B529F6D7}" srcOrd="0" destOrd="0" parTransId="{145CB335-D66E-45E5-A6AF-D685FF644B54}" sibTransId="{70B9D0AD-8171-424F-ACD1-661E768A3289}"/>
    <dgm:cxn modelId="{E65D78E0-0FFF-4095-825F-A5966756F289}" type="presOf" srcId="{679B797E-11F8-4416-A30D-C55C4695611D}" destId="{59536149-05A3-4CA5-B47E-79F9BA4FC91B}" srcOrd="0" destOrd="0" presId="urn:microsoft.com/office/officeart/2005/8/layout/radial6"/>
    <dgm:cxn modelId="{745F33EE-A9E8-4E91-87AC-2BBAF8ED8244}" type="presOf" srcId="{50BF4AC7-3A2C-4998-9DAA-3463B529F6D7}" destId="{3C998787-915B-4254-9EE2-BEDA03D56313}" srcOrd="0" destOrd="0" presId="urn:microsoft.com/office/officeart/2005/8/layout/radial6"/>
    <dgm:cxn modelId="{E81E48F6-5046-4BA3-BD63-BD4679B47924}" type="presOf" srcId="{5351CC9C-F762-40AF-B096-0F840D07C7A0}" destId="{918D3881-1F90-450D-9BD1-398C49ED81E4}" srcOrd="0" destOrd="0" presId="urn:microsoft.com/office/officeart/2005/8/layout/radial6"/>
    <dgm:cxn modelId="{DCC321B2-34F2-4E58-B6CC-7F6290E91E15}" type="presParOf" srcId="{6394991E-45FB-4133-9990-7DF4FAAD7585}" destId="{3D8C3FA5-9AE5-4405-96AF-B8428209E85E}" srcOrd="0" destOrd="0" presId="urn:microsoft.com/office/officeart/2005/8/layout/radial6"/>
    <dgm:cxn modelId="{6625D8EE-A043-4101-87B4-477E39D2383C}" type="presParOf" srcId="{6394991E-45FB-4133-9990-7DF4FAAD7585}" destId="{3C998787-915B-4254-9EE2-BEDA03D56313}" srcOrd="1" destOrd="0" presId="urn:microsoft.com/office/officeart/2005/8/layout/radial6"/>
    <dgm:cxn modelId="{D295A605-A932-49C1-B7ED-56AE8D096514}" type="presParOf" srcId="{6394991E-45FB-4133-9990-7DF4FAAD7585}" destId="{CE3E7215-E219-4B05-92FC-576F633C34CD}" srcOrd="2" destOrd="0" presId="urn:microsoft.com/office/officeart/2005/8/layout/radial6"/>
    <dgm:cxn modelId="{42D4242F-9B43-4E31-AE4D-37FB4914A6CC}" type="presParOf" srcId="{6394991E-45FB-4133-9990-7DF4FAAD7585}" destId="{B11226B1-6240-4084-963B-287062B56081}" srcOrd="3" destOrd="0" presId="urn:microsoft.com/office/officeart/2005/8/layout/radial6"/>
    <dgm:cxn modelId="{B5DDAA8E-F780-4979-8F6C-4C5FFDDCEC08}" type="presParOf" srcId="{6394991E-45FB-4133-9990-7DF4FAAD7585}" destId="{900E37A0-864F-42D9-A25A-702CEB7C33DC}" srcOrd="4" destOrd="0" presId="urn:microsoft.com/office/officeart/2005/8/layout/radial6"/>
    <dgm:cxn modelId="{CB1B12F0-3006-47CD-8A40-0E5E7EB28F5D}" type="presParOf" srcId="{6394991E-45FB-4133-9990-7DF4FAAD7585}" destId="{621638FE-A0AB-458D-864D-8D42BC0E3C78}" srcOrd="5" destOrd="0" presId="urn:microsoft.com/office/officeart/2005/8/layout/radial6"/>
    <dgm:cxn modelId="{DEBE854D-52A7-433F-9429-7BD21A88CD7C}" type="presParOf" srcId="{6394991E-45FB-4133-9990-7DF4FAAD7585}" destId="{59536149-05A3-4CA5-B47E-79F9BA4FC91B}" srcOrd="6" destOrd="0" presId="urn:microsoft.com/office/officeart/2005/8/layout/radial6"/>
    <dgm:cxn modelId="{167A47D8-269D-4CD7-B1DA-250686DB5AE9}" type="presParOf" srcId="{6394991E-45FB-4133-9990-7DF4FAAD7585}" destId="{84AFAAB6-9CB0-4C7C-88CF-54949D942B12}" srcOrd="7" destOrd="0" presId="urn:microsoft.com/office/officeart/2005/8/layout/radial6"/>
    <dgm:cxn modelId="{48452E4E-DCB0-4305-94CE-9BC7004ED641}" type="presParOf" srcId="{6394991E-45FB-4133-9990-7DF4FAAD7585}" destId="{A2B9063E-8DCC-404E-94DB-113F4B8223F8}" srcOrd="8" destOrd="0" presId="urn:microsoft.com/office/officeart/2005/8/layout/radial6"/>
    <dgm:cxn modelId="{AF99597A-A737-4952-85E7-0B255DE0D6E2}" type="presParOf" srcId="{6394991E-45FB-4133-9990-7DF4FAAD7585}" destId="{10F7957B-B277-4EFA-9E3B-D4963ADE2EE3}" srcOrd="9" destOrd="0" presId="urn:microsoft.com/office/officeart/2005/8/layout/radial6"/>
    <dgm:cxn modelId="{651FC176-B80A-46AC-8113-5A66ADCB4BAC}" type="presParOf" srcId="{6394991E-45FB-4133-9990-7DF4FAAD7585}" destId="{918D3881-1F90-450D-9BD1-398C49ED81E4}" srcOrd="10" destOrd="0" presId="urn:microsoft.com/office/officeart/2005/8/layout/radial6"/>
    <dgm:cxn modelId="{4A638EB4-44CD-46D8-9D80-989D708E74DA}" type="presParOf" srcId="{6394991E-45FB-4133-9990-7DF4FAAD7585}" destId="{BDA8C4C7-257A-49A8-AA13-57CB1F506D2E}" srcOrd="11" destOrd="0" presId="urn:microsoft.com/office/officeart/2005/8/layout/radial6"/>
    <dgm:cxn modelId="{0A38081F-3889-4D22-B076-4880AB50DA77}" type="presParOf" srcId="{6394991E-45FB-4133-9990-7DF4FAAD7585}" destId="{2563EF5B-68B5-4A34-B1E9-87A6702A2E6E}" srcOrd="12" destOrd="0" presId="urn:microsoft.com/office/officeart/2005/8/layout/radial6"/>
    <dgm:cxn modelId="{15CE9832-C1F5-4832-8843-8243AC4194DE}" type="presParOf" srcId="{6394991E-45FB-4133-9990-7DF4FAAD7585}" destId="{45AF23A8-8DE6-4ABD-90B0-E63B3D085A72}" srcOrd="13" destOrd="0" presId="urn:microsoft.com/office/officeart/2005/8/layout/radial6"/>
    <dgm:cxn modelId="{6AB95A6B-B077-4FCF-812A-66116909B9F7}" type="presParOf" srcId="{6394991E-45FB-4133-9990-7DF4FAAD7585}" destId="{317EF669-1EFC-43FC-96E5-3F92E8B67EAE}" srcOrd="14" destOrd="0" presId="urn:microsoft.com/office/officeart/2005/8/layout/radial6"/>
    <dgm:cxn modelId="{CA449768-75DE-4C7A-AF97-DAB2E6E242F5}" type="presParOf" srcId="{6394991E-45FB-4133-9990-7DF4FAAD7585}" destId="{88E42789-E5FD-455F-99AB-6DA9917E3B7A}"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4F90EC-7496-4A93-8170-9926402B1EAD}" type="doc">
      <dgm:prSet loTypeId="urn:microsoft.com/office/officeart/2005/8/layout/arrow2" loCatId="process" qsTypeId="urn:microsoft.com/office/officeart/2005/8/quickstyle/simple1" qsCatId="simple" csTypeId="urn:microsoft.com/office/officeart/2005/8/colors/accent1_2" csCatId="accent1" phldr="1"/>
      <dgm:spPr/>
    </dgm:pt>
    <dgm:pt modelId="{9EA8BCCB-1964-49E1-8813-A6F6DDA03FE5}">
      <dgm:prSet phldrT="[Testo]" custT="1"/>
      <dgm:spPr/>
      <dgm:t>
        <a:bodyPr/>
        <a:lstStyle/>
        <a:p>
          <a:r>
            <a:rPr lang="it-IT" sz="2800" b="1" dirty="0"/>
            <a:t>Si genera nelle zone anticicloniche </a:t>
          </a:r>
          <a:r>
            <a:rPr lang="it-IT" sz="2400" b="1" dirty="0"/>
            <a:t>(REGIONI SORGENTI)</a:t>
          </a:r>
        </a:p>
      </dgm:t>
    </dgm:pt>
    <dgm:pt modelId="{2BD91946-20FC-4255-8D7F-1CF7E0DCD3CE}" type="parTrans" cxnId="{793AFDFD-6486-45CC-AE41-1D01C0C9F20B}">
      <dgm:prSet/>
      <dgm:spPr/>
      <dgm:t>
        <a:bodyPr/>
        <a:lstStyle/>
        <a:p>
          <a:endParaRPr lang="it-IT"/>
        </a:p>
      </dgm:t>
    </dgm:pt>
    <dgm:pt modelId="{5D9D0FE4-A864-4ACA-9A29-1ADFCD672E64}" type="sibTrans" cxnId="{793AFDFD-6486-45CC-AE41-1D01C0C9F20B}">
      <dgm:prSet/>
      <dgm:spPr/>
      <dgm:t>
        <a:bodyPr/>
        <a:lstStyle/>
        <a:p>
          <a:endParaRPr lang="it-IT"/>
        </a:p>
      </dgm:t>
    </dgm:pt>
    <dgm:pt modelId="{11067E6D-35F2-4321-9873-745DBCBD0EE3}">
      <dgm:prSet phldrT="[Testo]" custT="1"/>
      <dgm:spPr/>
      <dgm:t>
        <a:bodyPr/>
        <a:lstStyle/>
        <a:p>
          <a:r>
            <a:rPr lang="it-IT" sz="2800" b="1" dirty="0"/>
            <a:t>Pianure del Canada, Siberia, poli, oceani.</a:t>
          </a:r>
        </a:p>
      </dgm:t>
    </dgm:pt>
    <dgm:pt modelId="{12E254EB-40C7-48B2-95E4-D5C0513EDDBE}" type="parTrans" cxnId="{BDE48379-C2CD-42B3-8646-7C2D1A7D22F4}">
      <dgm:prSet/>
      <dgm:spPr/>
      <dgm:t>
        <a:bodyPr/>
        <a:lstStyle/>
        <a:p>
          <a:endParaRPr lang="it-IT"/>
        </a:p>
      </dgm:t>
    </dgm:pt>
    <dgm:pt modelId="{827D980F-6A7F-4075-87CD-81E8F83784FD}" type="sibTrans" cxnId="{BDE48379-C2CD-42B3-8646-7C2D1A7D22F4}">
      <dgm:prSet/>
      <dgm:spPr/>
      <dgm:t>
        <a:bodyPr/>
        <a:lstStyle/>
        <a:p>
          <a:endParaRPr lang="it-IT"/>
        </a:p>
      </dgm:t>
    </dgm:pt>
    <dgm:pt modelId="{3AE9FCD4-F023-4D4B-B36A-5F460E93F6D2}">
      <dgm:prSet phldrT="[Testo]" custT="1"/>
      <dgm:spPr/>
      <dgm:t>
        <a:bodyPr/>
        <a:lstStyle/>
        <a:p>
          <a:r>
            <a:rPr lang="it-IT" sz="2800" b="1" dirty="0"/>
            <a:t>Massa d’aria</a:t>
          </a:r>
        </a:p>
      </dgm:t>
    </dgm:pt>
    <dgm:pt modelId="{DB93F88A-E371-454D-B6AC-08933062B684}" type="parTrans" cxnId="{E9449D9D-8548-4CDC-90C7-84707B747512}">
      <dgm:prSet/>
      <dgm:spPr/>
      <dgm:t>
        <a:bodyPr/>
        <a:lstStyle/>
        <a:p>
          <a:endParaRPr lang="it-IT"/>
        </a:p>
      </dgm:t>
    </dgm:pt>
    <dgm:pt modelId="{D52400A9-EC6D-4840-BC79-01B0769D7C08}" type="sibTrans" cxnId="{E9449D9D-8548-4CDC-90C7-84707B747512}">
      <dgm:prSet/>
      <dgm:spPr/>
      <dgm:t>
        <a:bodyPr/>
        <a:lstStyle/>
        <a:p>
          <a:endParaRPr lang="it-IT"/>
        </a:p>
      </dgm:t>
    </dgm:pt>
    <dgm:pt modelId="{A9124905-F1AE-4011-A6DE-283545741640}" type="pres">
      <dgm:prSet presAssocID="{114F90EC-7496-4A93-8170-9926402B1EAD}" presName="arrowDiagram" presStyleCnt="0">
        <dgm:presLayoutVars>
          <dgm:chMax val="5"/>
          <dgm:dir/>
          <dgm:resizeHandles val="exact"/>
        </dgm:presLayoutVars>
      </dgm:prSet>
      <dgm:spPr/>
    </dgm:pt>
    <dgm:pt modelId="{EF7E0BBF-CBC3-467A-8790-F38E2109B3FF}" type="pres">
      <dgm:prSet presAssocID="{114F90EC-7496-4A93-8170-9926402B1EAD}" presName="arrow" presStyleLbl="bgShp" presStyleIdx="0" presStyleCnt="1"/>
      <dgm:spPr/>
    </dgm:pt>
    <dgm:pt modelId="{A3E8DC25-BF8B-4E4F-9269-29CC09B58C19}" type="pres">
      <dgm:prSet presAssocID="{114F90EC-7496-4A93-8170-9926402B1EAD}" presName="arrowDiagram3" presStyleCnt="0"/>
      <dgm:spPr/>
    </dgm:pt>
    <dgm:pt modelId="{0085753D-7035-49CC-9057-8E395B8EB9AB}" type="pres">
      <dgm:prSet presAssocID="{3AE9FCD4-F023-4D4B-B36A-5F460E93F6D2}" presName="bullet3a" presStyleLbl="node1" presStyleIdx="0" presStyleCnt="3"/>
      <dgm:spPr/>
    </dgm:pt>
    <dgm:pt modelId="{D4242240-445B-4549-8D5E-10CAC929E2A8}" type="pres">
      <dgm:prSet presAssocID="{3AE9FCD4-F023-4D4B-B36A-5F460E93F6D2}" presName="textBox3a" presStyleLbl="revTx" presStyleIdx="0" presStyleCnt="3">
        <dgm:presLayoutVars>
          <dgm:bulletEnabled val="1"/>
        </dgm:presLayoutVars>
      </dgm:prSet>
      <dgm:spPr/>
    </dgm:pt>
    <dgm:pt modelId="{F3C54ECF-EDB2-4624-997B-28601EE6CB11}" type="pres">
      <dgm:prSet presAssocID="{9EA8BCCB-1964-49E1-8813-A6F6DDA03FE5}" presName="bullet3b" presStyleLbl="node1" presStyleIdx="1" presStyleCnt="3"/>
      <dgm:spPr/>
    </dgm:pt>
    <dgm:pt modelId="{1AFDEF40-6533-4AF5-9181-174D1E050F75}" type="pres">
      <dgm:prSet presAssocID="{9EA8BCCB-1964-49E1-8813-A6F6DDA03FE5}" presName="textBox3b" presStyleLbl="revTx" presStyleIdx="1" presStyleCnt="3" custScaleX="131534">
        <dgm:presLayoutVars>
          <dgm:bulletEnabled val="1"/>
        </dgm:presLayoutVars>
      </dgm:prSet>
      <dgm:spPr/>
    </dgm:pt>
    <dgm:pt modelId="{20BB434E-10C2-4C38-8B17-E0DF48D973B4}" type="pres">
      <dgm:prSet presAssocID="{11067E6D-35F2-4321-9873-745DBCBD0EE3}" presName="bullet3c" presStyleLbl="node1" presStyleIdx="2" presStyleCnt="3"/>
      <dgm:spPr/>
    </dgm:pt>
    <dgm:pt modelId="{05DB9D50-A8F6-445A-8F4A-6F79CA6E6E37}" type="pres">
      <dgm:prSet presAssocID="{11067E6D-35F2-4321-9873-745DBCBD0EE3}" presName="textBox3c" presStyleLbl="revTx" presStyleIdx="2" presStyleCnt="3">
        <dgm:presLayoutVars>
          <dgm:bulletEnabled val="1"/>
        </dgm:presLayoutVars>
      </dgm:prSet>
      <dgm:spPr/>
    </dgm:pt>
  </dgm:ptLst>
  <dgm:cxnLst>
    <dgm:cxn modelId="{1289A80F-2C22-4F0B-9DC7-D0A33957F97A}" type="presOf" srcId="{11067E6D-35F2-4321-9873-745DBCBD0EE3}" destId="{05DB9D50-A8F6-445A-8F4A-6F79CA6E6E37}" srcOrd="0" destOrd="0" presId="urn:microsoft.com/office/officeart/2005/8/layout/arrow2"/>
    <dgm:cxn modelId="{4D698432-2986-4F68-8F73-E3AFF4EC566D}" type="presOf" srcId="{9EA8BCCB-1964-49E1-8813-A6F6DDA03FE5}" destId="{1AFDEF40-6533-4AF5-9181-174D1E050F75}" srcOrd="0" destOrd="0" presId="urn:microsoft.com/office/officeart/2005/8/layout/arrow2"/>
    <dgm:cxn modelId="{BDE48379-C2CD-42B3-8646-7C2D1A7D22F4}" srcId="{114F90EC-7496-4A93-8170-9926402B1EAD}" destId="{11067E6D-35F2-4321-9873-745DBCBD0EE3}" srcOrd="2" destOrd="0" parTransId="{12E254EB-40C7-48B2-95E4-D5C0513EDDBE}" sibTransId="{827D980F-6A7F-4075-87CD-81E8F83784FD}"/>
    <dgm:cxn modelId="{E9449D9D-8548-4CDC-90C7-84707B747512}" srcId="{114F90EC-7496-4A93-8170-9926402B1EAD}" destId="{3AE9FCD4-F023-4D4B-B36A-5F460E93F6D2}" srcOrd="0" destOrd="0" parTransId="{DB93F88A-E371-454D-B6AC-08933062B684}" sibTransId="{D52400A9-EC6D-4840-BC79-01B0769D7C08}"/>
    <dgm:cxn modelId="{53F1E3A4-3FAC-4991-B001-7B237A91D5AE}" type="presOf" srcId="{114F90EC-7496-4A93-8170-9926402B1EAD}" destId="{A9124905-F1AE-4011-A6DE-283545741640}" srcOrd="0" destOrd="0" presId="urn:microsoft.com/office/officeart/2005/8/layout/arrow2"/>
    <dgm:cxn modelId="{DA8D84F5-A073-4F36-B0C5-7450EA0E6F7E}" type="presOf" srcId="{3AE9FCD4-F023-4D4B-B36A-5F460E93F6D2}" destId="{D4242240-445B-4549-8D5E-10CAC929E2A8}" srcOrd="0" destOrd="0" presId="urn:microsoft.com/office/officeart/2005/8/layout/arrow2"/>
    <dgm:cxn modelId="{793AFDFD-6486-45CC-AE41-1D01C0C9F20B}" srcId="{114F90EC-7496-4A93-8170-9926402B1EAD}" destId="{9EA8BCCB-1964-49E1-8813-A6F6DDA03FE5}" srcOrd="1" destOrd="0" parTransId="{2BD91946-20FC-4255-8D7F-1CF7E0DCD3CE}" sibTransId="{5D9D0FE4-A864-4ACA-9A29-1ADFCD672E64}"/>
    <dgm:cxn modelId="{12BF73C8-4601-41D9-9788-91EBF541C809}" type="presParOf" srcId="{A9124905-F1AE-4011-A6DE-283545741640}" destId="{EF7E0BBF-CBC3-467A-8790-F38E2109B3FF}" srcOrd="0" destOrd="0" presId="urn:microsoft.com/office/officeart/2005/8/layout/arrow2"/>
    <dgm:cxn modelId="{434EAFFF-4379-4024-935D-C3FE734D09EF}" type="presParOf" srcId="{A9124905-F1AE-4011-A6DE-283545741640}" destId="{A3E8DC25-BF8B-4E4F-9269-29CC09B58C19}" srcOrd="1" destOrd="0" presId="urn:microsoft.com/office/officeart/2005/8/layout/arrow2"/>
    <dgm:cxn modelId="{1DD0BDA3-414E-4784-B019-143956B1666F}" type="presParOf" srcId="{A3E8DC25-BF8B-4E4F-9269-29CC09B58C19}" destId="{0085753D-7035-49CC-9057-8E395B8EB9AB}" srcOrd="0" destOrd="0" presId="urn:microsoft.com/office/officeart/2005/8/layout/arrow2"/>
    <dgm:cxn modelId="{9E68015D-1FD6-4EF7-A00D-8670882641C1}" type="presParOf" srcId="{A3E8DC25-BF8B-4E4F-9269-29CC09B58C19}" destId="{D4242240-445B-4549-8D5E-10CAC929E2A8}" srcOrd="1" destOrd="0" presId="urn:microsoft.com/office/officeart/2005/8/layout/arrow2"/>
    <dgm:cxn modelId="{3BF72F21-58B6-46CA-9F36-8BBB7CC40824}" type="presParOf" srcId="{A3E8DC25-BF8B-4E4F-9269-29CC09B58C19}" destId="{F3C54ECF-EDB2-4624-997B-28601EE6CB11}" srcOrd="2" destOrd="0" presId="urn:microsoft.com/office/officeart/2005/8/layout/arrow2"/>
    <dgm:cxn modelId="{E506FF86-0FCC-475E-A4F7-3BD498EC8C8B}" type="presParOf" srcId="{A3E8DC25-BF8B-4E4F-9269-29CC09B58C19}" destId="{1AFDEF40-6533-4AF5-9181-174D1E050F75}" srcOrd="3" destOrd="0" presId="urn:microsoft.com/office/officeart/2005/8/layout/arrow2"/>
    <dgm:cxn modelId="{751E1BAA-2F60-4900-AEAB-4BB148768305}" type="presParOf" srcId="{A3E8DC25-BF8B-4E4F-9269-29CC09B58C19}" destId="{20BB434E-10C2-4C38-8B17-E0DF48D973B4}" srcOrd="4" destOrd="0" presId="urn:microsoft.com/office/officeart/2005/8/layout/arrow2"/>
    <dgm:cxn modelId="{D23533FA-82B7-4CEB-9FCB-7566F247616C}" type="presParOf" srcId="{A3E8DC25-BF8B-4E4F-9269-29CC09B58C19}" destId="{05DB9D50-A8F6-445A-8F4A-6F79CA6E6E37}"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51D75D-5750-42EE-B350-61AA2E89BCF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it-IT"/>
        </a:p>
      </dgm:t>
    </dgm:pt>
    <dgm:pt modelId="{5051235D-5412-4591-B0B6-DF224B5AF41E}">
      <dgm:prSet phldrT="[Testo]" custT="1"/>
      <dgm:spPr/>
      <dgm:t>
        <a:bodyPr/>
        <a:lstStyle/>
        <a:p>
          <a:r>
            <a:rPr lang="it-IT" sz="3200" b="1" dirty="0">
              <a:solidFill>
                <a:schemeClr val="bg1"/>
              </a:solidFill>
            </a:rPr>
            <a:t>Classificazione delle masse d’aria</a:t>
          </a:r>
        </a:p>
      </dgm:t>
    </dgm:pt>
    <dgm:pt modelId="{2A18CA82-6C71-46BF-B995-4166B90D8B83}" type="parTrans" cxnId="{EA42C676-9F23-4881-B38F-C946FA6C2822}">
      <dgm:prSet/>
      <dgm:spPr/>
      <dgm:t>
        <a:bodyPr/>
        <a:lstStyle/>
        <a:p>
          <a:endParaRPr lang="it-IT"/>
        </a:p>
      </dgm:t>
    </dgm:pt>
    <dgm:pt modelId="{547EDD1C-3A34-4635-95CC-44AE635DCE7A}" type="sibTrans" cxnId="{EA42C676-9F23-4881-B38F-C946FA6C2822}">
      <dgm:prSet/>
      <dgm:spPr/>
      <dgm:t>
        <a:bodyPr/>
        <a:lstStyle/>
        <a:p>
          <a:endParaRPr lang="it-IT"/>
        </a:p>
      </dgm:t>
    </dgm:pt>
    <dgm:pt modelId="{D8529478-024C-4EDF-8137-BF6A3EDCB47D}">
      <dgm:prSet phldrT="[Testo]"/>
      <dgm:spPr/>
      <dgm:t>
        <a:bodyPr/>
        <a:lstStyle/>
        <a:p>
          <a:r>
            <a:rPr lang="it-IT" b="1" dirty="0"/>
            <a:t>Contenuto di umidità</a:t>
          </a:r>
        </a:p>
      </dgm:t>
    </dgm:pt>
    <dgm:pt modelId="{648A78DC-7D4C-44CB-9AF3-89DC02619AEE}" type="parTrans" cxnId="{AD5A5AAB-C62D-4988-A7FF-EC7B9CE85159}">
      <dgm:prSet/>
      <dgm:spPr/>
      <dgm:t>
        <a:bodyPr/>
        <a:lstStyle/>
        <a:p>
          <a:endParaRPr lang="it-IT"/>
        </a:p>
      </dgm:t>
    </dgm:pt>
    <dgm:pt modelId="{099FD353-C0A1-4972-B471-BB7F0648FE75}" type="sibTrans" cxnId="{AD5A5AAB-C62D-4988-A7FF-EC7B9CE85159}">
      <dgm:prSet/>
      <dgm:spPr/>
      <dgm:t>
        <a:bodyPr/>
        <a:lstStyle/>
        <a:p>
          <a:endParaRPr lang="it-IT"/>
        </a:p>
      </dgm:t>
    </dgm:pt>
    <dgm:pt modelId="{AC10303F-4CD4-4C6B-9206-A6F47300F28A}">
      <dgm:prSet phldrT="[Testo]"/>
      <dgm:spPr/>
      <dgm:t>
        <a:bodyPr/>
        <a:lstStyle/>
        <a:p>
          <a:r>
            <a:rPr lang="it-IT" b="1" dirty="0"/>
            <a:t>Stabilità</a:t>
          </a:r>
        </a:p>
      </dgm:t>
    </dgm:pt>
    <dgm:pt modelId="{8E84E586-D94D-4CFD-816C-24CDBD2D0ABA}" type="parTrans" cxnId="{6122FD9F-0301-4C07-A2E7-B5DE6B71A64E}">
      <dgm:prSet/>
      <dgm:spPr/>
      <dgm:t>
        <a:bodyPr/>
        <a:lstStyle/>
        <a:p>
          <a:endParaRPr lang="it-IT"/>
        </a:p>
      </dgm:t>
    </dgm:pt>
    <dgm:pt modelId="{CB88D5BD-B066-4E2A-8E58-2A8230A52807}" type="sibTrans" cxnId="{6122FD9F-0301-4C07-A2E7-B5DE6B71A64E}">
      <dgm:prSet/>
      <dgm:spPr/>
      <dgm:t>
        <a:bodyPr/>
        <a:lstStyle/>
        <a:p>
          <a:endParaRPr lang="it-IT"/>
        </a:p>
      </dgm:t>
    </dgm:pt>
    <dgm:pt modelId="{83D248F1-558A-4C8C-B420-4CC043F0FC41}">
      <dgm:prSet phldrT="[Testo]"/>
      <dgm:spPr/>
      <dgm:t>
        <a:bodyPr/>
        <a:lstStyle/>
        <a:p>
          <a:r>
            <a:rPr lang="it-IT" b="1" dirty="0"/>
            <a:t>Caratteristiche termiche</a:t>
          </a:r>
        </a:p>
      </dgm:t>
    </dgm:pt>
    <dgm:pt modelId="{B5CDBD26-FF4B-4205-88E5-B9EB328EA34C}" type="parTrans" cxnId="{5F2DF8B0-1975-4800-8C6D-D4A725FECEFC}">
      <dgm:prSet/>
      <dgm:spPr/>
    </dgm:pt>
    <dgm:pt modelId="{15972805-0B84-4379-A169-3D8870EC6961}" type="sibTrans" cxnId="{5F2DF8B0-1975-4800-8C6D-D4A725FECEFC}">
      <dgm:prSet/>
      <dgm:spPr/>
    </dgm:pt>
    <dgm:pt modelId="{072E7664-08A9-415B-BADD-42E87E42B1EA}" type="pres">
      <dgm:prSet presAssocID="{B351D75D-5750-42EE-B350-61AA2E89BCF8}" presName="cycle" presStyleCnt="0">
        <dgm:presLayoutVars>
          <dgm:chMax val="1"/>
          <dgm:dir/>
          <dgm:animLvl val="ctr"/>
          <dgm:resizeHandles val="exact"/>
        </dgm:presLayoutVars>
      </dgm:prSet>
      <dgm:spPr/>
    </dgm:pt>
    <dgm:pt modelId="{E0A1117D-8DE6-47E2-931D-6BF8AA79B7AE}" type="pres">
      <dgm:prSet presAssocID="{5051235D-5412-4591-B0B6-DF224B5AF41E}" presName="centerShape" presStyleLbl="node0" presStyleIdx="0" presStyleCnt="1" custScaleX="136521"/>
      <dgm:spPr/>
    </dgm:pt>
    <dgm:pt modelId="{FF9E3EE9-1A57-42BB-844A-7455BAB6F05B}" type="pres">
      <dgm:prSet presAssocID="{648A78DC-7D4C-44CB-9AF3-89DC02619AEE}" presName="parTrans" presStyleLbl="bgSibTrans2D1" presStyleIdx="0" presStyleCnt="3"/>
      <dgm:spPr/>
    </dgm:pt>
    <dgm:pt modelId="{9B14E786-D4E3-4D79-9D6B-D3098B5E47BE}" type="pres">
      <dgm:prSet presAssocID="{D8529478-024C-4EDF-8137-BF6A3EDCB47D}" presName="node" presStyleLbl="node1" presStyleIdx="0" presStyleCnt="3" custRadScaleRad="110348" custRadScaleInc="3954">
        <dgm:presLayoutVars>
          <dgm:bulletEnabled val="1"/>
        </dgm:presLayoutVars>
      </dgm:prSet>
      <dgm:spPr/>
    </dgm:pt>
    <dgm:pt modelId="{A5157296-6768-47E5-B524-F994635EA526}" type="pres">
      <dgm:prSet presAssocID="{B5CDBD26-FF4B-4205-88E5-B9EB328EA34C}" presName="parTrans" presStyleLbl="bgSibTrans2D1" presStyleIdx="1" presStyleCnt="3"/>
      <dgm:spPr/>
    </dgm:pt>
    <dgm:pt modelId="{23EA8D06-2AFC-4F9A-9C9B-F7BF70167101}" type="pres">
      <dgm:prSet presAssocID="{83D248F1-558A-4C8C-B420-4CC043F0FC41}" presName="node" presStyleLbl="node1" presStyleIdx="1" presStyleCnt="3">
        <dgm:presLayoutVars>
          <dgm:bulletEnabled val="1"/>
        </dgm:presLayoutVars>
      </dgm:prSet>
      <dgm:spPr/>
    </dgm:pt>
    <dgm:pt modelId="{BAAFAA6E-F568-4BD4-83BD-06A7AEBEF09A}" type="pres">
      <dgm:prSet presAssocID="{8E84E586-D94D-4CFD-816C-24CDBD2D0ABA}" presName="parTrans" presStyleLbl="bgSibTrans2D1" presStyleIdx="2" presStyleCnt="3"/>
      <dgm:spPr/>
    </dgm:pt>
    <dgm:pt modelId="{C530CE60-D878-460D-AC8F-FDA0C71AA355}" type="pres">
      <dgm:prSet presAssocID="{AC10303F-4CD4-4C6B-9206-A6F47300F28A}" presName="node" presStyleLbl="node1" presStyleIdx="2" presStyleCnt="3" custRadScaleRad="108841" custRadScaleInc="-4967">
        <dgm:presLayoutVars>
          <dgm:bulletEnabled val="1"/>
        </dgm:presLayoutVars>
      </dgm:prSet>
      <dgm:spPr/>
    </dgm:pt>
  </dgm:ptLst>
  <dgm:cxnLst>
    <dgm:cxn modelId="{80AED107-5209-489D-BFB6-2E8270CF1AD5}" type="presOf" srcId="{D8529478-024C-4EDF-8137-BF6A3EDCB47D}" destId="{9B14E786-D4E3-4D79-9D6B-D3098B5E47BE}" srcOrd="0" destOrd="0" presId="urn:microsoft.com/office/officeart/2005/8/layout/radial4"/>
    <dgm:cxn modelId="{BE06410D-934D-42B8-91F0-7BEB330697E2}" type="presOf" srcId="{8E84E586-D94D-4CFD-816C-24CDBD2D0ABA}" destId="{BAAFAA6E-F568-4BD4-83BD-06A7AEBEF09A}" srcOrd="0" destOrd="0" presId="urn:microsoft.com/office/officeart/2005/8/layout/radial4"/>
    <dgm:cxn modelId="{9981550E-AE67-468D-A089-61505FB0706E}" type="presOf" srcId="{5051235D-5412-4591-B0B6-DF224B5AF41E}" destId="{E0A1117D-8DE6-47E2-931D-6BF8AA79B7AE}" srcOrd="0" destOrd="0" presId="urn:microsoft.com/office/officeart/2005/8/layout/radial4"/>
    <dgm:cxn modelId="{EA42C676-9F23-4881-B38F-C946FA6C2822}" srcId="{B351D75D-5750-42EE-B350-61AA2E89BCF8}" destId="{5051235D-5412-4591-B0B6-DF224B5AF41E}" srcOrd="0" destOrd="0" parTransId="{2A18CA82-6C71-46BF-B995-4166B90D8B83}" sibTransId="{547EDD1C-3A34-4635-95CC-44AE635DCE7A}"/>
    <dgm:cxn modelId="{6CDA7082-70D5-4672-8D0A-8493E4B03FE0}" type="presOf" srcId="{83D248F1-558A-4C8C-B420-4CC043F0FC41}" destId="{23EA8D06-2AFC-4F9A-9C9B-F7BF70167101}" srcOrd="0" destOrd="0" presId="urn:microsoft.com/office/officeart/2005/8/layout/radial4"/>
    <dgm:cxn modelId="{AD166F8E-ACEF-4ABD-A9CB-F91C9226E4C6}" type="presOf" srcId="{AC10303F-4CD4-4C6B-9206-A6F47300F28A}" destId="{C530CE60-D878-460D-AC8F-FDA0C71AA355}" srcOrd="0" destOrd="0" presId="urn:microsoft.com/office/officeart/2005/8/layout/radial4"/>
    <dgm:cxn modelId="{6122FD9F-0301-4C07-A2E7-B5DE6B71A64E}" srcId="{5051235D-5412-4591-B0B6-DF224B5AF41E}" destId="{AC10303F-4CD4-4C6B-9206-A6F47300F28A}" srcOrd="2" destOrd="0" parTransId="{8E84E586-D94D-4CFD-816C-24CDBD2D0ABA}" sibTransId="{CB88D5BD-B066-4E2A-8E58-2A8230A52807}"/>
    <dgm:cxn modelId="{AD5A5AAB-C62D-4988-A7FF-EC7B9CE85159}" srcId="{5051235D-5412-4591-B0B6-DF224B5AF41E}" destId="{D8529478-024C-4EDF-8137-BF6A3EDCB47D}" srcOrd="0" destOrd="0" parTransId="{648A78DC-7D4C-44CB-9AF3-89DC02619AEE}" sibTransId="{099FD353-C0A1-4972-B471-BB7F0648FE75}"/>
    <dgm:cxn modelId="{5F2DF8B0-1975-4800-8C6D-D4A725FECEFC}" srcId="{5051235D-5412-4591-B0B6-DF224B5AF41E}" destId="{83D248F1-558A-4C8C-B420-4CC043F0FC41}" srcOrd="1" destOrd="0" parTransId="{B5CDBD26-FF4B-4205-88E5-B9EB328EA34C}" sibTransId="{15972805-0B84-4379-A169-3D8870EC6961}"/>
    <dgm:cxn modelId="{46B2D3BF-41DE-44F5-A7CF-FA424640D0E3}" type="presOf" srcId="{B351D75D-5750-42EE-B350-61AA2E89BCF8}" destId="{072E7664-08A9-415B-BADD-42E87E42B1EA}" srcOrd="0" destOrd="0" presId="urn:microsoft.com/office/officeart/2005/8/layout/radial4"/>
    <dgm:cxn modelId="{79F634D5-E46C-46FC-AEC4-F570E6CA50A7}" type="presOf" srcId="{B5CDBD26-FF4B-4205-88E5-B9EB328EA34C}" destId="{A5157296-6768-47E5-B524-F994635EA526}" srcOrd="0" destOrd="0" presId="urn:microsoft.com/office/officeart/2005/8/layout/radial4"/>
    <dgm:cxn modelId="{6955BBF9-CF7B-4C27-B97A-5744AAF011D6}" type="presOf" srcId="{648A78DC-7D4C-44CB-9AF3-89DC02619AEE}" destId="{FF9E3EE9-1A57-42BB-844A-7455BAB6F05B}" srcOrd="0" destOrd="0" presId="urn:microsoft.com/office/officeart/2005/8/layout/radial4"/>
    <dgm:cxn modelId="{30B4E593-CEE7-4FEA-A2DC-92E79F387E7D}" type="presParOf" srcId="{072E7664-08A9-415B-BADD-42E87E42B1EA}" destId="{E0A1117D-8DE6-47E2-931D-6BF8AA79B7AE}" srcOrd="0" destOrd="0" presId="urn:microsoft.com/office/officeart/2005/8/layout/radial4"/>
    <dgm:cxn modelId="{3A24CD08-5DA0-499D-85D5-6C281A6F7D52}" type="presParOf" srcId="{072E7664-08A9-415B-BADD-42E87E42B1EA}" destId="{FF9E3EE9-1A57-42BB-844A-7455BAB6F05B}" srcOrd="1" destOrd="0" presId="urn:microsoft.com/office/officeart/2005/8/layout/radial4"/>
    <dgm:cxn modelId="{951DFF78-61DE-4622-9292-D473783BFE9F}" type="presParOf" srcId="{072E7664-08A9-415B-BADD-42E87E42B1EA}" destId="{9B14E786-D4E3-4D79-9D6B-D3098B5E47BE}" srcOrd="2" destOrd="0" presId="urn:microsoft.com/office/officeart/2005/8/layout/radial4"/>
    <dgm:cxn modelId="{FC3CA72E-F6C4-492A-A3B8-7F9DFCBECFFC}" type="presParOf" srcId="{072E7664-08A9-415B-BADD-42E87E42B1EA}" destId="{A5157296-6768-47E5-B524-F994635EA526}" srcOrd="3" destOrd="0" presId="urn:microsoft.com/office/officeart/2005/8/layout/radial4"/>
    <dgm:cxn modelId="{EF56D986-1639-41FF-AB28-5F505287BFD9}" type="presParOf" srcId="{072E7664-08A9-415B-BADD-42E87E42B1EA}" destId="{23EA8D06-2AFC-4F9A-9C9B-F7BF70167101}" srcOrd="4" destOrd="0" presId="urn:microsoft.com/office/officeart/2005/8/layout/radial4"/>
    <dgm:cxn modelId="{406CFC9D-749E-4797-A245-A45E4DCC4800}" type="presParOf" srcId="{072E7664-08A9-415B-BADD-42E87E42B1EA}" destId="{BAAFAA6E-F568-4BD4-83BD-06A7AEBEF09A}" srcOrd="5" destOrd="0" presId="urn:microsoft.com/office/officeart/2005/8/layout/radial4"/>
    <dgm:cxn modelId="{D8B18288-8333-41CF-BD1E-BC7DD73E0A10}" type="presParOf" srcId="{072E7664-08A9-415B-BADD-42E87E42B1EA}" destId="{C530CE60-D878-460D-AC8F-FDA0C71AA355}"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E4CDA4-CA2F-4314-B2E1-2D1A2ADDC0C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t-IT"/>
        </a:p>
      </dgm:t>
    </dgm:pt>
    <dgm:pt modelId="{30D34818-9AC3-4728-B347-B0CC15F0E0B3}">
      <dgm:prSet phldrT="[Testo]"/>
      <dgm:spPr/>
      <dgm:t>
        <a:bodyPr/>
        <a:lstStyle/>
        <a:p>
          <a:r>
            <a:rPr lang="it-IT" dirty="0"/>
            <a:t>Massa d’aria marittima (m)</a:t>
          </a:r>
        </a:p>
      </dgm:t>
    </dgm:pt>
    <dgm:pt modelId="{1E05D57E-F3AA-4044-85E8-9140A9213226}" type="parTrans" cxnId="{3E97C0D9-EDA1-4F53-AE64-2A24502DB68D}">
      <dgm:prSet/>
      <dgm:spPr/>
      <dgm:t>
        <a:bodyPr/>
        <a:lstStyle/>
        <a:p>
          <a:endParaRPr lang="it-IT"/>
        </a:p>
      </dgm:t>
    </dgm:pt>
    <dgm:pt modelId="{F9FA6F1B-849D-4056-A4B0-4111294EE4DC}" type="sibTrans" cxnId="{3E97C0D9-EDA1-4F53-AE64-2A24502DB68D}">
      <dgm:prSet/>
      <dgm:spPr/>
      <dgm:t>
        <a:bodyPr/>
        <a:lstStyle/>
        <a:p>
          <a:endParaRPr lang="it-IT"/>
        </a:p>
      </dgm:t>
    </dgm:pt>
    <dgm:pt modelId="{44639E66-50A7-4ED0-8E9E-7C97ECB07443}">
      <dgm:prSet phldrT="[Testo]"/>
      <dgm:spPr/>
      <dgm:t>
        <a:bodyPr/>
        <a:lstStyle/>
        <a:p>
          <a:pPr algn="just"/>
          <a:r>
            <a:rPr lang="it-IT" dirty="0"/>
            <a:t>Ha percorso un lungo tragitto sull’oceano</a:t>
          </a:r>
        </a:p>
      </dgm:t>
    </dgm:pt>
    <dgm:pt modelId="{9ECCB56D-7690-4059-8004-41F7AC02B34C}" type="parTrans" cxnId="{1EB21DA1-D953-4DAB-BD8F-EBEBCC260C47}">
      <dgm:prSet/>
      <dgm:spPr/>
      <dgm:t>
        <a:bodyPr/>
        <a:lstStyle/>
        <a:p>
          <a:endParaRPr lang="it-IT"/>
        </a:p>
      </dgm:t>
    </dgm:pt>
    <dgm:pt modelId="{D9A464F6-1E40-4E7E-8AD4-0E31E5E75286}" type="sibTrans" cxnId="{1EB21DA1-D953-4DAB-BD8F-EBEBCC260C47}">
      <dgm:prSet/>
      <dgm:spPr/>
      <dgm:t>
        <a:bodyPr/>
        <a:lstStyle/>
        <a:p>
          <a:endParaRPr lang="it-IT"/>
        </a:p>
      </dgm:t>
    </dgm:pt>
    <dgm:pt modelId="{DB64A386-84AD-41CC-9084-7E2A5FF21F23}">
      <dgm:prSet phldrT="[Testo]"/>
      <dgm:spPr/>
      <dgm:t>
        <a:bodyPr/>
        <a:lstStyle/>
        <a:p>
          <a:pPr algn="just"/>
          <a:r>
            <a:rPr lang="it-IT" dirty="0"/>
            <a:t>Tende a saturarsi di umidità</a:t>
          </a:r>
        </a:p>
      </dgm:t>
    </dgm:pt>
    <dgm:pt modelId="{09C91502-D356-448A-8621-135DEA15C952}" type="parTrans" cxnId="{E5BAE1BC-8ECC-4428-A386-1F14229951F2}">
      <dgm:prSet/>
      <dgm:spPr/>
      <dgm:t>
        <a:bodyPr/>
        <a:lstStyle/>
        <a:p>
          <a:endParaRPr lang="it-IT"/>
        </a:p>
      </dgm:t>
    </dgm:pt>
    <dgm:pt modelId="{775C0AA9-3805-445E-AF67-D7FA313F04DF}" type="sibTrans" cxnId="{E5BAE1BC-8ECC-4428-A386-1F14229951F2}">
      <dgm:prSet/>
      <dgm:spPr/>
      <dgm:t>
        <a:bodyPr/>
        <a:lstStyle/>
        <a:p>
          <a:endParaRPr lang="it-IT"/>
        </a:p>
      </dgm:t>
    </dgm:pt>
    <dgm:pt modelId="{B208B855-CA10-4ACF-BF8B-8A5AA7A265E5}">
      <dgm:prSet phldrT="[Testo]"/>
      <dgm:spPr/>
      <dgm:t>
        <a:bodyPr/>
        <a:lstStyle/>
        <a:p>
          <a:r>
            <a:rPr lang="it-IT" dirty="0"/>
            <a:t>Massa d’aria continentale (c)</a:t>
          </a:r>
        </a:p>
      </dgm:t>
    </dgm:pt>
    <dgm:pt modelId="{74C83D65-6962-4B6D-9036-1B2594BA51D6}" type="parTrans" cxnId="{B185C4B6-D58E-43E5-A4CC-9EB05AA4EE43}">
      <dgm:prSet/>
      <dgm:spPr/>
      <dgm:t>
        <a:bodyPr/>
        <a:lstStyle/>
        <a:p>
          <a:endParaRPr lang="it-IT"/>
        </a:p>
      </dgm:t>
    </dgm:pt>
    <dgm:pt modelId="{15DDAD07-10F3-4FFB-9B35-0995D20D38C2}" type="sibTrans" cxnId="{B185C4B6-D58E-43E5-A4CC-9EB05AA4EE43}">
      <dgm:prSet/>
      <dgm:spPr/>
      <dgm:t>
        <a:bodyPr/>
        <a:lstStyle/>
        <a:p>
          <a:endParaRPr lang="it-IT"/>
        </a:p>
      </dgm:t>
    </dgm:pt>
    <dgm:pt modelId="{F7124FF2-4C16-452B-AD64-661DD7CA13B3}">
      <dgm:prSet phldrT="[Testo]"/>
      <dgm:spPr/>
      <dgm:t>
        <a:bodyPr/>
        <a:lstStyle/>
        <a:p>
          <a:pPr algn="just"/>
          <a:r>
            <a:rPr lang="it-IT" dirty="0"/>
            <a:t>Ha percorso un lungo tragitto su un continente</a:t>
          </a:r>
        </a:p>
      </dgm:t>
    </dgm:pt>
    <dgm:pt modelId="{99B58B8F-1E88-41B3-AC25-772D24B944DA}" type="parTrans" cxnId="{302CE250-47BD-488B-9EB9-DF0113FC4D6C}">
      <dgm:prSet/>
      <dgm:spPr/>
      <dgm:t>
        <a:bodyPr/>
        <a:lstStyle/>
        <a:p>
          <a:endParaRPr lang="it-IT"/>
        </a:p>
      </dgm:t>
    </dgm:pt>
    <dgm:pt modelId="{06CE145E-4B9D-4325-89E7-45ECC2BA38E0}" type="sibTrans" cxnId="{302CE250-47BD-488B-9EB9-DF0113FC4D6C}">
      <dgm:prSet/>
      <dgm:spPr/>
      <dgm:t>
        <a:bodyPr/>
        <a:lstStyle/>
        <a:p>
          <a:endParaRPr lang="it-IT"/>
        </a:p>
      </dgm:t>
    </dgm:pt>
    <dgm:pt modelId="{92E7CADA-7A10-4302-A3CB-BDDAF4BE4A52}">
      <dgm:prSet phldrT="[Testo]"/>
      <dgm:spPr/>
      <dgm:t>
        <a:bodyPr/>
        <a:lstStyle/>
        <a:p>
          <a:pPr algn="just"/>
          <a:r>
            <a:rPr lang="it-IT" dirty="0"/>
            <a:t>Tende a diventare secca</a:t>
          </a:r>
        </a:p>
      </dgm:t>
    </dgm:pt>
    <dgm:pt modelId="{5C446F86-3BB9-40CA-B45F-EB99F1BE252C}" type="parTrans" cxnId="{DB28CC67-18A9-424B-B127-2F34B4A7E6E7}">
      <dgm:prSet/>
      <dgm:spPr/>
      <dgm:t>
        <a:bodyPr/>
        <a:lstStyle/>
        <a:p>
          <a:endParaRPr lang="it-IT"/>
        </a:p>
      </dgm:t>
    </dgm:pt>
    <dgm:pt modelId="{445C9EC0-B7BA-466C-AF89-1D4C57FA66B7}" type="sibTrans" cxnId="{DB28CC67-18A9-424B-B127-2F34B4A7E6E7}">
      <dgm:prSet/>
      <dgm:spPr/>
      <dgm:t>
        <a:bodyPr/>
        <a:lstStyle/>
        <a:p>
          <a:endParaRPr lang="it-IT"/>
        </a:p>
      </dgm:t>
    </dgm:pt>
    <dgm:pt modelId="{28101DC3-7910-4244-B74E-7DCDAB4BD9D8}" type="pres">
      <dgm:prSet presAssocID="{88E4CDA4-CA2F-4314-B2E1-2D1A2ADDC0C4}" presName="Name0" presStyleCnt="0">
        <dgm:presLayoutVars>
          <dgm:dir/>
          <dgm:animLvl val="lvl"/>
          <dgm:resizeHandles/>
        </dgm:presLayoutVars>
      </dgm:prSet>
      <dgm:spPr/>
    </dgm:pt>
    <dgm:pt modelId="{A3E52BE2-5A36-4115-AF57-1B059DCD2C25}" type="pres">
      <dgm:prSet presAssocID="{30D34818-9AC3-4728-B347-B0CC15F0E0B3}" presName="linNode" presStyleCnt="0"/>
      <dgm:spPr/>
    </dgm:pt>
    <dgm:pt modelId="{BAE271F6-A5AE-454E-B3D9-B1DCD48B50BC}" type="pres">
      <dgm:prSet presAssocID="{30D34818-9AC3-4728-B347-B0CC15F0E0B3}" presName="parentShp" presStyleLbl="node1" presStyleIdx="0" presStyleCnt="2">
        <dgm:presLayoutVars>
          <dgm:bulletEnabled val="1"/>
        </dgm:presLayoutVars>
      </dgm:prSet>
      <dgm:spPr/>
    </dgm:pt>
    <dgm:pt modelId="{21149678-9461-46E7-8077-B05475A3841E}" type="pres">
      <dgm:prSet presAssocID="{30D34818-9AC3-4728-B347-B0CC15F0E0B3}" presName="childShp" presStyleLbl="bgAccFollowNode1" presStyleIdx="0" presStyleCnt="2">
        <dgm:presLayoutVars>
          <dgm:bulletEnabled val="1"/>
        </dgm:presLayoutVars>
      </dgm:prSet>
      <dgm:spPr/>
    </dgm:pt>
    <dgm:pt modelId="{15851941-0794-4FDA-8AEB-3CEB78A350F9}" type="pres">
      <dgm:prSet presAssocID="{F9FA6F1B-849D-4056-A4B0-4111294EE4DC}" presName="spacing" presStyleCnt="0"/>
      <dgm:spPr/>
    </dgm:pt>
    <dgm:pt modelId="{89902C39-7ABF-4A52-ADE5-F188446C282B}" type="pres">
      <dgm:prSet presAssocID="{B208B855-CA10-4ACF-BF8B-8A5AA7A265E5}" presName="linNode" presStyleCnt="0"/>
      <dgm:spPr/>
    </dgm:pt>
    <dgm:pt modelId="{8D588B67-ECE0-4488-8182-B1324A0208A3}" type="pres">
      <dgm:prSet presAssocID="{B208B855-CA10-4ACF-BF8B-8A5AA7A265E5}" presName="parentShp" presStyleLbl="node1" presStyleIdx="1" presStyleCnt="2">
        <dgm:presLayoutVars>
          <dgm:bulletEnabled val="1"/>
        </dgm:presLayoutVars>
      </dgm:prSet>
      <dgm:spPr/>
    </dgm:pt>
    <dgm:pt modelId="{323FDBA1-2219-4B57-B26A-F943E67DB8B0}" type="pres">
      <dgm:prSet presAssocID="{B208B855-CA10-4ACF-BF8B-8A5AA7A265E5}" presName="childShp" presStyleLbl="bgAccFollowNode1" presStyleIdx="1" presStyleCnt="2">
        <dgm:presLayoutVars>
          <dgm:bulletEnabled val="1"/>
        </dgm:presLayoutVars>
      </dgm:prSet>
      <dgm:spPr/>
    </dgm:pt>
  </dgm:ptLst>
  <dgm:cxnLst>
    <dgm:cxn modelId="{C81E5E02-B924-4F7A-A669-527D930E41EA}" type="presOf" srcId="{DB64A386-84AD-41CC-9084-7E2A5FF21F23}" destId="{21149678-9461-46E7-8077-B05475A3841E}" srcOrd="0" destOrd="1" presId="urn:microsoft.com/office/officeart/2005/8/layout/vList6"/>
    <dgm:cxn modelId="{6D2BB25C-DDED-49EE-870B-D43C129EC6E9}" type="presOf" srcId="{F7124FF2-4C16-452B-AD64-661DD7CA13B3}" destId="{323FDBA1-2219-4B57-B26A-F943E67DB8B0}" srcOrd="0" destOrd="0" presId="urn:microsoft.com/office/officeart/2005/8/layout/vList6"/>
    <dgm:cxn modelId="{DB28CC67-18A9-424B-B127-2F34B4A7E6E7}" srcId="{B208B855-CA10-4ACF-BF8B-8A5AA7A265E5}" destId="{92E7CADA-7A10-4302-A3CB-BDDAF4BE4A52}" srcOrd="1" destOrd="0" parTransId="{5C446F86-3BB9-40CA-B45F-EB99F1BE252C}" sibTransId="{445C9EC0-B7BA-466C-AF89-1D4C57FA66B7}"/>
    <dgm:cxn modelId="{5C26CA6F-81E2-47F5-9F7D-4041987ADD9E}" type="presOf" srcId="{B208B855-CA10-4ACF-BF8B-8A5AA7A265E5}" destId="{8D588B67-ECE0-4488-8182-B1324A0208A3}" srcOrd="0" destOrd="0" presId="urn:microsoft.com/office/officeart/2005/8/layout/vList6"/>
    <dgm:cxn modelId="{302CE250-47BD-488B-9EB9-DF0113FC4D6C}" srcId="{B208B855-CA10-4ACF-BF8B-8A5AA7A265E5}" destId="{F7124FF2-4C16-452B-AD64-661DD7CA13B3}" srcOrd="0" destOrd="0" parTransId="{99B58B8F-1E88-41B3-AC25-772D24B944DA}" sibTransId="{06CE145E-4B9D-4325-89E7-45ECC2BA38E0}"/>
    <dgm:cxn modelId="{393C2C98-6A6A-4CDE-A943-5485A01DAF00}" type="presOf" srcId="{88E4CDA4-CA2F-4314-B2E1-2D1A2ADDC0C4}" destId="{28101DC3-7910-4244-B74E-7DCDAB4BD9D8}" srcOrd="0" destOrd="0" presId="urn:microsoft.com/office/officeart/2005/8/layout/vList6"/>
    <dgm:cxn modelId="{1EB21DA1-D953-4DAB-BD8F-EBEBCC260C47}" srcId="{30D34818-9AC3-4728-B347-B0CC15F0E0B3}" destId="{44639E66-50A7-4ED0-8E9E-7C97ECB07443}" srcOrd="0" destOrd="0" parTransId="{9ECCB56D-7690-4059-8004-41F7AC02B34C}" sibTransId="{D9A464F6-1E40-4E7E-8AD4-0E31E5E75286}"/>
    <dgm:cxn modelId="{B185C4B6-D58E-43E5-A4CC-9EB05AA4EE43}" srcId="{88E4CDA4-CA2F-4314-B2E1-2D1A2ADDC0C4}" destId="{B208B855-CA10-4ACF-BF8B-8A5AA7A265E5}" srcOrd="1" destOrd="0" parTransId="{74C83D65-6962-4B6D-9036-1B2594BA51D6}" sibTransId="{15DDAD07-10F3-4FFB-9B35-0995D20D38C2}"/>
    <dgm:cxn modelId="{E5BAE1BC-8ECC-4428-A386-1F14229951F2}" srcId="{30D34818-9AC3-4728-B347-B0CC15F0E0B3}" destId="{DB64A386-84AD-41CC-9084-7E2A5FF21F23}" srcOrd="1" destOrd="0" parTransId="{09C91502-D356-448A-8621-135DEA15C952}" sibTransId="{775C0AA9-3805-445E-AF67-D7FA313F04DF}"/>
    <dgm:cxn modelId="{13DA1ED0-15F8-4C8A-A9C8-66CB81DBB28F}" type="presOf" srcId="{44639E66-50A7-4ED0-8E9E-7C97ECB07443}" destId="{21149678-9461-46E7-8077-B05475A3841E}" srcOrd="0" destOrd="0" presId="urn:microsoft.com/office/officeart/2005/8/layout/vList6"/>
    <dgm:cxn modelId="{E8F0A0D7-39BB-4AB2-ADC3-7808C23CD92D}" type="presOf" srcId="{92E7CADA-7A10-4302-A3CB-BDDAF4BE4A52}" destId="{323FDBA1-2219-4B57-B26A-F943E67DB8B0}" srcOrd="0" destOrd="1" presId="urn:microsoft.com/office/officeart/2005/8/layout/vList6"/>
    <dgm:cxn modelId="{3E97C0D9-EDA1-4F53-AE64-2A24502DB68D}" srcId="{88E4CDA4-CA2F-4314-B2E1-2D1A2ADDC0C4}" destId="{30D34818-9AC3-4728-B347-B0CC15F0E0B3}" srcOrd="0" destOrd="0" parTransId="{1E05D57E-F3AA-4044-85E8-9140A9213226}" sibTransId="{F9FA6F1B-849D-4056-A4B0-4111294EE4DC}"/>
    <dgm:cxn modelId="{92A505F2-40C3-4DFD-940B-32100F9BA8E7}" type="presOf" srcId="{30D34818-9AC3-4728-B347-B0CC15F0E0B3}" destId="{BAE271F6-A5AE-454E-B3D9-B1DCD48B50BC}" srcOrd="0" destOrd="0" presId="urn:microsoft.com/office/officeart/2005/8/layout/vList6"/>
    <dgm:cxn modelId="{10A7AB20-606A-4037-A640-7990032C4FEF}" type="presParOf" srcId="{28101DC3-7910-4244-B74E-7DCDAB4BD9D8}" destId="{A3E52BE2-5A36-4115-AF57-1B059DCD2C25}" srcOrd="0" destOrd="0" presId="urn:microsoft.com/office/officeart/2005/8/layout/vList6"/>
    <dgm:cxn modelId="{C4C3EF72-5F59-4E81-B7D6-15CC30FE66FA}" type="presParOf" srcId="{A3E52BE2-5A36-4115-AF57-1B059DCD2C25}" destId="{BAE271F6-A5AE-454E-B3D9-B1DCD48B50BC}" srcOrd="0" destOrd="0" presId="urn:microsoft.com/office/officeart/2005/8/layout/vList6"/>
    <dgm:cxn modelId="{3D8CB4B0-F283-4EEC-9B36-2C572E4167B9}" type="presParOf" srcId="{A3E52BE2-5A36-4115-AF57-1B059DCD2C25}" destId="{21149678-9461-46E7-8077-B05475A3841E}" srcOrd="1" destOrd="0" presId="urn:microsoft.com/office/officeart/2005/8/layout/vList6"/>
    <dgm:cxn modelId="{96E99628-179B-4A18-85D2-BB4E07E75153}" type="presParOf" srcId="{28101DC3-7910-4244-B74E-7DCDAB4BD9D8}" destId="{15851941-0794-4FDA-8AEB-3CEB78A350F9}" srcOrd="1" destOrd="0" presId="urn:microsoft.com/office/officeart/2005/8/layout/vList6"/>
    <dgm:cxn modelId="{FD9C43C7-5C46-43C6-B926-CC8E274449A8}" type="presParOf" srcId="{28101DC3-7910-4244-B74E-7DCDAB4BD9D8}" destId="{89902C39-7ABF-4A52-ADE5-F188446C282B}" srcOrd="2" destOrd="0" presId="urn:microsoft.com/office/officeart/2005/8/layout/vList6"/>
    <dgm:cxn modelId="{27729391-0FF2-40EE-8091-04DB79FB2453}" type="presParOf" srcId="{89902C39-7ABF-4A52-ADE5-F188446C282B}" destId="{8D588B67-ECE0-4488-8182-B1324A0208A3}" srcOrd="0" destOrd="0" presId="urn:microsoft.com/office/officeart/2005/8/layout/vList6"/>
    <dgm:cxn modelId="{3B8F19B9-6BB6-4AF7-89C3-5736302C07E8}" type="presParOf" srcId="{89902C39-7ABF-4A52-ADE5-F188446C282B}" destId="{323FDBA1-2219-4B57-B26A-F943E67DB8B0}"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8D762C-41D5-4811-879A-EA2A6F0B7B1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7DFE15A2-022E-4858-B19F-9A6FFE375178}">
      <dgm:prSet phldrT="[Testo]"/>
      <dgm:spPr/>
      <dgm:t>
        <a:bodyPr/>
        <a:lstStyle/>
        <a:p>
          <a:r>
            <a:rPr lang="it-IT" dirty="0"/>
            <a:t>Aria Artica       (A)</a:t>
          </a:r>
        </a:p>
      </dgm:t>
    </dgm:pt>
    <dgm:pt modelId="{825352A4-8C79-42C9-AC98-BDA0DBE47539}" type="parTrans" cxnId="{79DBEEF8-834F-48F5-A859-51C7D9CC1ED3}">
      <dgm:prSet/>
      <dgm:spPr/>
      <dgm:t>
        <a:bodyPr/>
        <a:lstStyle/>
        <a:p>
          <a:endParaRPr lang="it-IT"/>
        </a:p>
      </dgm:t>
    </dgm:pt>
    <dgm:pt modelId="{5C8F4F26-0A54-4668-BDD8-866CAB7CBA31}" type="sibTrans" cxnId="{79DBEEF8-834F-48F5-A859-51C7D9CC1ED3}">
      <dgm:prSet/>
      <dgm:spPr/>
      <dgm:t>
        <a:bodyPr/>
        <a:lstStyle/>
        <a:p>
          <a:endParaRPr lang="it-IT"/>
        </a:p>
      </dgm:t>
    </dgm:pt>
    <dgm:pt modelId="{C7BA64D8-3DEF-471D-9065-A5C1C7F32624}">
      <dgm:prSet phldrT="[Testo]"/>
      <dgm:spPr/>
      <dgm:t>
        <a:bodyPr/>
        <a:lstStyle/>
        <a:p>
          <a:r>
            <a:rPr lang="it-IT" dirty="0"/>
            <a:t>Proveniente dal mar glaciale Artico</a:t>
          </a:r>
        </a:p>
      </dgm:t>
    </dgm:pt>
    <dgm:pt modelId="{F53EF0BD-DA43-4109-B39E-943C74E98691}" type="parTrans" cxnId="{E4B500BA-7C31-4EA6-82FF-CF97E4D667BB}">
      <dgm:prSet/>
      <dgm:spPr/>
      <dgm:t>
        <a:bodyPr/>
        <a:lstStyle/>
        <a:p>
          <a:endParaRPr lang="it-IT"/>
        </a:p>
      </dgm:t>
    </dgm:pt>
    <dgm:pt modelId="{AFF0BB95-E32A-45AA-ADFC-CABF3061FB08}" type="sibTrans" cxnId="{E4B500BA-7C31-4EA6-82FF-CF97E4D667BB}">
      <dgm:prSet/>
      <dgm:spPr/>
      <dgm:t>
        <a:bodyPr/>
        <a:lstStyle/>
        <a:p>
          <a:endParaRPr lang="it-IT"/>
        </a:p>
      </dgm:t>
    </dgm:pt>
    <dgm:pt modelId="{CBFF566F-8333-426C-9B26-90E0F854DE8C}">
      <dgm:prSet phldrT="[Testo]"/>
      <dgm:spPr/>
      <dgm:t>
        <a:bodyPr/>
        <a:lstStyle/>
        <a:p>
          <a:r>
            <a:rPr lang="it-IT" dirty="0"/>
            <a:t>Aria Polare     (P)</a:t>
          </a:r>
        </a:p>
      </dgm:t>
    </dgm:pt>
    <dgm:pt modelId="{135EEF51-590F-4C05-BA75-9C46C852A2F6}" type="parTrans" cxnId="{7F7F9206-0B9F-4363-9747-E5EB5C4B0031}">
      <dgm:prSet/>
      <dgm:spPr/>
      <dgm:t>
        <a:bodyPr/>
        <a:lstStyle/>
        <a:p>
          <a:endParaRPr lang="it-IT"/>
        </a:p>
      </dgm:t>
    </dgm:pt>
    <dgm:pt modelId="{20E6346B-5376-43FB-802E-9FD841B83DA6}" type="sibTrans" cxnId="{7F7F9206-0B9F-4363-9747-E5EB5C4B0031}">
      <dgm:prSet/>
      <dgm:spPr/>
      <dgm:t>
        <a:bodyPr/>
        <a:lstStyle/>
        <a:p>
          <a:endParaRPr lang="it-IT"/>
        </a:p>
      </dgm:t>
    </dgm:pt>
    <dgm:pt modelId="{0A8A740A-31B8-4982-9F0F-8F6A91056A55}">
      <dgm:prSet phldrT="[Testo]"/>
      <dgm:spPr/>
      <dgm:t>
        <a:bodyPr/>
        <a:lstStyle/>
        <a:p>
          <a:r>
            <a:rPr lang="it-IT" dirty="0"/>
            <a:t>Proveniente dalle </a:t>
          </a:r>
          <a:r>
            <a:rPr lang="it-IT"/>
            <a:t>regioni fredde delle alte o medie latitudini, secondo la stagione</a:t>
          </a:r>
          <a:endParaRPr lang="it-IT" dirty="0"/>
        </a:p>
      </dgm:t>
    </dgm:pt>
    <dgm:pt modelId="{748CBEB1-2B65-4368-AAE3-6AFCBCFC5EF1}" type="parTrans" cxnId="{827330A1-91FA-4BE6-BBF0-A7D13F4AD688}">
      <dgm:prSet/>
      <dgm:spPr/>
      <dgm:t>
        <a:bodyPr/>
        <a:lstStyle/>
        <a:p>
          <a:endParaRPr lang="it-IT"/>
        </a:p>
      </dgm:t>
    </dgm:pt>
    <dgm:pt modelId="{02B3F4FB-1F47-4799-A097-D9F51B153FF7}" type="sibTrans" cxnId="{827330A1-91FA-4BE6-BBF0-A7D13F4AD688}">
      <dgm:prSet/>
      <dgm:spPr/>
      <dgm:t>
        <a:bodyPr/>
        <a:lstStyle/>
        <a:p>
          <a:endParaRPr lang="it-IT"/>
        </a:p>
      </dgm:t>
    </dgm:pt>
    <dgm:pt modelId="{4648F6F6-4CDA-4D57-B150-9EB73C0BFB10}">
      <dgm:prSet phldrT="[Testo]"/>
      <dgm:spPr/>
      <dgm:t>
        <a:bodyPr/>
        <a:lstStyle/>
        <a:p>
          <a:r>
            <a:rPr lang="it-IT" dirty="0"/>
            <a:t>Aria Tropicale   (T)</a:t>
          </a:r>
        </a:p>
      </dgm:t>
    </dgm:pt>
    <dgm:pt modelId="{73DABAA1-C41B-40A8-A124-CE67F2E37292}" type="parTrans" cxnId="{A4D9A409-F598-43DE-88C1-34F70FF84C8F}">
      <dgm:prSet/>
      <dgm:spPr/>
      <dgm:t>
        <a:bodyPr/>
        <a:lstStyle/>
        <a:p>
          <a:endParaRPr lang="it-IT"/>
        </a:p>
      </dgm:t>
    </dgm:pt>
    <dgm:pt modelId="{668B6302-AD18-4CE8-B487-733D52B1ADC3}" type="sibTrans" cxnId="{A4D9A409-F598-43DE-88C1-34F70FF84C8F}">
      <dgm:prSet/>
      <dgm:spPr/>
      <dgm:t>
        <a:bodyPr/>
        <a:lstStyle/>
        <a:p>
          <a:endParaRPr lang="it-IT"/>
        </a:p>
      </dgm:t>
    </dgm:pt>
    <dgm:pt modelId="{021C4FB9-DC3F-454B-83EB-B2D090557C15}">
      <dgm:prSet phldrT="[Testo]"/>
      <dgm:spPr/>
      <dgm:t>
        <a:bodyPr/>
        <a:lstStyle/>
        <a:p>
          <a:r>
            <a:rPr lang="it-IT" dirty="0"/>
            <a:t>Proveniente dalla fascia subtropicale delle alte pressioni</a:t>
          </a:r>
        </a:p>
      </dgm:t>
    </dgm:pt>
    <dgm:pt modelId="{CA036DCF-5B87-4077-962A-CB37F5D9A843}" type="parTrans" cxnId="{80F8FE95-E873-49C9-9815-8564F0FEA7F4}">
      <dgm:prSet/>
      <dgm:spPr/>
      <dgm:t>
        <a:bodyPr/>
        <a:lstStyle/>
        <a:p>
          <a:endParaRPr lang="it-IT"/>
        </a:p>
      </dgm:t>
    </dgm:pt>
    <dgm:pt modelId="{F605BA57-FF6F-4359-9229-EF47DC9A4F37}" type="sibTrans" cxnId="{80F8FE95-E873-49C9-9815-8564F0FEA7F4}">
      <dgm:prSet/>
      <dgm:spPr/>
      <dgm:t>
        <a:bodyPr/>
        <a:lstStyle/>
        <a:p>
          <a:endParaRPr lang="it-IT"/>
        </a:p>
      </dgm:t>
    </dgm:pt>
    <dgm:pt modelId="{3A499BF0-8AE1-4135-A6A1-2AC64BFDE607}">
      <dgm:prSet phldrT="[Testo]"/>
      <dgm:spPr/>
      <dgm:t>
        <a:bodyPr/>
        <a:lstStyle/>
        <a:p>
          <a:r>
            <a:rPr lang="it-IT" dirty="0"/>
            <a:t>Aria Equatoriale (E)</a:t>
          </a:r>
        </a:p>
      </dgm:t>
    </dgm:pt>
    <dgm:pt modelId="{CDD1B04C-9B69-4630-A6E3-8709F5DEE44D}" type="parTrans" cxnId="{574D05B0-0CF7-4E08-8BFD-281A9711A3E8}">
      <dgm:prSet/>
      <dgm:spPr/>
      <dgm:t>
        <a:bodyPr/>
        <a:lstStyle/>
        <a:p>
          <a:endParaRPr lang="it-IT"/>
        </a:p>
      </dgm:t>
    </dgm:pt>
    <dgm:pt modelId="{4D68AF88-5792-4DA2-B3B4-0DCC3A0155B1}" type="sibTrans" cxnId="{574D05B0-0CF7-4E08-8BFD-281A9711A3E8}">
      <dgm:prSet/>
      <dgm:spPr/>
      <dgm:t>
        <a:bodyPr/>
        <a:lstStyle/>
        <a:p>
          <a:endParaRPr lang="it-IT"/>
        </a:p>
      </dgm:t>
    </dgm:pt>
    <dgm:pt modelId="{07DD11EF-94AE-4CF2-ABAA-6D3B01177603}">
      <dgm:prSet phldrT="[Testo]"/>
      <dgm:spPr/>
      <dgm:t>
        <a:bodyPr/>
        <a:lstStyle/>
        <a:p>
          <a:r>
            <a:rPr lang="it-IT" dirty="0"/>
            <a:t>Proveniente dalle zone equatoriali (non raggiunge l’Europa) </a:t>
          </a:r>
        </a:p>
      </dgm:t>
    </dgm:pt>
    <dgm:pt modelId="{85ED81EA-E8FF-4E8C-A960-382B8FCBFD64}" type="parTrans" cxnId="{974EEFCE-0C84-45C6-A8A6-CC861176C9E4}">
      <dgm:prSet/>
      <dgm:spPr/>
      <dgm:t>
        <a:bodyPr/>
        <a:lstStyle/>
        <a:p>
          <a:endParaRPr lang="it-IT"/>
        </a:p>
      </dgm:t>
    </dgm:pt>
    <dgm:pt modelId="{7E141571-B142-4945-8650-14EC6872327F}" type="sibTrans" cxnId="{974EEFCE-0C84-45C6-A8A6-CC861176C9E4}">
      <dgm:prSet/>
      <dgm:spPr/>
      <dgm:t>
        <a:bodyPr/>
        <a:lstStyle/>
        <a:p>
          <a:endParaRPr lang="it-IT"/>
        </a:p>
      </dgm:t>
    </dgm:pt>
    <dgm:pt modelId="{74C18C3F-4E96-48C7-8828-32E7E13FEF27}" type="pres">
      <dgm:prSet presAssocID="{DE8D762C-41D5-4811-879A-EA2A6F0B7B1D}" presName="Name0" presStyleCnt="0">
        <dgm:presLayoutVars>
          <dgm:dir/>
          <dgm:animLvl val="lvl"/>
          <dgm:resizeHandles val="exact"/>
        </dgm:presLayoutVars>
      </dgm:prSet>
      <dgm:spPr/>
    </dgm:pt>
    <dgm:pt modelId="{6874F529-9BCE-428F-B969-896D7A27B777}" type="pres">
      <dgm:prSet presAssocID="{7DFE15A2-022E-4858-B19F-9A6FFE375178}" presName="linNode" presStyleCnt="0"/>
      <dgm:spPr/>
    </dgm:pt>
    <dgm:pt modelId="{92B1B01F-1BD8-4034-AA0C-E4B214C18978}" type="pres">
      <dgm:prSet presAssocID="{7DFE15A2-022E-4858-B19F-9A6FFE375178}" presName="parentText" presStyleLbl="node1" presStyleIdx="0" presStyleCnt="4">
        <dgm:presLayoutVars>
          <dgm:chMax val="1"/>
          <dgm:bulletEnabled val="1"/>
        </dgm:presLayoutVars>
      </dgm:prSet>
      <dgm:spPr/>
    </dgm:pt>
    <dgm:pt modelId="{F7A19319-5373-44BA-86F2-1C4D4C3B49A9}" type="pres">
      <dgm:prSet presAssocID="{7DFE15A2-022E-4858-B19F-9A6FFE375178}" presName="descendantText" presStyleLbl="alignAccFollowNode1" presStyleIdx="0" presStyleCnt="4">
        <dgm:presLayoutVars>
          <dgm:bulletEnabled val="1"/>
        </dgm:presLayoutVars>
      </dgm:prSet>
      <dgm:spPr/>
    </dgm:pt>
    <dgm:pt modelId="{38CE7911-1918-431B-BFB1-89B37DEBBA12}" type="pres">
      <dgm:prSet presAssocID="{5C8F4F26-0A54-4668-BDD8-866CAB7CBA31}" presName="sp" presStyleCnt="0"/>
      <dgm:spPr/>
    </dgm:pt>
    <dgm:pt modelId="{DF97E9A7-2BCD-4D9D-92AE-AB373220B639}" type="pres">
      <dgm:prSet presAssocID="{CBFF566F-8333-426C-9B26-90E0F854DE8C}" presName="linNode" presStyleCnt="0"/>
      <dgm:spPr/>
    </dgm:pt>
    <dgm:pt modelId="{1D6CAF65-8274-4F1C-9F88-F79B716F7904}" type="pres">
      <dgm:prSet presAssocID="{CBFF566F-8333-426C-9B26-90E0F854DE8C}" presName="parentText" presStyleLbl="node1" presStyleIdx="1" presStyleCnt="4">
        <dgm:presLayoutVars>
          <dgm:chMax val="1"/>
          <dgm:bulletEnabled val="1"/>
        </dgm:presLayoutVars>
      </dgm:prSet>
      <dgm:spPr/>
    </dgm:pt>
    <dgm:pt modelId="{AC7292D0-7627-4B94-A00D-DE556F296FB6}" type="pres">
      <dgm:prSet presAssocID="{CBFF566F-8333-426C-9B26-90E0F854DE8C}" presName="descendantText" presStyleLbl="alignAccFollowNode1" presStyleIdx="1" presStyleCnt="4">
        <dgm:presLayoutVars>
          <dgm:bulletEnabled val="1"/>
        </dgm:presLayoutVars>
      </dgm:prSet>
      <dgm:spPr/>
    </dgm:pt>
    <dgm:pt modelId="{9E9B4C87-FB12-4357-80A0-44FFB4099214}" type="pres">
      <dgm:prSet presAssocID="{20E6346B-5376-43FB-802E-9FD841B83DA6}" presName="sp" presStyleCnt="0"/>
      <dgm:spPr/>
    </dgm:pt>
    <dgm:pt modelId="{3DA69DF8-CCAE-46E7-98AF-9B78628B5B23}" type="pres">
      <dgm:prSet presAssocID="{4648F6F6-4CDA-4D57-B150-9EB73C0BFB10}" presName="linNode" presStyleCnt="0"/>
      <dgm:spPr/>
    </dgm:pt>
    <dgm:pt modelId="{207E5673-D9EF-47E2-BEB4-CD677DA090B0}" type="pres">
      <dgm:prSet presAssocID="{4648F6F6-4CDA-4D57-B150-9EB73C0BFB10}" presName="parentText" presStyleLbl="node1" presStyleIdx="2" presStyleCnt="4">
        <dgm:presLayoutVars>
          <dgm:chMax val="1"/>
          <dgm:bulletEnabled val="1"/>
        </dgm:presLayoutVars>
      </dgm:prSet>
      <dgm:spPr/>
    </dgm:pt>
    <dgm:pt modelId="{CC83F4F1-8506-4E48-97BC-C384F23C5969}" type="pres">
      <dgm:prSet presAssocID="{4648F6F6-4CDA-4D57-B150-9EB73C0BFB10}" presName="descendantText" presStyleLbl="alignAccFollowNode1" presStyleIdx="2" presStyleCnt="4">
        <dgm:presLayoutVars>
          <dgm:bulletEnabled val="1"/>
        </dgm:presLayoutVars>
      </dgm:prSet>
      <dgm:spPr/>
    </dgm:pt>
    <dgm:pt modelId="{D41B2515-5B33-4047-AB48-6141854538D4}" type="pres">
      <dgm:prSet presAssocID="{668B6302-AD18-4CE8-B487-733D52B1ADC3}" presName="sp" presStyleCnt="0"/>
      <dgm:spPr/>
    </dgm:pt>
    <dgm:pt modelId="{D9A5AE1A-0E12-4076-8851-955D04789F8A}" type="pres">
      <dgm:prSet presAssocID="{3A499BF0-8AE1-4135-A6A1-2AC64BFDE607}" presName="linNode" presStyleCnt="0"/>
      <dgm:spPr/>
    </dgm:pt>
    <dgm:pt modelId="{FB08FBD5-3BEE-4876-802D-46D0ABA5132E}" type="pres">
      <dgm:prSet presAssocID="{3A499BF0-8AE1-4135-A6A1-2AC64BFDE607}" presName="parentText" presStyleLbl="node1" presStyleIdx="3" presStyleCnt="4">
        <dgm:presLayoutVars>
          <dgm:chMax val="1"/>
          <dgm:bulletEnabled val="1"/>
        </dgm:presLayoutVars>
      </dgm:prSet>
      <dgm:spPr/>
    </dgm:pt>
    <dgm:pt modelId="{C48A6025-49F9-4B1D-96C7-227332D3659E}" type="pres">
      <dgm:prSet presAssocID="{3A499BF0-8AE1-4135-A6A1-2AC64BFDE607}" presName="descendantText" presStyleLbl="alignAccFollowNode1" presStyleIdx="3" presStyleCnt="4">
        <dgm:presLayoutVars>
          <dgm:bulletEnabled val="1"/>
        </dgm:presLayoutVars>
      </dgm:prSet>
      <dgm:spPr/>
    </dgm:pt>
  </dgm:ptLst>
  <dgm:cxnLst>
    <dgm:cxn modelId="{C5B38200-36C9-4AE4-AB4A-71BF0FA1CB2D}" type="presOf" srcId="{07DD11EF-94AE-4CF2-ABAA-6D3B01177603}" destId="{C48A6025-49F9-4B1D-96C7-227332D3659E}" srcOrd="0" destOrd="0" presId="urn:microsoft.com/office/officeart/2005/8/layout/vList5"/>
    <dgm:cxn modelId="{7F7F9206-0B9F-4363-9747-E5EB5C4B0031}" srcId="{DE8D762C-41D5-4811-879A-EA2A6F0B7B1D}" destId="{CBFF566F-8333-426C-9B26-90E0F854DE8C}" srcOrd="1" destOrd="0" parTransId="{135EEF51-590F-4C05-BA75-9C46C852A2F6}" sibTransId="{20E6346B-5376-43FB-802E-9FD841B83DA6}"/>
    <dgm:cxn modelId="{A4D9A409-F598-43DE-88C1-34F70FF84C8F}" srcId="{DE8D762C-41D5-4811-879A-EA2A6F0B7B1D}" destId="{4648F6F6-4CDA-4D57-B150-9EB73C0BFB10}" srcOrd="2" destOrd="0" parTransId="{73DABAA1-C41B-40A8-A124-CE67F2E37292}" sibTransId="{668B6302-AD18-4CE8-B487-733D52B1ADC3}"/>
    <dgm:cxn modelId="{85145526-7B0D-406C-837E-F804EA2D5AEB}" type="presOf" srcId="{4648F6F6-4CDA-4D57-B150-9EB73C0BFB10}" destId="{207E5673-D9EF-47E2-BEB4-CD677DA090B0}" srcOrd="0" destOrd="0" presId="urn:microsoft.com/office/officeart/2005/8/layout/vList5"/>
    <dgm:cxn modelId="{B4959735-22E7-4BF7-8876-509FA107B73E}" type="presOf" srcId="{7DFE15A2-022E-4858-B19F-9A6FFE375178}" destId="{92B1B01F-1BD8-4034-AA0C-E4B214C18978}" srcOrd="0" destOrd="0" presId="urn:microsoft.com/office/officeart/2005/8/layout/vList5"/>
    <dgm:cxn modelId="{8D3ED85C-B579-45C6-8867-F4BFD18595BA}" type="presOf" srcId="{0A8A740A-31B8-4982-9F0F-8F6A91056A55}" destId="{AC7292D0-7627-4B94-A00D-DE556F296FB6}" srcOrd="0" destOrd="0" presId="urn:microsoft.com/office/officeart/2005/8/layout/vList5"/>
    <dgm:cxn modelId="{2985C45E-71EF-4A0C-BD1D-11D6847DB677}" type="presOf" srcId="{C7BA64D8-3DEF-471D-9065-A5C1C7F32624}" destId="{F7A19319-5373-44BA-86F2-1C4D4C3B49A9}" srcOrd="0" destOrd="0" presId="urn:microsoft.com/office/officeart/2005/8/layout/vList5"/>
    <dgm:cxn modelId="{9161A162-EFE4-4C9D-82FA-58580C8D6299}" type="presOf" srcId="{3A499BF0-8AE1-4135-A6A1-2AC64BFDE607}" destId="{FB08FBD5-3BEE-4876-802D-46D0ABA5132E}" srcOrd="0" destOrd="0" presId="urn:microsoft.com/office/officeart/2005/8/layout/vList5"/>
    <dgm:cxn modelId="{66984A6B-CBD2-4D7C-AB46-F60568513D54}" type="presOf" srcId="{021C4FB9-DC3F-454B-83EB-B2D090557C15}" destId="{CC83F4F1-8506-4E48-97BC-C384F23C5969}" srcOrd="0" destOrd="0" presId="urn:microsoft.com/office/officeart/2005/8/layout/vList5"/>
    <dgm:cxn modelId="{80F8FE95-E873-49C9-9815-8564F0FEA7F4}" srcId="{4648F6F6-4CDA-4D57-B150-9EB73C0BFB10}" destId="{021C4FB9-DC3F-454B-83EB-B2D090557C15}" srcOrd="0" destOrd="0" parTransId="{CA036DCF-5B87-4077-962A-CB37F5D9A843}" sibTransId="{F605BA57-FF6F-4359-9229-EF47DC9A4F37}"/>
    <dgm:cxn modelId="{827330A1-91FA-4BE6-BBF0-A7D13F4AD688}" srcId="{CBFF566F-8333-426C-9B26-90E0F854DE8C}" destId="{0A8A740A-31B8-4982-9F0F-8F6A91056A55}" srcOrd="0" destOrd="0" parTransId="{748CBEB1-2B65-4368-AAE3-6AFCBCFC5EF1}" sibTransId="{02B3F4FB-1F47-4799-A097-D9F51B153FF7}"/>
    <dgm:cxn modelId="{B9B45AA6-A36C-436C-A3A1-067078E879B0}" type="presOf" srcId="{DE8D762C-41D5-4811-879A-EA2A6F0B7B1D}" destId="{74C18C3F-4E96-48C7-8828-32E7E13FEF27}" srcOrd="0" destOrd="0" presId="urn:microsoft.com/office/officeart/2005/8/layout/vList5"/>
    <dgm:cxn modelId="{574D05B0-0CF7-4E08-8BFD-281A9711A3E8}" srcId="{DE8D762C-41D5-4811-879A-EA2A6F0B7B1D}" destId="{3A499BF0-8AE1-4135-A6A1-2AC64BFDE607}" srcOrd="3" destOrd="0" parTransId="{CDD1B04C-9B69-4630-A6E3-8709F5DEE44D}" sibTransId="{4D68AF88-5792-4DA2-B3B4-0DCC3A0155B1}"/>
    <dgm:cxn modelId="{E4B500BA-7C31-4EA6-82FF-CF97E4D667BB}" srcId="{7DFE15A2-022E-4858-B19F-9A6FFE375178}" destId="{C7BA64D8-3DEF-471D-9065-A5C1C7F32624}" srcOrd="0" destOrd="0" parTransId="{F53EF0BD-DA43-4109-B39E-943C74E98691}" sibTransId="{AFF0BB95-E32A-45AA-ADFC-CABF3061FB08}"/>
    <dgm:cxn modelId="{54B430BF-0084-422A-AA15-BDD284620F86}" type="presOf" srcId="{CBFF566F-8333-426C-9B26-90E0F854DE8C}" destId="{1D6CAF65-8274-4F1C-9F88-F79B716F7904}" srcOrd="0" destOrd="0" presId="urn:microsoft.com/office/officeart/2005/8/layout/vList5"/>
    <dgm:cxn modelId="{974EEFCE-0C84-45C6-A8A6-CC861176C9E4}" srcId="{3A499BF0-8AE1-4135-A6A1-2AC64BFDE607}" destId="{07DD11EF-94AE-4CF2-ABAA-6D3B01177603}" srcOrd="0" destOrd="0" parTransId="{85ED81EA-E8FF-4E8C-A960-382B8FCBFD64}" sibTransId="{7E141571-B142-4945-8650-14EC6872327F}"/>
    <dgm:cxn modelId="{79DBEEF8-834F-48F5-A859-51C7D9CC1ED3}" srcId="{DE8D762C-41D5-4811-879A-EA2A6F0B7B1D}" destId="{7DFE15A2-022E-4858-B19F-9A6FFE375178}" srcOrd="0" destOrd="0" parTransId="{825352A4-8C79-42C9-AC98-BDA0DBE47539}" sibTransId="{5C8F4F26-0A54-4668-BDD8-866CAB7CBA31}"/>
    <dgm:cxn modelId="{115B21ED-223A-45B1-9F26-2E2B42743A5F}" type="presParOf" srcId="{74C18C3F-4E96-48C7-8828-32E7E13FEF27}" destId="{6874F529-9BCE-428F-B969-896D7A27B777}" srcOrd="0" destOrd="0" presId="urn:microsoft.com/office/officeart/2005/8/layout/vList5"/>
    <dgm:cxn modelId="{DF954D79-F1C9-4ACA-89B4-2259AF1E7DAE}" type="presParOf" srcId="{6874F529-9BCE-428F-B969-896D7A27B777}" destId="{92B1B01F-1BD8-4034-AA0C-E4B214C18978}" srcOrd="0" destOrd="0" presId="urn:microsoft.com/office/officeart/2005/8/layout/vList5"/>
    <dgm:cxn modelId="{6634EE36-FF40-4AF5-A45F-60F98E561005}" type="presParOf" srcId="{6874F529-9BCE-428F-B969-896D7A27B777}" destId="{F7A19319-5373-44BA-86F2-1C4D4C3B49A9}" srcOrd="1" destOrd="0" presId="urn:microsoft.com/office/officeart/2005/8/layout/vList5"/>
    <dgm:cxn modelId="{5BD5FDA2-6B2B-4505-9DDB-0EE2E3E0958E}" type="presParOf" srcId="{74C18C3F-4E96-48C7-8828-32E7E13FEF27}" destId="{38CE7911-1918-431B-BFB1-89B37DEBBA12}" srcOrd="1" destOrd="0" presId="urn:microsoft.com/office/officeart/2005/8/layout/vList5"/>
    <dgm:cxn modelId="{73A2082B-77B8-4072-8427-18CFDC2379AB}" type="presParOf" srcId="{74C18C3F-4E96-48C7-8828-32E7E13FEF27}" destId="{DF97E9A7-2BCD-4D9D-92AE-AB373220B639}" srcOrd="2" destOrd="0" presId="urn:microsoft.com/office/officeart/2005/8/layout/vList5"/>
    <dgm:cxn modelId="{2509B6A0-134D-4527-AAA4-953D49266C43}" type="presParOf" srcId="{DF97E9A7-2BCD-4D9D-92AE-AB373220B639}" destId="{1D6CAF65-8274-4F1C-9F88-F79B716F7904}" srcOrd="0" destOrd="0" presId="urn:microsoft.com/office/officeart/2005/8/layout/vList5"/>
    <dgm:cxn modelId="{EFAAE873-BE12-4F92-B9FD-746EEF1AC63D}" type="presParOf" srcId="{DF97E9A7-2BCD-4D9D-92AE-AB373220B639}" destId="{AC7292D0-7627-4B94-A00D-DE556F296FB6}" srcOrd="1" destOrd="0" presId="urn:microsoft.com/office/officeart/2005/8/layout/vList5"/>
    <dgm:cxn modelId="{4261A1CC-D6D4-4069-A96F-02D5A2ED9E79}" type="presParOf" srcId="{74C18C3F-4E96-48C7-8828-32E7E13FEF27}" destId="{9E9B4C87-FB12-4357-80A0-44FFB4099214}" srcOrd="3" destOrd="0" presId="urn:microsoft.com/office/officeart/2005/8/layout/vList5"/>
    <dgm:cxn modelId="{8A0F64F3-E7BE-407F-8313-F50FE42983FB}" type="presParOf" srcId="{74C18C3F-4E96-48C7-8828-32E7E13FEF27}" destId="{3DA69DF8-CCAE-46E7-98AF-9B78628B5B23}" srcOrd="4" destOrd="0" presId="urn:microsoft.com/office/officeart/2005/8/layout/vList5"/>
    <dgm:cxn modelId="{64A25A91-E9C8-47B9-9B55-668F4D585299}" type="presParOf" srcId="{3DA69DF8-CCAE-46E7-98AF-9B78628B5B23}" destId="{207E5673-D9EF-47E2-BEB4-CD677DA090B0}" srcOrd="0" destOrd="0" presId="urn:microsoft.com/office/officeart/2005/8/layout/vList5"/>
    <dgm:cxn modelId="{F87B29B4-8ED1-4C4A-B35F-27D544104B06}" type="presParOf" srcId="{3DA69DF8-CCAE-46E7-98AF-9B78628B5B23}" destId="{CC83F4F1-8506-4E48-97BC-C384F23C5969}" srcOrd="1" destOrd="0" presId="urn:microsoft.com/office/officeart/2005/8/layout/vList5"/>
    <dgm:cxn modelId="{BA597D7F-5669-4D85-AE34-DF02999FDC71}" type="presParOf" srcId="{74C18C3F-4E96-48C7-8828-32E7E13FEF27}" destId="{D41B2515-5B33-4047-AB48-6141854538D4}" srcOrd="5" destOrd="0" presId="urn:microsoft.com/office/officeart/2005/8/layout/vList5"/>
    <dgm:cxn modelId="{E3934FBB-A25A-47CA-BF9A-FB7E081D6BE9}" type="presParOf" srcId="{74C18C3F-4E96-48C7-8828-32E7E13FEF27}" destId="{D9A5AE1A-0E12-4076-8851-955D04789F8A}" srcOrd="6" destOrd="0" presId="urn:microsoft.com/office/officeart/2005/8/layout/vList5"/>
    <dgm:cxn modelId="{ED7C17DD-3BC8-4434-AB10-A375C87415D8}" type="presParOf" srcId="{D9A5AE1A-0E12-4076-8851-955D04789F8A}" destId="{FB08FBD5-3BEE-4876-802D-46D0ABA5132E}" srcOrd="0" destOrd="0" presId="urn:microsoft.com/office/officeart/2005/8/layout/vList5"/>
    <dgm:cxn modelId="{82CBAC20-829B-417F-8DD2-C444369B9B6E}" type="presParOf" srcId="{D9A5AE1A-0E12-4076-8851-955D04789F8A}" destId="{C48A6025-49F9-4B1D-96C7-227332D3659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D0B6BA-9612-4C47-88CC-78F45172CDE8}"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t-IT"/>
        </a:p>
      </dgm:t>
    </dgm:pt>
    <dgm:pt modelId="{DC2F915F-D442-40AF-AFF2-D068533172DC}">
      <dgm:prSet phldrT="[Testo]" custT="1"/>
      <dgm:spPr/>
      <dgm:t>
        <a:bodyPr/>
        <a:lstStyle/>
        <a:p>
          <a:r>
            <a:rPr lang="it-IT" sz="2200" b="1" dirty="0"/>
            <a:t>Massa d’aria calda che passa su una superficie fredda</a:t>
          </a:r>
        </a:p>
        <a:p>
          <a:r>
            <a:rPr lang="it-IT" sz="1600" b="1" u="none" dirty="0"/>
            <a:t>        (W: </a:t>
          </a:r>
          <a:r>
            <a:rPr lang="it-IT" sz="1600" b="1" u="none" dirty="0" err="1"/>
            <a:t>warm</a:t>
          </a:r>
          <a:r>
            <a:rPr lang="it-IT" sz="1600" b="1" u="none" dirty="0"/>
            <a:t> = stabile)</a:t>
          </a:r>
        </a:p>
      </dgm:t>
    </dgm:pt>
    <dgm:pt modelId="{DEB1D1B3-316A-4FD7-97DB-0C8E65F7ECB5}" type="parTrans" cxnId="{36AC9524-160E-41FD-8FF9-768151196018}">
      <dgm:prSet/>
      <dgm:spPr/>
      <dgm:t>
        <a:bodyPr/>
        <a:lstStyle/>
        <a:p>
          <a:endParaRPr lang="it-IT" b="1"/>
        </a:p>
      </dgm:t>
    </dgm:pt>
    <dgm:pt modelId="{374D083D-0F6A-426B-B830-A1C538859BD2}" type="sibTrans" cxnId="{36AC9524-160E-41FD-8FF9-768151196018}">
      <dgm:prSet/>
      <dgm:spPr/>
      <dgm:t>
        <a:bodyPr/>
        <a:lstStyle/>
        <a:p>
          <a:endParaRPr lang="it-IT" b="1"/>
        </a:p>
      </dgm:t>
    </dgm:pt>
    <dgm:pt modelId="{B22DEC21-67CE-43CC-A44F-65DC2B194FB1}">
      <dgm:prSet phldrT="[Testo]"/>
      <dgm:spPr/>
      <dgm:t>
        <a:bodyPr/>
        <a:lstStyle/>
        <a:p>
          <a:pPr algn="just"/>
          <a:r>
            <a:rPr lang="it-IT" b="1" dirty="0"/>
            <a:t>Si origina nelle zone tropicali. E’ più calda delle masse d’aria adiacenti o della superficie sulla quale si sposta</a:t>
          </a:r>
        </a:p>
      </dgm:t>
    </dgm:pt>
    <dgm:pt modelId="{2E768292-9F8D-4CC1-80AE-16239548E018}" type="parTrans" cxnId="{81BDC81F-C6C2-4C2E-80E4-C93461B20249}">
      <dgm:prSet/>
      <dgm:spPr/>
      <dgm:t>
        <a:bodyPr/>
        <a:lstStyle/>
        <a:p>
          <a:endParaRPr lang="it-IT" b="1"/>
        </a:p>
      </dgm:t>
    </dgm:pt>
    <dgm:pt modelId="{05FB0206-37AF-49B0-A0A1-01BF2F89582D}" type="sibTrans" cxnId="{81BDC81F-C6C2-4C2E-80E4-C93461B20249}">
      <dgm:prSet/>
      <dgm:spPr/>
      <dgm:t>
        <a:bodyPr/>
        <a:lstStyle/>
        <a:p>
          <a:endParaRPr lang="it-IT" b="1"/>
        </a:p>
      </dgm:t>
    </dgm:pt>
    <dgm:pt modelId="{B205CF61-3F35-470A-8125-E38F85A35201}">
      <dgm:prSet phldrT="[Testo]" custT="1"/>
      <dgm:spPr/>
      <dgm:t>
        <a:bodyPr/>
        <a:lstStyle/>
        <a:p>
          <a:r>
            <a:rPr lang="it-IT" sz="2200" b="1" dirty="0"/>
            <a:t>Massa d’aria fredda che passa su una superficie calda</a:t>
          </a:r>
        </a:p>
        <a:p>
          <a:r>
            <a:rPr lang="it-IT" sz="1800" b="1" dirty="0"/>
            <a:t>      (K: </a:t>
          </a:r>
          <a:r>
            <a:rPr lang="it-IT" sz="1800" b="1" dirty="0" err="1"/>
            <a:t>kalt=instabile</a:t>
          </a:r>
          <a:r>
            <a:rPr lang="it-IT" sz="1800" b="1" dirty="0"/>
            <a:t>)</a:t>
          </a:r>
        </a:p>
      </dgm:t>
    </dgm:pt>
    <dgm:pt modelId="{70BDDEA3-B85E-498F-9586-BA89D402BAA4}" type="parTrans" cxnId="{3D5279B3-F452-4A37-BF06-218C56CB64F8}">
      <dgm:prSet/>
      <dgm:spPr/>
      <dgm:t>
        <a:bodyPr/>
        <a:lstStyle/>
        <a:p>
          <a:endParaRPr lang="it-IT" b="1"/>
        </a:p>
      </dgm:t>
    </dgm:pt>
    <dgm:pt modelId="{9C55927E-22B4-40E2-BABA-773C49E2A6E0}" type="sibTrans" cxnId="{3D5279B3-F452-4A37-BF06-218C56CB64F8}">
      <dgm:prSet/>
      <dgm:spPr/>
      <dgm:t>
        <a:bodyPr/>
        <a:lstStyle/>
        <a:p>
          <a:endParaRPr lang="it-IT" b="1"/>
        </a:p>
      </dgm:t>
    </dgm:pt>
    <dgm:pt modelId="{7D4F58AD-771C-4D7A-9FA7-835368925751}">
      <dgm:prSet phldrT="[Testo]"/>
      <dgm:spPr/>
      <dgm:t>
        <a:bodyPr/>
        <a:lstStyle/>
        <a:p>
          <a:pPr algn="just"/>
          <a:r>
            <a:rPr lang="it-IT" b="1" dirty="0"/>
            <a:t>Si origina nelle zone polari E’ più fredda delle masse d’aria adiacenti o della superficie sulla quale si sposta</a:t>
          </a:r>
        </a:p>
      </dgm:t>
    </dgm:pt>
    <dgm:pt modelId="{082E279B-B09D-48CE-8ED4-69E956FDF7BC}" type="parTrans" cxnId="{013EEEE4-CDB4-40C1-9426-8236E5A1AC91}">
      <dgm:prSet/>
      <dgm:spPr/>
      <dgm:t>
        <a:bodyPr/>
        <a:lstStyle/>
        <a:p>
          <a:endParaRPr lang="it-IT" b="1"/>
        </a:p>
      </dgm:t>
    </dgm:pt>
    <dgm:pt modelId="{C0445799-EA7B-4331-8242-8AFF20CFF7D6}" type="sibTrans" cxnId="{013EEEE4-CDB4-40C1-9426-8236E5A1AC91}">
      <dgm:prSet/>
      <dgm:spPr/>
      <dgm:t>
        <a:bodyPr/>
        <a:lstStyle/>
        <a:p>
          <a:endParaRPr lang="it-IT" b="1"/>
        </a:p>
      </dgm:t>
    </dgm:pt>
    <dgm:pt modelId="{EEDBCC1D-ED4A-4540-9297-576803254257}" type="pres">
      <dgm:prSet presAssocID="{94D0B6BA-9612-4C47-88CC-78F45172CDE8}" presName="Name0" presStyleCnt="0">
        <dgm:presLayoutVars>
          <dgm:dir/>
          <dgm:animLvl val="lvl"/>
          <dgm:resizeHandles/>
        </dgm:presLayoutVars>
      </dgm:prSet>
      <dgm:spPr/>
    </dgm:pt>
    <dgm:pt modelId="{88ECBAB2-5965-4900-AC0C-FDF923144878}" type="pres">
      <dgm:prSet presAssocID="{DC2F915F-D442-40AF-AFF2-D068533172DC}" presName="linNode" presStyleCnt="0"/>
      <dgm:spPr/>
    </dgm:pt>
    <dgm:pt modelId="{7DB608BA-7F23-46C2-9E84-8E598136072D}" type="pres">
      <dgm:prSet presAssocID="{DC2F915F-D442-40AF-AFF2-D068533172DC}" presName="parentShp" presStyleLbl="node1" presStyleIdx="0" presStyleCnt="2">
        <dgm:presLayoutVars>
          <dgm:bulletEnabled val="1"/>
        </dgm:presLayoutVars>
      </dgm:prSet>
      <dgm:spPr/>
    </dgm:pt>
    <dgm:pt modelId="{FCD99270-7414-453B-96AB-78F43F8B1620}" type="pres">
      <dgm:prSet presAssocID="{DC2F915F-D442-40AF-AFF2-D068533172DC}" presName="childShp" presStyleLbl="bgAccFollowNode1" presStyleIdx="0" presStyleCnt="2">
        <dgm:presLayoutVars>
          <dgm:bulletEnabled val="1"/>
        </dgm:presLayoutVars>
      </dgm:prSet>
      <dgm:spPr/>
    </dgm:pt>
    <dgm:pt modelId="{649CCFE9-5BD4-4AB3-A194-DD82178C59AC}" type="pres">
      <dgm:prSet presAssocID="{374D083D-0F6A-426B-B830-A1C538859BD2}" presName="spacing" presStyleCnt="0"/>
      <dgm:spPr/>
    </dgm:pt>
    <dgm:pt modelId="{FD775645-B73D-4FE3-BE47-F722BB02A035}" type="pres">
      <dgm:prSet presAssocID="{B205CF61-3F35-470A-8125-E38F85A35201}" presName="linNode" presStyleCnt="0"/>
      <dgm:spPr/>
    </dgm:pt>
    <dgm:pt modelId="{8B7AB28F-FAA1-4857-BBB9-A196A753971D}" type="pres">
      <dgm:prSet presAssocID="{B205CF61-3F35-470A-8125-E38F85A35201}" presName="parentShp" presStyleLbl="node1" presStyleIdx="1" presStyleCnt="2">
        <dgm:presLayoutVars>
          <dgm:bulletEnabled val="1"/>
        </dgm:presLayoutVars>
      </dgm:prSet>
      <dgm:spPr/>
    </dgm:pt>
    <dgm:pt modelId="{8DBA549C-1930-4191-AC4B-1756244B3A3C}" type="pres">
      <dgm:prSet presAssocID="{B205CF61-3F35-470A-8125-E38F85A35201}" presName="childShp" presStyleLbl="bgAccFollowNode1" presStyleIdx="1" presStyleCnt="2">
        <dgm:presLayoutVars>
          <dgm:bulletEnabled val="1"/>
        </dgm:presLayoutVars>
      </dgm:prSet>
      <dgm:spPr/>
    </dgm:pt>
  </dgm:ptLst>
  <dgm:cxnLst>
    <dgm:cxn modelId="{3931480D-93F4-44A6-A050-5D09C5EC0F84}" type="presOf" srcId="{7D4F58AD-771C-4D7A-9FA7-835368925751}" destId="{8DBA549C-1930-4191-AC4B-1756244B3A3C}" srcOrd="0" destOrd="0" presId="urn:microsoft.com/office/officeart/2005/8/layout/vList6"/>
    <dgm:cxn modelId="{81BDC81F-C6C2-4C2E-80E4-C93461B20249}" srcId="{DC2F915F-D442-40AF-AFF2-D068533172DC}" destId="{B22DEC21-67CE-43CC-A44F-65DC2B194FB1}" srcOrd="0" destOrd="0" parTransId="{2E768292-9F8D-4CC1-80AE-16239548E018}" sibTransId="{05FB0206-37AF-49B0-A0A1-01BF2F89582D}"/>
    <dgm:cxn modelId="{36AC9524-160E-41FD-8FF9-768151196018}" srcId="{94D0B6BA-9612-4C47-88CC-78F45172CDE8}" destId="{DC2F915F-D442-40AF-AFF2-D068533172DC}" srcOrd="0" destOrd="0" parTransId="{DEB1D1B3-316A-4FD7-97DB-0C8E65F7ECB5}" sibTransId="{374D083D-0F6A-426B-B830-A1C538859BD2}"/>
    <dgm:cxn modelId="{0289ED82-DAEE-40CF-9089-9B550D77D098}" type="presOf" srcId="{DC2F915F-D442-40AF-AFF2-D068533172DC}" destId="{7DB608BA-7F23-46C2-9E84-8E598136072D}" srcOrd="0" destOrd="0" presId="urn:microsoft.com/office/officeart/2005/8/layout/vList6"/>
    <dgm:cxn modelId="{86A1D898-58B4-47A7-B155-46308045DBB9}" type="presOf" srcId="{94D0B6BA-9612-4C47-88CC-78F45172CDE8}" destId="{EEDBCC1D-ED4A-4540-9297-576803254257}" srcOrd="0" destOrd="0" presId="urn:microsoft.com/office/officeart/2005/8/layout/vList6"/>
    <dgm:cxn modelId="{23B9659F-CAA3-4D73-B46B-5D8BDDCD7CC8}" type="presOf" srcId="{B22DEC21-67CE-43CC-A44F-65DC2B194FB1}" destId="{FCD99270-7414-453B-96AB-78F43F8B1620}" srcOrd="0" destOrd="0" presId="urn:microsoft.com/office/officeart/2005/8/layout/vList6"/>
    <dgm:cxn modelId="{3D5279B3-F452-4A37-BF06-218C56CB64F8}" srcId="{94D0B6BA-9612-4C47-88CC-78F45172CDE8}" destId="{B205CF61-3F35-470A-8125-E38F85A35201}" srcOrd="1" destOrd="0" parTransId="{70BDDEA3-B85E-498F-9586-BA89D402BAA4}" sibTransId="{9C55927E-22B4-40E2-BABA-773C49E2A6E0}"/>
    <dgm:cxn modelId="{ED786CBE-6D17-4393-AD8D-5D058A715B30}" type="presOf" srcId="{B205CF61-3F35-470A-8125-E38F85A35201}" destId="{8B7AB28F-FAA1-4857-BBB9-A196A753971D}" srcOrd="0" destOrd="0" presId="urn:microsoft.com/office/officeart/2005/8/layout/vList6"/>
    <dgm:cxn modelId="{013EEEE4-CDB4-40C1-9426-8236E5A1AC91}" srcId="{B205CF61-3F35-470A-8125-E38F85A35201}" destId="{7D4F58AD-771C-4D7A-9FA7-835368925751}" srcOrd="0" destOrd="0" parTransId="{082E279B-B09D-48CE-8ED4-69E956FDF7BC}" sibTransId="{C0445799-EA7B-4331-8242-8AFF20CFF7D6}"/>
    <dgm:cxn modelId="{5D29FD22-09BF-4AA1-A1B9-6A498F1624B2}" type="presParOf" srcId="{EEDBCC1D-ED4A-4540-9297-576803254257}" destId="{88ECBAB2-5965-4900-AC0C-FDF923144878}" srcOrd="0" destOrd="0" presId="urn:microsoft.com/office/officeart/2005/8/layout/vList6"/>
    <dgm:cxn modelId="{5FBCEAC4-4026-46EC-AEF3-ACE319A5E255}" type="presParOf" srcId="{88ECBAB2-5965-4900-AC0C-FDF923144878}" destId="{7DB608BA-7F23-46C2-9E84-8E598136072D}" srcOrd="0" destOrd="0" presId="urn:microsoft.com/office/officeart/2005/8/layout/vList6"/>
    <dgm:cxn modelId="{78B4E906-4A0F-45B7-A883-BCE9A0333A9B}" type="presParOf" srcId="{88ECBAB2-5965-4900-AC0C-FDF923144878}" destId="{FCD99270-7414-453B-96AB-78F43F8B1620}" srcOrd="1" destOrd="0" presId="urn:microsoft.com/office/officeart/2005/8/layout/vList6"/>
    <dgm:cxn modelId="{5A1415C1-4101-4257-91B7-757DA59530AF}" type="presParOf" srcId="{EEDBCC1D-ED4A-4540-9297-576803254257}" destId="{649CCFE9-5BD4-4AB3-A194-DD82178C59AC}" srcOrd="1" destOrd="0" presId="urn:microsoft.com/office/officeart/2005/8/layout/vList6"/>
    <dgm:cxn modelId="{2F1CCEEE-A3D0-4A7C-9B03-A99356B90813}" type="presParOf" srcId="{EEDBCC1D-ED4A-4540-9297-576803254257}" destId="{FD775645-B73D-4FE3-BE47-F722BB02A035}" srcOrd="2" destOrd="0" presId="urn:microsoft.com/office/officeart/2005/8/layout/vList6"/>
    <dgm:cxn modelId="{A92B6CDD-7663-4F01-A777-1B2431FBD404}" type="presParOf" srcId="{FD775645-B73D-4FE3-BE47-F722BB02A035}" destId="{8B7AB28F-FAA1-4857-BBB9-A196A753971D}" srcOrd="0" destOrd="0" presId="urn:microsoft.com/office/officeart/2005/8/layout/vList6"/>
    <dgm:cxn modelId="{52FA72A4-9C06-4ECB-B2DD-22D546AA808A}" type="presParOf" srcId="{FD775645-B73D-4FE3-BE47-F722BB02A035}" destId="{8DBA549C-1930-4191-AC4B-1756244B3A3C}"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3531824-58C4-447D-B5B3-43514A43173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t-IT"/>
        </a:p>
      </dgm:t>
    </dgm:pt>
    <dgm:pt modelId="{D2DF276A-E8E5-4705-81AF-AD99B20A1364}">
      <dgm:prSet phldrT="[Testo]"/>
      <dgm:spPr/>
      <dgm:t>
        <a:bodyPr/>
        <a:lstStyle/>
        <a:p>
          <a:r>
            <a:rPr lang="it-IT" dirty="0" err="1"/>
            <a:t>cAk</a:t>
          </a:r>
          <a:endParaRPr lang="it-IT" dirty="0"/>
        </a:p>
      </dgm:t>
    </dgm:pt>
    <dgm:pt modelId="{F7D7F6C1-7C92-4867-A85E-C66DD63B3B2C}" type="parTrans" cxnId="{3E5BB11F-606F-48D1-B358-B5299C5759BC}">
      <dgm:prSet/>
      <dgm:spPr/>
      <dgm:t>
        <a:bodyPr/>
        <a:lstStyle/>
        <a:p>
          <a:endParaRPr lang="it-IT"/>
        </a:p>
      </dgm:t>
    </dgm:pt>
    <dgm:pt modelId="{5E7350D9-BADB-41F0-B616-42475BB4F608}" type="sibTrans" cxnId="{3E5BB11F-606F-48D1-B358-B5299C5759BC}">
      <dgm:prSet/>
      <dgm:spPr/>
      <dgm:t>
        <a:bodyPr/>
        <a:lstStyle/>
        <a:p>
          <a:endParaRPr lang="it-IT"/>
        </a:p>
      </dgm:t>
    </dgm:pt>
    <dgm:pt modelId="{B77DDE82-14B9-454A-96A9-82F83B003C1F}">
      <dgm:prSet phldrT="[Testo]"/>
      <dgm:spPr/>
      <dgm:t>
        <a:bodyPr/>
        <a:lstStyle/>
        <a:p>
          <a:r>
            <a:rPr lang="it-IT" dirty="0"/>
            <a:t>Aria continentale</a:t>
          </a:r>
        </a:p>
      </dgm:t>
    </dgm:pt>
    <dgm:pt modelId="{A3280500-7F70-4FB1-88A2-47233D7C7825}" type="parTrans" cxnId="{3AD89853-1761-4383-8748-C43606EA3900}">
      <dgm:prSet/>
      <dgm:spPr/>
      <dgm:t>
        <a:bodyPr/>
        <a:lstStyle/>
        <a:p>
          <a:endParaRPr lang="it-IT"/>
        </a:p>
      </dgm:t>
    </dgm:pt>
    <dgm:pt modelId="{4BA30D7A-6FCC-4F2D-9B9A-69C3A3345242}" type="sibTrans" cxnId="{3AD89853-1761-4383-8748-C43606EA3900}">
      <dgm:prSet/>
      <dgm:spPr/>
      <dgm:t>
        <a:bodyPr/>
        <a:lstStyle/>
        <a:p>
          <a:endParaRPr lang="it-IT"/>
        </a:p>
      </dgm:t>
    </dgm:pt>
    <dgm:pt modelId="{E2AFE289-7A08-431A-A5BC-18EDD90CF21B}">
      <dgm:prSet phldrT="[Testo]"/>
      <dgm:spPr/>
      <dgm:t>
        <a:bodyPr/>
        <a:lstStyle/>
        <a:p>
          <a:r>
            <a:rPr lang="it-IT" dirty="0"/>
            <a:t>Povera di vapore acqueo</a:t>
          </a:r>
        </a:p>
      </dgm:t>
    </dgm:pt>
    <dgm:pt modelId="{44BC04DC-94E4-4A4A-9E5E-1E0144021A36}" type="parTrans" cxnId="{ED385716-CB65-4E54-A115-90E2193BD9CA}">
      <dgm:prSet/>
      <dgm:spPr/>
      <dgm:t>
        <a:bodyPr/>
        <a:lstStyle/>
        <a:p>
          <a:endParaRPr lang="it-IT"/>
        </a:p>
      </dgm:t>
    </dgm:pt>
    <dgm:pt modelId="{3DC363AD-EBE1-418C-B058-52BC88D636FF}" type="sibTrans" cxnId="{ED385716-CB65-4E54-A115-90E2193BD9CA}">
      <dgm:prSet/>
      <dgm:spPr/>
      <dgm:t>
        <a:bodyPr/>
        <a:lstStyle/>
        <a:p>
          <a:endParaRPr lang="it-IT"/>
        </a:p>
      </dgm:t>
    </dgm:pt>
    <dgm:pt modelId="{F143C635-63CC-4B02-A6F9-482587F01E3C}">
      <dgm:prSet phldrT="[Testo]"/>
      <dgm:spPr/>
      <dgm:t>
        <a:bodyPr/>
        <a:lstStyle/>
        <a:p>
          <a:r>
            <a:rPr lang="it-IT" dirty="0" err="1"/>
            <a:t>mTw</a:t>
          </a:r>
          <a:endParaRPr lang="it-IT" dirty="0"/>
        </a:p>
      </dgm:t>
    </dgm:pt>
    <dgm:pt modelId="{3ECD231F-8129-4840-80B3-A890DEB51BB9}" type="parTrans" cxnId="{38AC5536-B3E5-41CE-8DF0-8605E6F43AB0}">
      <dgm:prSet/>
      <dgm:spPr/>
      <dgm:t>
        <a:bodyPr/>
        <a:lstStyle/>
        <a:p>
          <a:endParaRPr lang="it-IT"/>
        </a:p>
      </dgm:t>
    </dgm:pt>
    <dgm:pt modelId="{B84936A5-4B68-4D03-A675-D85926042BE5}" type="sibTrans" cxnId="{38AC5536-B3E5-41CE-8DF0-8605E6F43AB0}">
      <dgm:prSet/>
      <dgm:spPr/>
      <dgm:t>
        <a:bodyPr/>
        <a:lstStyle/>
        <a:p>
          <a:endParaRPr lang="it-IT"/>
        </a:p>
      </dgm:t>
    </dgm:pt>
    <dgm:pt modelId="{B123ED8B-9FD0-449C-A297-34D70F79837B}">
      <dgm:prSet phldrT="[Testo]"/>
      <dgm:spPr/>
      <dgm:t>
        <a:bodyPr/>
        <a:lstStyle/>
        <a:p>
          <a:r>
            <a:rPr lang="it-IT" dirty="0"/>
            <a:t>Aria tropicale</a:t>
          </a:r>
        </a:p>
      </dgm:t>
    </dgm:pt>
    <dgm:pt modelId="{E76DD7CC-5AF0-4F90-AAFE-2085A5215561}" type="parTrans" cxnId="{3BF7A1DD-4969-4276-81A5-041401521F0C}">
      <dgm:prSet/>
      <dgm:spPr/>
      <dgm:t>
        <a:bodyPr/>
        <a:lstStyle/>
        <a:p>
          <a:endParaRPr lang="it-IT"/>
        </a:p>
      </dgm:t>
    </dgm:pt>
    <dgm:pt modelId="{06EC23DD-AAB0-46BB-AE1B-5FC91BA2EB79}" type="sibTrans" cxnId="{3BF7A1DD-4969-4276-81A5-041401521F0C}">
      <dgm:prSet/>
      <dgm:spPr/>
      <dgm:t>
        <a:bodyPr/>
        <a:lstStyle/>
        <a:p>
          <a:endParaRPr lang="it-IT"/>
        </a:p>
      </dgm:t>
    </dgm:pt>
    <dgm:pt modelId="{0CD79025-2F40-43FE-AB09-63C05A7787D2}">
      <dgm:prSet phldrT="[Testo]"/>
      <dgm:spPr/>
      <dgm:t>
        <a:bodyPr/>
        <a:lstStyle/>
        <a:p>
          <a:r>
            <a:rPr lang="it-IT" dirty="0"/>
            <a:t>Stabile</a:t>
          </a:r>
        </a:p>
      </dgm:t>
    </dgm:pt>
    <dgm:pt modelId="{9E51CCC7-315B-4653-B091-2C9437560B37}" type="parTrans" cxnId="{80C1E752-1E2B-462E-B9BA-BF49E698EF0C}">
      <dgm:prSet/>
      <dgm:spPr/>
      <dgm:t>
        <a:bodyPr/>
        <a:lstStyle/>
        <a:p>
          <a:endParaRPr lang="it-IT"/>
        </a:p>
      </dgm:t>
    </dgm:pt>
    <dgm:pt modelId="{1F45F1D2-AC15-4953-A0DF-E4F69FE7D460}" type="sibTrans" cxnId="{80C1E752-1E2B-462E-B9BA-BF49E698EF0C}">
      <dgm:prSet/>
      <dgm:spPr/>
      <dgm:t>
        <a:bodyPr/>
        <a:lstStyle/>
        <a:p>
          <a:endParaRPr lang="it-IT"/>
        </a:p>
      </dgm:t>
    </dgm:pt>
    <dgm:pt modelId="{97412185-5A7A-4B2A-9D8F-A26BB998F35F}">
      <dgm:prSet phldrT="[Testo]"/>
      <dgm:spPr/>
      <dgm:t>
        <a:bodyPr/>
        <a:lstStyle/>
        <a:p>
          <a:r>
            <a:rPr lang="it-IT" dirty="0"/>
            <a:t>Instabile</a:t>
          </a:r>
        </a:p>
      </dgm:t>
    </dgm:pt>
    <dgm:pt modelId="{6CCA2E0C-51B7-4151-8BF7-B967023A6C60}" type="parTrans" cxnId="{F6E52CE0-A00E-4539-A8ED-7852627E35EE}">
      <dgm:prSet/>
      <dgm:spPr/>
      <dgm:t>
        <a:bodyPr/>
        <a:lstStyle/>
        <a:p>
          <a:endParaRPr lang="it-IT"/>
        </a:p>
      </dgm:t>
    </dgm:pt>
    <dgm:pt modelId="{49C915AC-8EE6-4C57-8BF8-9335FF6AF263}" type="sibTrans" cxnId="{F6E52CE0-A00E-4539-A8ED-7852627E35EE}">
      <dgm:prSet/>
      <dgm:spPr/>
      <dgm:t>
        <a:bodyPr/>
        <a:lstStyle/>
        <a:p>
          <a:endParaRPr lang="it-IT"/>
        </a:p>
      </dgm:t>
    </dgm:pt>
    <dgm:pt modelId="{D290233C-09A4-4BF1-819F-04D4274AACC2}">
      <dgm:prSet phldrT="[Testo]"/>
      <dgm:spPr/>
      <dgm:t>
        <a:bodyPr/>
        <a:lstStyle/>
        <a:p>
          <a:r>
            <a:rPr lang="it-IT" dirty="0"/>
            <a:t>Ricca di vapore acqueo</a:t>
          </a:r>
        </a:p>
      </dgm:t>
    </dgm:pt>
    <dgm:pt modelId="{0D1ACAC4-CCC9-4102-B2B2-BC1DC5B3A210}" type="parTrans" cxnId="{1655AAEC-148D-46F0-85E8-BC6C61BC823F}">
      <dgm:prSet/>
      <dgm:spPr/>
      <dgm:t>
        <a:bodyPr/>
        <a:lstStyle/>
        <a:p>
          <a:endParaRPr lang="it-IT"/>
        </a:p>
      </dgm:t>
    </dgm:pt>
    <dgm:pt modelId="{482F713D-B6C5-4A70-8DE5-F46C56C983C2}" type="sibTrans" cxnId="{1655AAEC-148D-46F0-85E8-BC6C61BC823F}">
      <dgm:prSet/>
      <dgm:spPr/>
      <dgm:t>
        <a:bodyPr/>
        <a:lstStyle/>
        <a:p>
          <a:endParaRPr lang="it-IT"/>
        </a:p>
      </dgm:t>
    </dgm:pt>
    <dgm:pt modelId="{5D6E18DF-2FE1-4028-85B7-7E5E007586B1}" type="pres">
      <dgm:prSet presAssocID="{93531824-58C4-447D-B5B3-43514A431734}" presName="Name0" presStyleCnt="0">
        <dgm:presLayoutVars>
          <dgm:dir/>
          <dgm:animLvl val="lvl"/>
          <dgm:resizeHandles/>
        </dgm:presLayoutVars>
      </dgm:prSet>
      <dgm:spPr/>
    </dgm:pt>
    <dgm:pt modelId="{A6291349-344A-4FAF-A5F5-27D1D17C23F4}" type="pres">
      <dgm:prSet presAssocID="{D2DF276A-E8E5-4705-81AF-AD99B20A1364}" presName="linNode" presStyleCnt="0"/>
      <dgm:spPr/>
    </dgm:pt>
    <dgm:pt modelId="{2D5F9466-5A78-4588-95FC-93D8956D9C9D}" type="pres">
      <dgm:prSet presAssocID="{D2DF276A-E8E5-4705-81AF-AD99B20A1364}" presName="parentShp" presStyleLbl="node1" presStyleIdx="0" presStyleCnt="2">
        <dgm:presLayoutVars>
          <dgm:bulletEnabled val="1"/>
        </dgm:presLayoutVars>
      </dgm:prSet>
      <dgm:spPr/>
    </dgm:pt>
    <dgm:pt modelId="{3519DB25-D8B6-4431-9752-FA6EA04F3E70}" type="pres">
      <dgm:prSet presAssocID="{D2DF276A-E8E5-4705-81AF-AD99B20A1364}" presName="childShp" presStyleLbl="bgAccFollowNode1" presStyleIdx="0" presStyleCnt="2">
        <dgm:presLayoutVars>
          <dgm:bulletEnabled val="1"/>
        </dgm:presLayoutVars>
      </dgm:prSet>
      <dgm:spPr/>
    </dgm:pt>
    <dgm:pt modelId="{C22A2E08-661F-4E0D-B08E-A6791EE78B28}" type="pres">
      <dgm:prSet presAssocID="{5E7350D9-BADB-41F0-B616-42475BB4F608}" presName="spacing" presStyleCnt="0"/>
      <dgm:spPr/>
    </dgm:pt>
    <dgm:pt modelId="{EB442E87-0F6B-4E4B-A090-96653479143C}" type="pres">
      <dgm:prSet presAssocID="{F143C635-63CC-4B02-A6F9-482587F01E3C}" presName="linNode" presStyleCnt="0"/>
      <dgm:spPr/>
    </dgm:pt>
    <dgm:pt modelId="{B8D42054-86B5-4553-95B3-873C7D68460F}" type="pres">
      <dgm:prSet presAssocID="{F143C635-63CC-4B02-A6F9-482587F01E3C}" presName="parentShp" presStyleLbl="node1" presStyleIdx="1" presStyleCnt="2">
        <dgm:presLayoutVars>
          <dgm:bulletEnabled val="1"/>
        </dgm:presLayoutVars>
      </dgm:prSet>
      <dgm:spPr/>
    </dgm:pt>
    <dgm:pt modelId="{9F9A4008-96A7-4A6F-932F-9F392C27D9E3}" type="pres">
      <dgm:prSet presAssocID="{F143C635-63CC-4B02-A6F9-482587F01E3C}" presName="childShp" presStyleLbl="bgAccFollowNode1" presStyleIdx="1" presStyleCnt="2">
        <dgm:presLayoutVars>
          <dgm:bulletEnabled val="1"/>
        </dgm:presLayoutVars>
      </dgm:prSet>
      <dgm:spPr/>
    </dgm:pt>
  </dgm:ptLst>
  <dgm:cxnLst>
    <dgm:cxn modelId="{C2F12F07-257A-468D-94A5-88BB788A6409}" type="presOf" srcId="{97412185-5A7A-4B2A-9D8F-A26BB998F35F}" destId="{3519DB25-D8B6-4431-9752-FA6EA04F3E70}" srcOrd="0" destOrd="2" presId="urn:microsoft.com/office/officeart/2005/8/layout/vList6"/>
    <dgm:cxn modelId="{DEA9D50D-E508-4F40-95B4-48E63A16B555}" type="presOf" srcId="{0CD79025-2F40-43FE-AB09-63C05A7787D2}" destId="{9F9A4008-96A7-4A6F-932F-9F392C27D9E3}" srcOrd="0" destOrd="2" presId="urn:microsoft.com/office/officeart/2005/8/layout/vList6"/>
    <dgm:cxn modelId="{ED385716-CB65-4E54-A115-90E2193BD9CA}" srcId="{D2DF276A-E8E5-4705-81AF-AD99B20A1364}" destId="{E2AFE289-7A08-431A-A5BC-18EDD90CF21B}" srcOrd="1" destOrd="0" parTransId="{44BC04DC-94E4-4A4A-9E5E-1E0144021A36}" sibTransId="{3DC363AD-EBE1-418C-B058-52BC88D636FF}"/>
    <dgm:cxn modelId="{3E5BB11F-606F-48D1-B358-B5299C5759BC}" srcId="{93531824-58C4-447D-B5B3-43514A431734}" destId="{D2DF276A-E8E5-4705-81AF-AD99B20A1364}" srcOrd="0" destOrd="0" parTransId="{F7D7F6C1-7C92-4867-A85E-C66DD63B3B2C}" sibTransId="{5E7350D9-BADB-41F0-B616-42475BB4F608}"/>
    <dgm:cxn modelId="{38AC5536-B3E5-41CE-8DF0-8605E6F43AB0}" srcId="{93531824-58C4-447D-B5B3-43514A431734}" destId="{F143C635-63CC-4B02-A6F9-482587F01E3C}" srcOrd="1" destOrd="0" parTransId="{3ECD231F-8129-4840-80B3-A890DEB51BB9}" sibTransId="{B84936A5-4B68-4D03-A675-D85926042BE5}"/>
    <dgm:cxn modelId="{CF03D148-26D1-4D12-91E5-772405E25B96}" type="presOf" srcId="{B77DDE82-14B9-454A-96A9-82F83B003C1F}" destId="{3519DB25-D8B6-4431-9752-FA6EA04F3E70}" srcOrd="0" destOrd="0" presId="urn:microsoft.com/office/officeart/2005/8/layout/vList6"/>
    <dgm:cxn modelId="{2EF9EF48-FDAC-448D-A160-615524A61A64}" type="presOf" srcId="{D2DF276A-E8E5-4705-81AF-AD99B20A1364}" destId="{2D5F9466-5A78-4588-95FC-93D8956D9C9D}" srcOrd="0" destOrd="0" presId="urn:microsoft.com/office/officeart/2005/8/layout/vList6"/>
    <dgm:cxn modelId="{80C1E752-1E2B-462E-B9BA-BF49E698EF0C}" srcId="{F143C635-63CC-4B02-A6F9-482587F01E3C}" destId="{0CD79025-2F40-43FE-AB09-63C05A7787D2}" srcOrd="2" destOrd="0" parTransId="{9E51CCC7-315B-4653-B091-2C9437560B37}" sibTransId="{1F45F1D2-AC15-4953-A0DF-E4F69FE7D460}"/>
    <dgm:cxn modelId="{09544953-5AFF-440B-B923-C0C0AA5D6012}" type="presOf" srcId="{F143C635-63CC-4B02-A6F9-482587F01E3C}" destId="{B8D42054-86B5-4553-95B3-873C7D68460F}" srcOrd="0" destOrd="0" presId="urn:microsoft.com/office/officeart/2005/8/layout/vList6"/>
    <dgm:cxn modelId="{3AD89853-1761-4383-8748-C43606EA3900}" srcId="{D2DF276A-E8E5-4705-81AF-AD99B20A1364}" destId="{B77DDE82-14B9-454A-96A9-82F83B003C1F}" srcOrd="0" destOrd="0" parTransId="{A3280500-7F70-4FB1-88A2-47233D7C7825}" sibTransId="{4BA30D7A-6FCC-4F2D-9B9A-69C3A3345242}"/>
    <dgm:cxn modelId="{ED795892-D24D-4556-9791-2CAD2FC0D13D}" type="presOf" srcId="{93531824-58C4-447D-B5B3-43514A431734}" destId="{5D6E18DF-2FE1-4028-85B7-7E5E007586B1}" srcOrd="0" destOrd="0" presId="urn:microsoft.com/office/officeart/2005/8/layout/vList6"/>
    <dgm:cxn modelId="{CDFC8093-9D2A-42A3-9460-184F6A62A691}" type="presOf" srcId="{D290233C-09A4-4BF1-819F-04D4274AACC2}" destId="{9F9A4008-96A7-4A6F-932F-9F392C27D9E3}" srcOrd="0" destOrd="1" presId="urn:microsoft.com/office/officeart/2005/8/layout/vList6"/>
    <dgm:cxn modelId="{017B5FD0-4F80-448C-B135-84EEF6B7AF49}" type="presOf" srcId="{B123ED8B-9FD0-449C-A297-34D70F79837B}" destId="{9F9A4008-96A7-4A6F-932F-9F392C27D9E3}" srcOrd="0" destOrd="0" presId="urn:microsoft.com/office/officeart/2005/8/layout/vList6"/>
    <dgm:cxn modelId="{671CD5D6-D831-43A7-A6A9-71312695B175}" type="presOf" srcId="{E2AFE289-7A08-431A-A5BC-18EDD90CF21B}" destId="{3519DB25-D8B6-4431-9752-FA6EA04F3E70}" srcOrd="0" destOrd="1" presId="urn:microsoft.com/office/officeart/2005/8/layout/vList6"/>
    <dgm:cxn modelId="{3BF7A1DD-4969-4276-81A5-041401521F0C}" srcId="{F143C635-63CC-4B02-A6F9-482587F01E3C}" destId="{B123ED8B-9FD0-449C-A297-34D70F79837B}" srcOrd="0" destOrd="0" parTransId="{E76DD7CC-5AF0-4F90-AAFE-2085A5215561}" sibTransId="{06EC23DD-AAB0-46BB-AE1B-5FC91BA2EB79}"/>
    <dgm:cxn modelId="{F6E52CE0-A00E-4539-A8ED-7852627E35EE}" srcId="{D2DF276A-E8E5-4705-81AF-AD99B20A1364}" destId="{97412185-5A7A-4B2A-9D8F-A26BB998F35F}" srcOrd="2" destOrd="0" parTransId="{6CCA2E0C-51B7-4151-8BF7-B967023A6C60}" sibTransId="{49C915AC-8EE6-4C57-8BF8-9335FF6AF263}"/>
    <dgm:cxn modelId="{1655AAEC-148D-46F0-85E8-BC6C61BC823F}" srcId="{F143C635-63CC-4B02-A6F9-482587F01E3C}" destId="{D290233C-09A4-4BF1-819F-04D4274AACC2}" srcOrd="1" destOrd="0" parTransId="{0D1ACAC4-CCC9-4102-B2B2-BC1DC5B3A210}" sibTransId="{482F713D-B6C5-4A70-8DE5-F46C56C983C2}"/>
    <dgm:cxn modelId="{E2DF6A75-3DFE-4460-9A53-BFA0A4957AB9}" type="presParOf" srcId="{5D6E18DF-2FE1-4028-85B7-7E5E007586B1}" destId="{A6291349-344A-4FAF-A5F5-27D1D17C23F4}" srcOrd="0" destOrd="0" presId="urn:microsoft.com/office/officeart/2005/8/layout/vList6"/>
    <dgm:cxn modelId="{79E8A276-74DA-4C1F-8B83-A0128FA6D79A}" type="presParOf" srcId="{A6291349-344A-4FAF-A5F5-27D1D17C23F4}" destId="{2D5F9466-5A78-4588-95FC-93D8956D9C9D}" srcOrd="0" destOrd="0" presId="urn:microsoft.com/office/officeart/2005/8/layout/vList6"/>
    <dgm:cxn modelId="{E182B025-C7F1-44B5-ABB0-40AC48C20F09}" type="presParOf" srcId="{A6291349-344A-4FAF-A5F5-27D1D17C23F4}" destId="{3519DB25-D8B6-4431-9752-FA6EA04F3E70}" srcOrd="1" destOrd="0" presId="urn:microsoft.com/office/officeart/2005/8/layout/vList6"/>
    <dgm:cxn modelId="{F545D980-CEA4-443A-8139-D6258E5662EA}" type="presParOf" srcId="{5D6E18DF-2FE1-4028-85B7-7E5E007586B1}" destId="{C22A2E08-661F-4E0D-B08E-A6791EE78B28}" srcOrd="1" destOrd="0" presId="urn:microsoft.com/office/officeart/2005/8/layout/vList6"/>
    <dgm:cxn modelId="{2C6CD799-9A61-4661-88FB-1070402DEEAD}" type="presParOf" srcId="{5D6E18DF-2FE1-4028-85B7-7E5E007586B1}" destId="{EB442E87-0F6B-4E4B-A090-96653479143C}" srcOrd="2" destOrd="0" presId="urn:microsoft.com/office/officeart/2005/8/layout/vList6"/>
    <dgm:cxn modelId="{A92929D5-FF0D-4A90-A005-EA3CD40DFD65}" type="presParOf" srcId="{EB442E87-0F6B-4E4B-A090-96653479143C}" destId="{B8D42054-86B5-4553-95B3-873C7D68460F}" srcOrd="0" destOrd="0" presId="urn:microsoft.com/office/officeart/2005/8/layout/vList6"/>
    <dgm:cxn modelId="{53EF31B5-7E85-4101-A5E9-7E140187ADC7}" type="presParOf" srcId="{EB442E87-0F6B-4E4B-A090-96653479143C}" destId="{9F9A4008-96A7-4A6F-932F-9F392C27D9E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2D44A9-4F1A-4DE0-98D8-D4536BD58401}">
      <dsp:nvSpPr>
        <dsp:cNvPr id="0" name=""/>
        <dsp:cNvSpPr/>
      </dsp:nvSpPr>
      <dsp:spPr>
        <a:xfrm>
          <a:off x="1883764" y="713942"/>
          <a:ext cx="4766870" cy="4766870"/>
        </a:xfrm>
        <a:prstGeom prst="blockArc">
          <a:avLst>
            <a:gd name="adj1" fmla="val 11880000"/>
            <a:gd name="adj2" fmla="val 1620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F38DDC-FA59-46E3-9CB9-93978F1EFB49}">
      <dsp:nvSpPr>
        <dsp:cNvPr id="0" name=""/>
        <dsp:cNvSpPr/>
      </dsp:nvSpPr>
      <dsp:spPr>
        <a:xfrm>
          <a:off x="1883764" y="713942"/>
          <a:ext cx="4766870" cy="4766870"/>
        </a:xfrm>
        <a:prstGeom prst="blockArc">
          <a:avLst>
            <a:gd name="adj1" fmla="val 7560000"/>
            <a:gd name="adj2" fmla="val 1188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C81EEC-8495-45B1-BE44-F9D84B1B98F8}">
      <dsp:nvSpPr>
        <dsp:cNvPr id="0" name=""/>
        <dsp:cNvSpPr/>
      </dsp:nvSpPr>
      <dsp:spPr>
        <a:xfrm>
          <a:off x="1883764" y="713942"/>
          <a:ext cx="4766870" cy="4766870"/>
        </a:xfrm>
        <a:prstGeom prst="blockArc">
          <a:avLst>
            <a:gd name="adj1" fmla="val 3240000"/>
            <a:gd name="adj2" fmla="val 756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3452BF-5AE8-4B4B-BE41-4084F092487B}">
      <dsp:nvSpPr>
        <dsp:cNvPr id="0" name=""/>
        <dsp:cNvSpPr/>
      </dsp:nvSpPr>
      <dsp:spPr>
        <a:xfrm>
          <a:off x="1883764" y="713942"/>
          <a:ext cx="4766870" cy="4766870"/>
        </a:xfrm>
        <a:prstGeom prst="blockArc">
          <a:avLst>
            <a:gd name="adj1" fmla="val 20520000"/>
            <a:gd name="adj2" fmla="val 324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1226B1-6240-4084-963B-287062B56081}">
      <dsp:nvSpPr>
        <dsp:cNvPr id="0" name=""/>
        <dsp:cNvSpPr/>
      </dsp:nvSpPr>
      <dsp:spPr>
        <a:xfrm>
          <a:off x="1883764" y="713942"/>
          <a:ext cx="4766870" cy="4766870"/>
        </a:xfrm>
        <a:prstGeom prst="blockArc">
          <a:avLst>
            <a:gd name="adj1" fmla="val 16200000"/>
            <a:gd name="adj2" fmla="val 2052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8C3FA5-9AE5-4405-96AF-B8428209E85E}">
      <dsp:nvSpPr>
        <dsp:cNvPr id="0" name=""/>
        <dsp:cNvSpPr/>
      </dsp:nvSpPr>
      <dsp:spPr>
        <a:xfrm>
          <a:off x="3190869" y="2494287"/>
          <a:ext cx="2152661" cy="1206181"/>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it-IT" sz="3200" b="1" u="sng" kern="1200" dirty="0"/>
            <a:t>Massa d’aria</a:t>
          </a:r>
        </a:p>
      </dsp:txBody>
      <dsp:txXfrm>
        <a:off x="3506119" y="2670928"/>
        <a:ext cx="1522161" cy="852899"/>
      </dsp:txXfrm>
    </dsp:sp>
    <dsp:sp modelId="{3C998787-915B-4254-9EE2-BEDA03D56313}">
      <dsp:nvSpPr>
        <dsp:cNvPr id="0" name=""/>
        <dsp:cNvSpPr/>
      </dsp:nvSpPr>
      <dsp:spPr>
        <a:xfrm>
          <a:off x="2116244" y="2000"/>
          <a:ext cx="4301911" cy="153435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a:t>Porzione limitata di atmosfera.</a:t>
          </a:r>
        </a:p>
      </dsp:txBody>
      <dsp:txXfrm>
        <a:off x="2746244" y="226702"/>
        <a:ext cx="3041911" cy="1084954"/>
      </dsp:txXfrm>
    </dsp:sp>
    <dsp:sp modelId="{3A547BFE-8949-4F21-A741-2C8EDA0D1A8D}">
      <dsp:nvSpPr>
        <dsp:cNvPr id="0" name=""/>
        <dsp:cNvSpPr/>
      </dsp:nvSpPr>
      <dsp:spPr>
        <a:xfrm>
          <a:off x="5130522" y="1610746"/>
          <a:ext cx="2701851" cy="153435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a:t>Caratterizzata da temperatura e umidità.</a:t>
          </a:r>
        </a:p>
      </dsp:txBody>
      <dsp:txXfrm>
        <a:off x="5526199" y="1835448"/>
        <a:ext cx="1910497" cy="1084954"/>
      </dsp:txXfrm>
    </dsp:sp>
    <dsp:sp modelId="{03124C12-C2E1-491A-99D2-DC11B7042092}">
      <dsp:nvSpPr>
        <dsp:cNvPr id="0" name=""/>
        <dsp:cNvSpPr/>
      </dsp:nvSpPr>
      <dsp:spPr>
        <a:xfrm>
          <a:off x="4284754" y="4213750"/>
          <a:ext cx="2701851" cy="153435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a:t>Variazioni orizzontali di temperatura e umidità quasi nulle.</a:t>
          </a:r>
        </a:p>
      </dsp:txBody>
      <dsp:txXfrm>
        <a:off x="4680431" y="4438452"/>
        <a:ext cx="1910497" cy="1084954"/>
      </dsp:txXfrm>
    </dsp:sp>
    <dsp:sp modelId="{04214D24-F489-45A9-B00D-568BB61AFA98}">
      <dsp:nvSpPr>
        <dsp:cNvPr id="0" name=""/>
        <dsp:cNvSpPr/>
      </dsp:nvSpPr>
      <dsp:spPr>
        <a:xfrm>
          <a:off x="1547793" y="4213750"/>
          <a:ext cx="2701851" cy="153435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a:t>Può coprire parecchi milioni di chilometri quadrati</a:t>
          </a:r>
        </a:p>
      </dsp:txBody>
      <dsp:txXfrm>
        <a:off x="1943470" y="4438452"/>
        <a:ext cx="1910497" cy="1084954"/>
      </dsp:txXfrm>
    </dsp:sp>
    <dsp:sp modelId="{4DD7A52D-CDCD-416D-9FDA-73C1B26E9590}">
      <dsp:nvSpPr>
        <dsp:cNvPr id="0" name=""/>
        <dsp:cNvSpPr/>
      </dsp:nvSpPr>
      <dsp:spPr>
        <a:xfrm>
          <a:off x="702025" y="1610746"/>
          <a:ext cx="2701851" cy="153435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it-IT" sz="1800" b="1" kern="1200" dirty="0"/>
            <a:t>Si può estendere verticalmente fino al limite della troposfera.</a:t>
          </a:r>
        </a:p>
      </dsp:txBody>
      <dsp:txXfrm>
        <a:off x="1097702" y="1835448"/>
        <a:ext cx="1910497" cy="10849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42789-E5FD-455F-99AB-6DA9917E3B7A}">
      <dsp:nvSpPr>
        <dsp:cNvPr id="0" name=""/>
        <dsp:cNvSpPr/>
      </dsp:nvSpPr>
      <dsp:spPr>
        <a:xfrm>
          <a:off x="1883764" y="734487"/>
          <a:ext cx="4766870" cy="4766870"/>
        </a:xfrm>
        <a:prstGeom prst="blockArc">
          <a:avLst>
            <a:gd name="adj1" fmla="val 11880000"/>
            <a:gd name="adj2" fmla="val 1620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63EF5B-68B5-4A34-B1E9-87A6702A2E6E}">
      <dsp:nvSpPr>
        <dsp:cNvPr id="0" name=""/>
        <dsp:cNvSpPr/>
      </dsp:nvSpPr>
      <dsp:spPr>
        <a:xfrm>
          <a:off x="1883764" y="734487"/>
          <a:ext cx="4766870" cy="4766870"/>
        </a:xfrm>
        <a:prstGeom prst="blockArc">
          <a:avLst>
            <a:gd name="adj1" fmla="val 7560000"/>
            <a:gd name="adj2" fmla="val 1188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F7957B-B277-4EFA-9E3B-D4963ADE2EE3}">
      <dsp:nvSpPr>
        <dsp:cNvPr id="0" name=""/>
        <dsp:cNvSpPr/>
      </dsp:nvSpPr>
      <dsp:spPr>
        <a:xfrm>
          <a:off x="1883764" y="734487"/>
          <a:ext cx="4766870" cy="4766870"/>
        </a:xfrm>
        <a:prstGeom prst="blockArc">
          <a:avLst>
            <a:gd name="adj1" fmla="val 3240000"/>
            <a:gd name="adj2" fmla="val 756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536149-05A3-4CA5-B47E-79F9BA4FC91B}">
      <dsp:nvSpPr>
        <dsp:cNvPr id="0" name=""/>
        <dsp:cNvSpPr/>
      </dsp:nvSpPr>
      <dsp:spPr>
        <a:xfrm>
          <a:off x="1883764" y="734487"/>
          <a:ext cx="4766870" cy="4766870"/>
        </a:xfrm>
        <a:prstGeom prst="blockArc">
          <a:avLst>
            <a:gd name="adj1" fmla="val 20520000"/>
            <a:gd name="adj2" fmla="val 324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1226B1-6240-4084-963B-287062B56081}">
      <dsp:nvSpPr>
        <dsp:cNvPr id="0" name=""/>
        <dsp:cNvSpPr/>
      </dsp:nvSpPr>
      <dsp:spPr>
        <a:xfrm>
          <a:off x="1883764" y="734487"/>
          <a:ext cx="4766870" cy="4766870"/>
        </a:xfrm>
        <a:prstGeom prst="blockArc">
          <a:avLst>
            <a:gd name="adj1" fmla="val 16200000"/>
            <a:gd name="adj2" fmla="val 20520000"/>
            <a:gd name="adj3" fmla="val 463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8C3FA5-9AE5-4405-96AF-B8428209E85E}">
      <dsp:nvSpPr>
        <dsp:cNvPr id="0" name=""/>
        <dsp:cNvSpPr/>
      </dsp:nvSpPr>
      <dsp:spPr>
        <a:xfrm>
          <a:off x="2569585" y="2302893"/>
          <a:ext cx="3395228" cy="163005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it-IT" sz="3600" b="1" u="sng" kern="1200" dirty="0"/>
            <a:t>Massa d’aria</a:t>
          </a:r>
        </a:p>
      </dsp:txBody>
      <dsp:txXfrm>
        <a:off x="3066805" y="2541609"/>
        <a:ext cx="2400788" cy="1152626"/>
      </dsp:txXfrm>
    </dsp:sp>
    <dsp:sp modelId="{3C998787-915B-4254-9EE2-BEDA03D56313}">
      <dsp:nvSpPr>
        <dsp:cNvPr id="0" name=""/>
        <dsp:cNvSpPr/>
      </dsp:nvSpPr>
      <dsp:spPr>
        <a:xfrm>
          <a:off x="874664" y="-247064"/>
          <a:ext cx="6785071" cy="207357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a:t>Le variazioni di temperatura e umidità dipendono dagli scambi con la superficie terrestre.</a:t>
          </a:r>
        </a:p>
      </dsp:txBody>
      <dsp:txXfrm>
        <a:off x="1868315" y="56604"/>
        <a:ext cx="4797769" cy="1466242"/>
      </dsp:txXfrm>
    </dsp:sp>
    <dsp:sp modelId="{900E37A0-864F-42D9-A25A-702CEB7C33DC}">
      <dsp:nvSpPr>
        <dsp:cNvPr id="0" name=""/>
        <dsp:cNvSpPr/>
      </dsp:nvSpPr>
      <dsp:spPr>
        <a:xfrm>
          <a:off x="5271437" y="1361681"/>
          <a:ext cx="2420020" cy="207357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a:t>Deve esserci stagnazione per acquisire le caratteristiche della regione sottostante.</a:t>
          </a:r>
        </a:p>
      </dsp:txBody>
      <dsp:txXfrm>
        <a:off x="5625841" y="1665349"/>
        <a:ext cx="1711212" cy="1466242"/>
      </dsp:txXfrm>
    </dsp:sp>
    <dsp:sp modelId="{84AFAAB6-9CB0-4C7C-88CF-54949D942B12}">
      <dsp:nvSpPr>
        <dsp:cNvPr id="0" name=""/>
        <dsp:cNvSpPr/>
      </dsp:nvSpPr>
      <dsp:spPr>
        <a:xfrm>
          <a:off x="4425670" y="3964686"/>
          <a:ext cx="2420020" cy="207357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a:t>Deserti, estese pianure e oceani generano masse d’aria.</a:t>
          </a:r>
        </a:p>
      </dsp:txBody>
      <dsp:txXfrm>
        <a:off x="4780074" y="4268354"/>
        <a:ext cx="1711212" cy="1466242"/>
      </dsp:txXfrm>
    </dsp:sp>
    <dsp:sp modelId="{918D3881-1F90-450D-9BD1-398C49ED81E4}">
      <dsp:nvSpPr>
        <dsp:cNvPr id="0" name=""/>
        <dsp:cNvSpPr/>
      </dsp:nvSpPr>
      <dsp:spPr>
        <a:xfrm>
          <a:off x="1688708" y="3964686"/>
          <a:ext cx="2420020" cy="207357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a:t>Le montagne e  i piccoli specchi d’acqua possono “spezzare” i volumi di aria.</a:t>
          </a:r>
        </a:p>
      </dsp:txBody>
      <dsp:txXfrm>
        <a:off x="2043112" y="4268354"/>
        <a:ext cx="1711212" cy="1466242"/>
      </dsp:txXfrm>
    </dsp:sp>
    <dsp:sp modelId="{45AF23A8-8DE6-4ABD-90B0-E63B3D085A72}">
      <dsp:nvSpPr>
        <dsp:cNvPr id="0" name=""/>
        <dsp:cNvSpPr/>
      </dsp:nvSpPr>
      <dsp:spPr>
        <a:xfrm>
          <a:off x="842941" y="1361681"/>
          <a:ext cx="2420020" cy="2073578"/>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b="1" kern="1200" dirty="0"/>
            <a:t>Devono esserci venti deboli e fenomeni </a:t>
          </a:r>
          <a:r>
            <a:rPr lang="it-IT" sz="1800" b="1" kern="1200" dirty="0"/>
            <a:t>di subsidenza.</a:t>
          </a:r>
        </a:p>
      </dsp:txBody>
      <dsp:txXfrm>
        <a:off x="1197345" y="1665349"/>
        <a:ext cx="1711212" cy="14662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E0BBF-CBC3-467A-8790-F38E2109B3FF}">
      <dsp:nvSpPr>
        <dsp:cNvPr id="0" name=""/>
        <dsp:cNvSpPr/>
      </dsp:nvSpPr>
      <dsp:spPr>
        <a:xfrm>
          <a:off x="494029" y="0"/>
          <a:ext cx="7241540" cy="4525963"/>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85753D-7035-49CC-9057-8E395B8EB9AB}">
      <dsp:nvSpPr>
        <dsp:cNvPr id="0" name=""/>
        <dsp:cNvSpPr/>
      </dsp:nvSpPr>
      <dsp:spPr>
        <a:xfrm>
          <a:off x="1413705" y="3123819"/>
          <a:ext cx="188280" cy="1882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242240-445B-4549-8D5E-10CAC929E2A8}">
      <dsp:nvSpPr>
        <dsp:cNvPr id="0" name=""/>
        <dsp:cNvSpPr/>
      </dsp:nvSpPr>
      <dsp:spPr>
        <a:xfrm>
          <a:off x="1507845" y="3217959"/>
          <a:ext cx="1687279" cy="1308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766" tIns="0" rIns="0" bIns="0" numCol="1" spcCol="1270" anchor="t" anchorCtr="0">
          <a:noAutofit/>
        </a:bodyPr>
        <a:lstStyle/>
        <a:p>
          <a:pPr marL="0" lvl="0" indent="0" algn="l" defTabSz="1244600">
            <a:lnSpc>
              <a:spcPct val="90000"/>
            </a:lnSpc>
            <a:spcBef>
              <a:spcPct val="0"/>
            </a:spcBef>
            <a:spcAft>
              <a:spcPct val="35000"/>
            </a:spcAft>
            <a:buNone/>
          </a:pPr>
          <a:r>
            <a:rPr lang="it-IT" sz="2800" b="1" kern="1200" dirty="0"/>
            <a:t>Massa d’aria</a:t>
          </a:r>
        </a:p>
      </dsp:txBody>
      <dsp:txXfrm>
        <a:off x="1507845" y="3217959"/>
        <a:ext cx="1687279" cy="1308003"/>
      </dsp:txXfrm>
    </dsp:sp>
    <dsp:sp modelId="{F3C54ECF-EDB2-4624-997B-28601EE6CB11}">
      <dsp:nvSpPr>
        <dsp:cNvPr id="0" name=""/>
        <dsp:cNvSpPr/>
      </dsp:nvSpPr>
      <dsp:spPr>
        <a:xfrm>
          <a:off x="3075638" y="1893662"/>
          <a:ext cx="340352" cy="3403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FDEF40-6533-4AF5-9181-174D1E050F75}">
      <dsp:nvSpPr>
        <dsp:cNvPr id="0" name=""/>
        <dsp:cNvSpPr/>
      </dsp:nvSpPr>
      <dsp:spPr>
        <a:xfrm>
          <a:off x="2971789" y="2063839"/>
          <a:ext cx="2286021" cy="2462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346" tIns="0" rIns="0" bIns="0" numCol="1" spcCol="1270" anchor="t" anchorCtr="0">
          <a:noAutofit/>
        </a:bodyPr>
        <a:lstStyle/>
        <a:p>
          <a:pPr marL="0" lvl="0" indent="0" algn="l" defTabSz="1244600">
            <a:lnSpc>
              <a:spcPct val="90000"/>
            </a:lnSpc>
            <a:spcBef>
              <a:spcPct val="0"/>
            </a:spcBef>
            <a:spcAft>
              <a:spcPct val="35000"/>
            </a:spcAft>
            <a:buNone/>
          </a:pPr>
          <a:r>
            <a:rPr lang="it-IT" sz="2800" b="1" kern="1200" dirty="0"/>
            <a:t>Si genera nelle zone anticicloniche </a:t>
          </a:r>
          <a:r>
            <a:rPr lang="it-IT" sz="2400" b="1" kern="1200" dirty="0"/>
            <a:t>(REGIONI SORGENTI)</a:t>
          </a:r>
        </a:p>
      </dsp:txBody>
      <dsp:txXfrm>
        <a:off x="2971789" y="2063839"/>
        <a:ext cx="2286021" cy="2462123"/>
      </dsp:txXfrm>
    </dsp:sp>
    <dsp:sp modelId="{20BB434E-10C2-4C38-8B17-E0DF48D973B4}">
      <dsp:nvSpPr>
        <dsp:cNvPr id="0" name=""/>
        <dsp:cNvSpPr/>
      </dsp:nvSpPr>
      <dsp:spPr>
        <a:xfrm>
          <a:off x="5074304" y="1145068"/>
          <a:ext cx="470700" cy="4707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DB9D50-A8F6-445A-8F4A-6F79CA6E6E37}">
      <dsp:nvSpPr>
        <dsp:cNvPr id="0" name=""/>
        <dsp:cNvSpPr/>
      </dsp:nvSpPr>
      <dsp:spPr>
        <a:xfrm>
          <a:off x="5309654" y="1380418"/>
          <a:ext cx="1737969" cy="3145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414" tIns="0" rIns="0" bIns="0" numCol="1" spcCol="1270" anchor="t" anchorCtr="0">
          <a:noAutofit/>
        </a:bodyPr>
        <a:lstStyle/>
        <a:p>
          <a:pPr marL="0" lvl="0" indent="0" algn="l" defTabSz="1244600">
            <a:lnSpc>
              <a:spcPct val="90000"/>
            </a:lnSpc>
            <a:spcBef>
              <a:spcPct val="0"/>
            </a:spcBef>
            <a:spcAft>
              <a:spcPct val="35000"/>
            </a:spcAft>
            <a:buNone/>
          </a:pPr>
          <a:r>
            <a:rPr lang="it-IT" sz="2800" b="1" kern="1200" dirty="0"/>
            <a:t>Pianure del Canada, Siberia, poli, oceani.</a:t>
          </a:r>
        </a:p>
      </dsp:txBody>
      <dsp:txXfrm>
        <a:off x="5309654" y="1380418"/>
        <a:ext cx="1737969" cy="31455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1117D-8DE6-47E2-931D-6BF8AA79B7AE}">
      <dsp:nvSpPr>
        <dsp:cNvPr id="0" name=""/>
        <dsp:cNvSpPr/>
      </dsp:nvSpPr>
      <dsp:spPr>
        <a:xfrm>
          <a:off x="2500329" y="3537662"/>
          <a:ext cx="3786214" cy="27733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it-IT" sz="3200" b="1" kern="1200" dirty="0">
              <a:solidFill>
                <a:schemeClr val="bg1"/>
              </a:solidFill>
            </a:rPr>
            <a:t>Classificazione delle masse d’aria</a:t>
          </a:r>
        </a:p>
      </dsp:txBody>
      <dsp:txXfrm>
        <a:off x="3054807" y="3943811"/>
        <a:ext cx="2677258" cy="1961059"/>
      </dsp:txXfrm>
    </dsp:sp>
    <dsp:sp modelId="{FF9E3EE9-1A57-42BB-844A-7455BAB6F05B}">
      <dsp:nvSpPr>
        <dsp:cNvPr id="0" name=""/>
        <dsp:cNvSpPr/>
      </dsp:nvSpPr>
      <dsp:spPr>
        <a:xfrm rot="13154918">
          <a:off x="1067886" y="2715607"/>
          <a:ext cx="2211585" cy="7904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14E786-D4E3-4D79-9D6B-D3098B5E47BE}">
      <dsp:nvSpPr>
        <dsp:cNvPr id="0" name=""/>
        <dsp:cNvSpPr/>
      </dsp:nvSpPr>
      <dsp:spPr>
        <a:xfrm>
          <a:off x="0" y="1357314"/>
          <a:ext cx="2634689" cy="21077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it-IT" sz="3100" b="1" kern="1200" dirty="0"/>
            <a:t>Contenuto di umidità</a:t>
          </a:r>
        </a:p>
      </dsp:txBody>
      <dsp:txXfrm>
        <a:off x="61734" y="1419048"/>
        <a:ext cx="2511221" cy="1984283"/>
      </dsp:txXfrm>
    </dsp:sp>
    <dsp:sp modelId="{A5157296-6768-47E5-B524-F994635EA526}">
      <dsp:nvSpPr>
        <dsp:cNvPr id="0" name=""/>
        <dsp:cNvSpPr/>
      </dsp:nvSpPr>
      <dsp:spPr>
        <a:xfrm rot="16200000">
          <a:off x="3275792" y="1894717"/>
          <a:ext cx="2235289" cy="7904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A8D06-2AFC-4F9A-9C9B-F7BF70167101}">
      <dsp:nvSpPr>
        <dsp:cNvPr id="0" name=""/>
        <dsp:cNvSpPr/>
      </dsp:nvSpPr>
      <dsp:spPr>
        <a:xfrm>
          <a:off x="3076092" y="118400"/>
          <a:ext cx="2634689" cy="21077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it-IT" sz="3100" b="1" kern="1200" dirty="0"/>
            <a:t>Caratteristiche termiche</a:t>
          </a:r>
        </a:p>
      </dsp:txBody>
      <dsp:txXfrm>
        <a:off x="3137826" y="180134"/>
        <a:ext cx="2511221" cy="1984283"/>
      </dsp:txXfrm>
    </dsp:sp>
    <dsp:sp modelId="{BAAFAA6E-F568-4BD4-83BD-06A7AEBEF09A}">
      <dsp:nvSpPr>
        <dsp:cNvPr id="0" name=""/>
        <dsp:cNvSpPr/>
      </dsp:nvSpPr>
      <dsp:spPr>
        <a:xfrm rot="19245105">
          <a:off x="5507418" y="2715628"/>
          <a:ext cx="2211562" cy="79040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530CE60-D878-460D-AC8F-FDA0C71AA355}">
      <dsp:nvSpPr>
        <dsp:cNvPr id="0" name=""/>
        <dsp:cNvSpPr/>
      </dsp:nvSpPr>
      <dsp:spPr>
        <a:xfrm>
          <a:off x="6152184" y="1357348"/>
          <a:ext cx="2634689" cy="21077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it-IT" sz="3100" b="1" kern="1200" dirty="0"/>
            <a:t>Stabilità</a:t>
          </a:r>
        </a:p>
      </dsp:txBody>
      <dsp:txXfrm>
        <a:off x="6213918" y="1419082"/>
        <a:ext cx="2511221" cy="19842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49678-9461-46E7-8077-B05475A3841E}">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just" defTabSz="1200150">
            <a:lnSpc>
              <a:spcPct val="90000"/>
            </a:lnSpc>
            <a:spcBef>
              <a:spcPct val="0"/>
            </a:spcBef>
            <a:spcAft>
              <a:spcPct val="15000"/>
            </a:spcAft>
            <a:buChar char="•"/>
          </a:pPr>
          <a:r>
            <a:rPr lang="it-IT" sz="2700" kern="1200" dirty="0"/>
            <a:t>Ha percorso un lungo tragitto sull’oceano</a:t>
          </a:r>
        </a:p>
        <a:p>
          <a:pPr marL="228600" lvl="1" indent="-228600" algn="just" defTabSz="1200150">
            <a:lnSpc>
              <a:spcPct val="90000"/>
            </a:lnSpc>
            <a:spcBef>
              <a:spcPct val="0"/>
            </a:spcBef>
            <a:spcAft>
              <a:spcPct val="15000"/>
            </a:spcAft>
            <a:buChar char="•"/>
          </a:pPr>
          <a:r>
            <a:rPr lang="it-IT" sz="2700" kern="1200" dirty="0"/>
            <a:t>Tende a saturarsi di umidità</a:t>
          </a:r>
        </a:p>
      </dsp:txBody>
      <dsp:txXfrm>
        <a:off x="3291839" y="269889"/>
        <a:ext cx="4129750" cy="1616020"/>
      </dsp:txXfrm>
    </dsp:sp>
    <dsp:sp modelId="{BAE271F6-A5AE-454E-B3D9-B1DCD48B50BC}">
      <dsp:nvSpPr>
        <dsp:cNvPr id="0" name=""/>
        <dsp:cNvSpPr/>
      </dsp:nvSpPr>
      <dsp:spPr>
        <a:xfrm>
          <a:off x="0" y="552"/>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it-IT" sz="4100" kern="1200" dirty="0"/>
            <a:t>Massa d’aria marittima (m)</a:t>
          </a:r>
        </a:p>
      </dsp:txBody>
      <dsp:txXfrm>
        <a:off x="105183" y="105735"/>
        <a:ext cx="3081474" cy="1944328"/>
      </dsp:txXfrm>
    </dsp:sp>
    <dsp:sp modelId="{323FDBA1-2219-4B57-B26A-F943E67DB8B0}">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7145" rIns="17145" bIns="17145" numCol="1" spcCol="1270" anchor="t" anchorCtr="0">
          <a:noAutofit/>
        </a:bodyPr>
        <a:lstStyle/>
        <a:p>
          <a:pPr marL="228600" lvl="1" indent="-228600" algn="just" defTabSz="1200150">
            <a:lnSpc>
              <a:spcPct val="90000"/>
            </a:lnSpc>
            <a:spcBef>
              <a:spcPct val="0"/>
            </a:spcBef>
            <a:spcAft>
              <a:spcPct val="15000"/>
            </a:spcAft>
            <a:buChar char="•"/>
          </a:pPr>
          <a:r>
            <a:rPr lang="it-IT" sz="2700" kern="1200" dirty="0"/>
            <a:t>Ha percorso un lungo tragitto su un continente</a:t>
          </a:r>
        </a:p>
        <a:p>
          <a:pPr marL="228600" lvl="1" indent="-228600" algn="just" defTabSz="1200150">
            <a:lnSpc>
              <a:spcPct val="90000"/>
            </a:lnSpc>
            <a:spcBef>
              <a:spcPct val="0"/>
            </a:spcBef>
            <a:spcAft>
              <a:spcPct val="15000"/>
            </a:spcAft>
            <a:buChar char="•"/>
          </a:pPr>
          <a:r>
            <a:rPr lang="it-IT" sz="2700" kern="1200" dirty="0"/>
            <a:t>Tende a diventare secca</a:t>
          </a:r>
        </a:p>
      </dsp:txBody>
      <dsp:txXfrm>
        <a:off x="3291839" y="2640053"/>
        <a:ext cx="4129750" cy="1616020"/>
      </dsp:txXfrm>
    </dsp:sp>
    <dsp:sp modelId="{8D588B67-ECE0-4488-8182-B1324A0208A3}">
      <dsp:nvSpPr>
        <dsp:cNvPr id="0" name=""/>
        <dsp:cNvSpPr/>
      </dsp:nvSpPr>
      <dsp:spPr>
        <a:xfrm>
          <a:off x="0" y="2370716"/>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marL="0" lvl="0" indent="0" algn="ctr" defTabSz="1822450">
            <a:lnSpc>
              <a:spcPct val="90000"/>
            </a:lnSpc>
            <a:spcBef>
              <a:spcPct val="0"/>
            </a:spcBef>
            <a:spcAft>
              <a:spcPct val="35000"/>
            </a:spcAft>
            <a:buNone/>
          </a:pPr>
          <a:r>
            <a:rPr lang="it-IT" sz="4100" kern="1200" dirty="0"/>
            <a:t>Massa d’aria continentale (c)</a:t>
          </a:r>
        </a:p>
      </dsp:txBody>
      <dsp:txXfrm>
        <a:off x="105183" y="2475899"/>
        <a:ext cx="3081474" cy="19443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19319-5373-44BA-86F2-1C4D4C3B49A9}">
      <dsp:nvSpPr>
        <dsp:cNvPr id="0" name=""/>
        <dsp:cNvSpPr/>
      </dsp:nvSpPr>
      <dsp:spPr>
        <a:xfrm rot="5400000">
          <a:off x="5160327" y="-2086455"/>
          <a:ext cx="871601"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it-IT" sz="2200" kern="1200" dirty="0"/>
            <a:t>Proveniente dal mar glaciale Artico</a:t>
          </a:r>
        </a:p>
      </dsp:txBody>
      <dsp:txXfrm rot="-5400000">
        <a:off x="2962656" y="153764"/>
        <a:ext cx="5224396" cy="786505"/>
      </dsp:txXfrm>
    </dsp:sp>
    <dsp:sp modelId="{92B1B01F-1BD8-4034-AA0C-E4B214C18978}">
      <dsp:nvSpPr>
        <dsp:cNvPr id="0" name=""/>
        <dsp:cNvSpPr/>
      </dsp:nvSpPr>
      <dsp:spPr>
        <a:xfrm>
          <a:off x="0" y="2265"/>
          <a:ext cx="2962656" cy="10895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it-IT" sz="3100" kern="1200" dirty="0"/>
            <a:t>Aria Artica       (A)</a:t>
          </a:r>
        </a:p>
      </dsp:txBody>
      <dsp:txXfrm>
        <a:off x="53185" y="55450"/>
        <a:ext cx="2856286" cy="983131"/>
      </dsp:txXfrm>
    </dsp:sp>
    <dsp:sp modelId="{AC7292D0-7627-4B94-A00D-DE556F296FB6}">
      <dsp:nvSpPr>
        <dsp:cNvPr id="0" name=""/>
        <dsp:cNvSpPr/>
      </dsp:nvSpPr>
      <dsp:spPr>
        <a:xfrm rot="5400000">
          <a:off x="5160327" y="-942478"/>
          <a:ext cx="871601"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it-IT" sz="2200" kern="1200" dirty="0"/>
            <a:t>Proveniente dalle </a:t>
          </a:r>
          <a:r>
            <a:rPr lang="it-IT" sz="2200" kern="1200"/>
            <a:t>regioni fredde delle alte o medie latitudini, secondo la stagione</a:t>
          </a:r>
          <a:endParaRPr lang="it-IT" sz="2200" kern="1200" dirty="0"/>
        </a:p>
      </dsp:txBody>
      <dsp:txXfrm rot="-5400000">
        <a:off x="2962656" y="1297741"/>
        <a:ext cx="5224396" cy="786505"/>
      </dsp:txXfrm>
    </dsp:sp>
    <dsp:sp modelId="{1D6CAF65-8274-4F1C-9F88-F79B716F7904}">
      <dsp:nvSpPr>
        <dsp:cNvPr id="0" name=""/>
        <dsp:cNvSpPr/>
      </dsp:nvSpPr>
      <dsp:spPr>
        <a:xfrm>
          <a:off x="0" y="1146242"/>
          <a:ext cx="2962656" cy="10895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it-IT" sz="3100" kern="1200" dirty="0"/>
            <a:t>Aria Polare     (P)</a:t>
          </a:r>
        </a:p>
      </dsp:txBody>
      <dsp:txXfrm>
        <a:off x="53185" y="1199427"/>
        <a:ext cx="2856286" cy="983131"/>
      </dsp:txXfrm>
    </dsp:sp>
    <dsp:sp modelId="{CC83F4F1-8506-4E48-97BC-C384F23C5969}">
      <dsp:nvSpPr>
        <dsp:cNvPr id="0" name=""/>
        <dsp:cNvSpPr/>
      </dsp:nvSpPr>
      <dsp:spPr>
        <a:xfrm rot="5400000">
          <a:off x="5160327" y="201497"/>
          <a:ext cx="871601"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it-IT" sz="2200" kern="1200" dirty="0"/>
            <a:t>Proveniente dalla fascia subtropicale delle alte pressioni</a:t>
          </a:r>
        </a:p>
      </dsp:txBody>
      <dsp:txXfrm rot="-5400000">
        <a:off x="2962656" y="2441716"/>
        <a:ext cx="5224396" cy="786505"/>
      </dsp:txXfrm>
    </dsp:sp>
    <dsp:sp modelId="{207E5673-D9EF-47E2-BEB4-CD677DA090B0}">
      <dsp:nvSpPr>
        <dsp:cNvPr id="0" name=""/>
        <dsp:cNvSpPr/>
      </dsp:nvSpPr>
      <dsp:spPr>
        <a:xfrm>
          <a:off x="0" y="2290219"/>
          <a:ext cx="2962656" cy="10895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it-IT" sz="3100" kern="1200" dirty="0"/>
            <a:t>Aria Tropicale   (T)</a:t>
          </a:r>
        </a:p>
      </dsp:txBody>
      <dsp:txXfrm>
        <a:off x="53185" y="2343404"/>
        <a:ext cx="2856286" cy="983131"/>
      </dsp:txXfrm>
    </dsp:sp>
    <dsp:sp modelId="{C48A6025-49F9-4B1D-96C7-227332D3659E}">
      <dsp:nvSpPr>
        <dsp:cNvPr id="0" name=""/>
        <dsp:cNvSpPr/>
      </dsp:nvSpPr>
      <dsp:spPr>
        <a:xfrm rot="5400000">
          <a:off x="5160327" y="1345474"/>
          <a:ext cx="871601"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it-IT" sz="2200" kern="1200" dirty="0"/>
            <a:t>Proveniente dalle zone equatoriali (non raggiunge l’Europa) </a:t>
          </a:r>
        </a:p>
      </dsp:txBody>
      <dsp:txXfrm rot="-5400000">
        <a:off x="2962656" y="3585693"/>
        <a:ext cx="5224396" cy="786505"/>
      </dsp:txXfrm>
    </dsp:sp>
    <dsp:sp modelId="{FB08FBD5-3BEE-4876-802D-46D0ABA5132E}">
      <dsp:nvSpPr>
        <dsp:cNvPr id="0" name=""/>
        <dsp:cNvSpPr/>
      </dsp:nvSpPr>
      <dsp:spPr>
        <a:xfrm>
          <a:off x="0" y="3434195"/>
          <a:ext cx="2962656" cy="10895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it-IT" sz="3100" kern="1200" dirty="0"/>
            <a:t>Aria Equatoriale (E)</a:t>
          </a:r>
        </a:p>
      </dsp:txBody>
      <dsp:txXfrm>
        <a:off x="53185" y="3487380"/>
        <a:ext cx="2856286" cy="98313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99270-7414-453B-96AB-78F43F8B1620}">
      <dsp:nvSpPr>
        <dsp:cNvPr id="0" name=""/>
        <dsp:cNvSpPr/>
      </dsp:nvSpPr>
      <dsp:spPr>
        <a:xfrm>
          <a:off x="2438400" y="496"/>
          <a:ext cx="3657600" cy="193476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just" defTabSz="844550">
            <a:lnSpc>
              <a:spcPct val="90000"/>
            </a:lnSpc>
            <a:spcBef>
              <a:spcPct val="0"/>
            </a:spcBef>
            <a:spcAft>
              <a:spcPct val="15000"/>
            </a:spcAft>
            <a:buChar char="•"/>
          </a:pPr>
          <a:r>
            <a:rPr lang="it-IT" sz="1900" b="1" kern="1200" dirty="0"/>
            <a:t>Si origina nelle zone tropicali. E’ più calda delle masse d’aria adiacenti o della superficie sulla quale si sposta</a:t>
          </a:r>
        </a:p>
      </dsp:txBody>
      <dsp:txXfrm>
        <a:off x="2438400" y="242342"/>
        <a:ext cx="2932063" cy="1451073"/>
      </dsp:txXfrm>
    </dsp:sp>
    <dsp:sp modelId="{7DB608BA-7F23-46C2-9E84-8E598136072D}">
      <dsp:nvSpPr>
        <dsp:cNvPr id="0" name=""/>
        <dsp:cNvSpPr/>
      </dsp:nvSpPr>
      <dsp:spPr>
        <a:xfrm>
          <a:off x="0" y="496"/>
          <a:ext cx="2438400" cy="19347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it-IT" sz="2200" b="1" kern="1200" dirty="0"/>
            <a:t>Massa d’aria calda che passa su una superficie fredda</a:t>
          </a:r>
        </a:p>
        <a:p>
          <a:pPr marL="0" lvl="0" indent="0" algn="ctr" defTabSz="977900">
            <a:lnSpc>
              <a:spcPct val="90000"/>
            </a:lnSpc>
            <a:spcBef>
              <a:spcPct val="0"/>
            </a:spcBef>
            <a:spcAft>
              <a:spcPct val="35000"/>
            </a:spcAft>
            <a:buNone/>
          </a:pPr>
          <a:r>
            <a:rPr lang="it-IT" sz="1600" b="1" u="none" kern="1200" dirty="0"/>
            <a:t>        (W: </a:t>
          </a:r>
          <a:r>
            <a:rPr lang="it-IT" sz="1600" b="1" u="none" kern="1200" dirty="0" err="1"/>
            <a:t>warm</a:t>
          </a:r>
          <a:r>
            <a:rPr lang="it-IT" sz="1600" b="1" u="none" kern="1200" dirty="0"/>
            <a:t> = stabile)</a:t>
          </a:r>
        </a:p>
      </dsp:txBody>
      <dsp:txXfrm>
        <a:off x="94447" y="94943"/>
        <a:ext cx="2249506" cy="1745871"/>
      </dsp:txXfrm>
    </dsp:sp>
    <dsp:sp modelId="{8DBA549C-1930-4191-AC4B-1756244B3A3C}">
      <dsp:nvSpPr>
        <dsp:cNvPr id="0" name=""/>
        <dsp:cNvSpPr/>
      </dsp:nvSpPr>
      <dsp:spPr>
        <a:xfrm>
          <a:off x="2438400" y="2128738"/>
          <a:ext cx="3657600" cy="193476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just" defTabSz="844550">
            <a:lnSpc>
              <a:spcPct val="90000"/>
            </a:lnSpc>
            <a:spcBef>
              <a:spcPct val="0"/>
            </a:spcBef>
            <a:spcAft>
              <a:spcPct val="15000"/>
            </a:spcAft>
            <a:buChar char="•"/>
          </a:pPr>
          <a:r>
            <a:rPr lang="it-IT" sz="1900" b="1" kern="1200" dirty="0"/>
            <a:t>Si origina nelle zone polari E’ più fredda delle masse d’aria adiacenti o della superficie sulla quale si sposta</a:t>
          </a:r>
        </a:p>
      </dsp:txBody>
      <dsp:txXfrm>
        <a:off x="2438400" y="2370584"/>
        <a:ext cx="2932063" cy="1451073"/>
      </dsp:txXfrm>
    </dsp:sp>
    <dsp:sp modelId="{8B7AB28F-FAA1-4857-BBB9-A196A753971D}">
      <dsp:nvSpPr>
        <dsp:cNvPr id="0" name=""/>
        <dsp:cNvSpPr/>
      </dsp:nvSpPr>
      <dsp:spPr>
        <a:xfrm>
          <a:off x="0" y="2128738"/>
          <a:ext cx="2438400" cy="19347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it-IT" sz="2200" b="1" kern="1200" dirty="0"/>
            <a:t>Massa d’aria fredda che passa su una superficie calda</a:t>
          </a:r>
        </a:p>
        <a:p>
          <a:pPr marL="0" lvl="0" indent="0" algn="ctr" defTabSz="977900">
            <a:lnSpc>
              <a:spcPct val="90000"/>
            </a:lnSpc>
            <a:spcBef>
              <a:spcPct val="0"/>
            </a:spcBef>
            <a:spcAft>
              <a:spcPct val="35000"/>
            </a:spcAft>
            <a:buNone/>
          </a:pPr>
          <a:r>
            <a:rPr lang="it-IT" sz="1800" b="1" kern="1200" dirty="0"/>
            <a:t>      (K: </a:t>
          </a:r>
          <a:r>
            <a:rPr lang="it-IT" sz="1800" b="1" kern="1200" dirty="0" err="1"/>
            <a:t>kalt=instabile</a:t>
          </a:r>
          <a:r>
            <a:rPr lang="it-IT" sz="1800" b="1" kern="1200" dirty="0"/>
            <a:t>)</a:t>
          </a:r>
        </a:p>
      </dsp:txBody>
      <dsp:txXfrm>
        <a:off x="94447" y="2223185"/>
        <a:ext cx="2249506" cy="17458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9DB25-D8B6-4431-9752-FA6EA04F3E70}">
      <dsp:nvSpPr>
        <dsp:cNvPr id="0" name=""/>
        <dsp:cNvSpPr/>
      </dsp:nvSpPr>
      <dsp:spPr>
        <a:xfrm>
          <a:off x="2771794" y="426"/>
          <a:ext cx="4157691" cy="166268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it-IT" sz="2500" kern="1200" dirty="0"/>
            <a:t>Aria continentale</a:t>
          </a:r>
        </a:p>
        <a:p>
          <a:pPr marL="228600" lvl="1" indent="-228600" algn="l" defTabSz="1111250">
            <a:lnSpc>
              <a:spcPct val="90000"/>
            </a:lnSpc>
            <a:spcBef>
              <a:spcPct val="0"/>
            </a:spcBef>
            <a:spcAft>
              <a:spcPct val="15000"/>
            </a:spcAft>
            <a:buChar char="•"/>
          </a:pPr>
          <a:r>
            <a:rPr lang="it-IT" sz="2500" kern="1200" dirty="0"/>
            <a:t>Povera di vapore acqueo</a:t>
          </a:r>
        </a:p>
        <a:p>
          <a:pPr marL="228600" lvl="1" indent="-228600" algn="l" defTabSz="1111250">
            <a:lnSpc>
              <a:spcPct val="90000"/>
            </a:lnSpc>
            <a:spcBef>
              <a:spcPct val="0"/>
            </a:spcBef>
            <a:spcAft>
              <a:spcPct val="15000"/>
            </a:spcAft>
            <a:buChar char="•"/>
          </a:pPr>
          <a:r>
            <a:rPr lang="it-IT" sz="2500" kern="1200" dirty="0"/>
            <a:t>Instabile</a:t>
          </a:r>
        </a:p>
      </dsp:txBody>
      <dsp:txXfrm>
        <a:off x="2771794" y="208262"/>
        <a:ext cx="3534183" cy="1247015"/>
      </dsp:txXfrm>
    </dsp:sp>
    <dsp:sp modelId="{2D5F9466-5A78-4588-95FC-93D8956D9C9D}">
      <dsp:nvSpPr>
        <dsp:cNvPr id="0" name=""/>
        <dsp:cNvSpPr/>
      </dsp:nvSpPr>
      <dsp:spPr>
        <a:xfrm>
          <a:off x="0" y="426"/>
          <a:ext cx="2771794" cy="16626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it-IT" sz="6500" kern="1200" dirty="0" err="1"/>
            <a:t>cAk</a:t>
          </a:r>
          <a:endParaRPr lang="it-IT" sz="6500" kern="1200" dirty="0"/>
        </a:p>
      </dsp:txBody>
      <dsp:txXfrm>
        <a:off x="81166" y="81592"/>
        <a:ext cx="2609462" cy="1500355"/>
      </dsp:txXfrm>
    </dsp:sp>
    <dsp:sp modelId="{9F9A4008-96A7-4A6F-932F-9F392C27D9E3}">
      <dsp:nvSpPr>
        <dsp:cNvPr id="0" name=""/>
        <dsp:cNvSpPr/>
      </dsp:nvSpPr>
      <dsp:spPr>
        <a:xfrm>
          <a:off x="2771794" y="1829382"/>
          <a:ext cx="4157691" cy="166268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it-IT" sz="2500" kern="1200" dirty="0"/>
            <a:t>Aria tropicale</a:t>
          </a:r>
        </a:p>
        <a:p>
          <a:pPr marL="228600" lvl="1" indent="-228600" algn="l" defTabSz="1111250">
            <a:lnSpc>
              <a:spcPct val="90000"/>
            </a:lnSpc>
            <a:spcBef>
              <a:spcPct val="0"/>
            </a:spcBef>
            <a:spcAft>
              <a:spcPct val="15000"/>
            </a:spcAft>
            <a:buChar char="•"/>
          </a:pPr>
          <a:r>
            <a:rPr lang="it-IT" sz="2500" kern="1200" dirty="0"/>
            <a:t>Ricca di vapore acqueo</a:t>
          </a:r>
        </a:p>
        <a:p>
          <a:pPr marL="228600" lvl="1" indent="-228600" algn="l" defTabSz="1111250">
            <a:lnSpc>
              <a:spcPct val="90000"/>
            </a:lnSpc>
            <a:spcBef>
              <a:spcPct val="0"/>
            </a:spcBef>
            <a:spcAft>
              <a:spcPct val="15000"/>
            </a:spcAft>
            <a:buChar char="•"/>
          </a:pPr>
          <a:r>
            <a:rPr lang="it-IT" sz="2500" kern="1200" dirty="0"/>
            <a:t>Stabile</a:t>
          </a:r>
        </a:p>
      </dsp:txBody>
      <dsp:txXfrm>
        <a:off x="2771794" y="2037218"/>
        <a:ext cx="3534183" cy="1247015"/>
      </dsp:txXfrm>
    </dsp:sp>
    <dsp:sp modelId="{B8D42054-86B5-4553-95B3-873C7D68460F}">
      <dsp:nvSpPr>
        <dsp:cNvPr id="0" name=""/>
        <dsp:cNvSpPr/>
      </dsp:nvSpPr>
      <dsp:spPr>
        <a:xfrm>
          <a:off x="0" y="1829382"/>
          <a:ext cx="2771794" cy="16626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it-IT" sz="6500" kern="1200" dirty="0" err="1"/>
            <a:t>mTw</a:t>
          </a:r>
          <a:endParaRPr lang="it-IT" sz="6500" kern="1200" dirty="0"/>
        </a:p>
      </dsp:txBody>
      <dsp:txXfrm>
        <a:off x="81166" y="1910548"/>
        <a:ext cx="2609462" cy="1500355"/>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BF490E-214B-49F6-B770-9FC66AB25FB3}" type="datetimeFigureOut">
              <a:rPr lang="it-IT" smtClean="0"/>
              <a:pPr/>
              <a:t>11/06/2022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8DE21C-F772-4772-977F-1722B2512D9B}"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b="1" dirty="0"/>
              <a:t>subsidenza atmosferica</a:t>
            </a:r>
            <a:r>
              <a:rPr lang="it-IT" sz="1200" dirty="0"/>
              <a:t> quando, a causa del suo maggiore peso, l'aria degli strati più alti scende verso gli strati più bassi.</a:t>
            </a:r>
          </a:p>
          <a:p>
            <a:endParaRPr lang="it-IT" dirty="0"/>
          </a:p>
        </p:txBody>
      </p:sp>
      <p:sp>
        <p:nvSpPr>
          <p:cNvPr id="4" name="Segnaposto numero diapositiva 3"/>
          <p:cNvSpPr>
            <a:spLocks noGrp="1"/>
          </p:cNvSpPr>
          <p:nvPr>
            <p:ph type="sldNum" sz="quarter" idx="10"/>
          </p:nvPr>
        </p:nvSpPr>
        <p:spPr/>
        <p:txBody>
          <a:bodyPr/>
          <a:lstStyle/>
          <a:p>
            <a:fld id="{568DE21C-F772-4772-977F-1722B2512D9B}" type="slidenum">
              <a:rPr lang="it-IT" smtClean="0"/>
              <a:pPr/>
              <a:t>3</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In tedesco “</a:t>
            </a:r>
            <a:r>
              <a:rPr lang="it-IT" dirty="0" err="1"/>
              <a:t>kalt</a:t>
            </a:r>
            <a:r>
              <a:rPr lang="it-IT" dirty="0"/>
              <a:t>” = instabilità e “</a:t>
            </a:r>
            <a:r>
              <a:rPr lang="it-IT" dirty="0" err="1"/>
              <a:t>warm</a:t>
            </a:r>
            <a:r>
              <a:rPr lang="it-IT" dirty="0"/>
              <a:t>” = </a:t>
            </a:r>
            <a:r>
              <a:rPr lang="it-IT" dirty="0" err="1"/>
              <a:t>stabilià</a:t>
            </a:r>
            <a:endParaRPr lang="it-IT" dirty="0"/>
          </a:p>
        </p:txBody>
      </p:sp>
      <p:sp>
        <p:nvSpPr>
          <p:cNvPr id="4" name="Segnaposto numero diapositiva 3"/>
          <p:cNvSpPr>
            <a:spLocks noGrp="1"/>
          </p:cNvSpPr>
          <p:nvPr>
            <p:ph type="sldNum" sz="quarter" idx="10"/>
          </p:nvPr>
        </p:nvSpPr>
        <p:spPr/>
        <p:txBody>
          <a:bodyPr/>
          <a:lstStyle/>
          <a:p>
            <a:fld id="{568DE21C-F772-4772-977F-1722B2512D9B}" type="slidenum">
              <a:rPr lang="it-IT" smtClean="0"/>
              <a:pPr/>
              <a:t>8</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568DE21C-F772-4772-977F-1722B2512D9B}" type="slidenum">
              <a:rPr lang="it-IT" smtClean="0"/>
              <a:pPr/>
              <a:t>11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Prof.ssa C. Agizza</a:t>
            </a:r>
          </a:p>
        </p:txBody>
      </p:sp>
      <p:sp>
        <p:nvSpPr>
          <p:cNvPr id="6" name="Segnaposto numero diapositiva 5"/>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Prof.ssa C. Agizza</a:t>
            </a:r>
          </a:p>
        </p:txBody>
      </p:sp>
      <p:sp>
        <p:nvSpPr>
          <p:cNvPr id="6" name="Segnaposto numero diapositiva 5"/>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Prof.ssa C. Agizza</a:t>
            </a:r>
          </a:p>
        </p:txBody>
      </p:sp>
      <p:sp>
        <p:nvSpPr>
          <p:cNvPr id="6" name="Segnaposto numero diapositiva 5"/>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a:t>Prof.ssa C. Agizza</a:t>
            </a:r>
          </a:p>
        </p:txBody>
      </p:sp>
      <p:sp>
        <p:nvSpPr>
          <p:cNvPr id="7" name="Segnaposto numero diapositiva 6"/>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r>
              <a:rPr lang="it-IT"/>
              <a:t>Prof.ssa C. Agizza</a:t>
            </a:r>
          </a:p>
        </p:txBody>
      </p:sp>
      <p:sp>
        <p:nvSpPr>
          <p:cNvPr id="9" name="Segnaposto numero diapositiva 8"/>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r>
              <a:rPr lang="it-IT"/>
              <a:t>Prof.ssa C. Agizza</a:t>
            </a:r>
          </a:p>
        </p:txBody>
      </p:sp>
      <p:sp>
        <p:nvSpPr>
          <p:cNvPr id="4" name="Segnaposto numero diapositiva 3"/>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a:t>Prof.ssa C. Agizza</a:t>
            </a:r>
          </a:p>
        </p:txBody>
      </p:sp>
      <p:sp>
        <p:nvSpPr>
          <p:cNvPr id="7" name="Segnaposto numero diapositiva 6"/>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r>
              <a:rPr lang="it-IT"/>
              <a:t>Prof.ssa C. Agizza</a:t>
            </a:r>
          </a:p>
        </p:txBody>
      </p:sp>
      <p:sp>
        <p:nvSpPr>
          <p:cNvPr id="7" name="Segnaposto numero diapositiva 6"/>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Prof.ssa C. Agizza</a:t>
            </a:r>
          </a:p>
        </p:txBody>
      </p:sp>
      <p:sp>
        <p:nvSpPr>
          <p:cNvPr id="6" name="Segnaposto numero diapositiva 5"/>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r>
              <a:rPr lang="it-IT"/>
              <a:t>Prof.ssa C. Agizza</a:t>
            </a:r>
          </a:p>
        </p:txBody>
      </p:sp>
      <p:sp>
        <p:nvSpPr>
          <p:cNvPr id="6" name="Segnaposto numero diapositiva 5"/>
          <p:cNvSpPr>
            <a:spLocks noGrp="1"/>
          </p:cNvSpPr>
          <p:nvPr>
            <p:ph type="sldNum" sz="quarter" idx="12"/>
          </p:nvPr>
        </p:nvSpPr>
        <p:spPr/>
        <p:txBody>
          <a:bodyPr/>
          <a:lstStyle/>
          <a:p>
            <a:fld id="{0A3D941C-E0AC-45EE-A4E6-23A8052985BC}"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2687287-B8CF-8C88-C6F2-D85EE655F61B}"/>
              </a:ext>
            </a:extLst>
          </p:cNvPr>
          <p:cNvSpPr>
            <a:spLocks noGrp="1"/>
          </p:cNvSpPr>
          <p:nvPr>
            <p:ph type="dt" sz="half" idx="10"/>
          </p:nvPr>
        </p:nvSpPr>
        <p:spPr/>
        <p:txBody>
          <a:bodyPr/>
          <a:lstStyle>
            <a:lvl1pPr>
              <a:defRPr/>
            </a:lvl1pPr>
          </a:lstStyle>
          <a:p>
            <a:pPr>
              <a:defRPr/>
            </a:pPr>
            <a:r>
              <a:rPr lang="it-IT"/>
              <a:t>SDN 3.1 - NAV 3.1</a:t>
            </a:r>
          </a:p>
        </p:txBody>
      </p:sp>
      <p:sp>
        <p:nvSpPr>
          <p:cNvPr id="5" name="Segnaposto piè di pagina 4">
            <a:extLst>
              <a:ext uri="{FF2B5EF4-FFF2-40B4-BE49-F238E27FC236}">
                <a16:creationId xmlns:a16="http://schemas.microsoft.com/office/drawing/2014/main" id="{4C249C3E-A6E2-8FB2-CE59-06AF4CB0E3E1}"/>
              </a:ext>
            </a:extLst>
          </p:cNvPr>
          <p:cNvSpPr>
            <a:spLocks noGrp="1"/>
          </p:cNvSpPr>
          <p:nvPr>
            <p:ph type="ftr" sz="quarter" idx="11"/>
          </p:nvPr>
        </p:nvSpPr>
        <p:spPr/>
        <p:txBody>
          <a:bodyPr/>
          <a:lstStyle>
            <a:lvl1pPr>
              <a:defRPr/>
            </a:lvl1pPr>
          </a:lstStyle>
          <a:p>
            <a:pPr>
              <a:defRPr/>
            </a:pPr>
            <a:r>
              <a:rPr lang="it-IT"/>
              <a:t>Proff. Iaccarino - Astarita</a:t>
            </a:r>
          </a:p>
        </p:txBody>
      </p:sp>
      <p:sp>
        <p:nvSpPr>
          <p:cNvPr id="6" name="Segnaposto numero diapositiva 5">
            <a:extLst>
              <a:ext uri="{FF2B5EF4-FFF2-40B4-BE49-F238E27FC236}">
                <a16:creationId xmlns:a16="http://schemas.microsoft.com/office/drawing/2014/main" id="{CA3D6F69-A516-B816-1822-4F4EE70C3B58}"/>
              </a:ext>
            </a:extLst>
          </p:cNvPr>
          <p:cNvSpPr>
            <a:spLocks noGrp="1"/>
          </p:cNvSpPr>
          <p:nvPr>
            <p:ph type="sldNum" sz="quarter" idx="12"/>
          </p:nvPr>
        </p:nvSpPr>
        <p:spPr/>
        <p:txBody>
          <a:bodyPr/>
          <a:lstStyle>
            <a:lvl1pPr>
              <a:defRPr/>
            </a:lvl1pPr>
          </a:lstStyle>
          <a:p>
            <a:pPr>
              <a:defRPr/>
            </a:pPr>
            <a:fld id="{373623E1-726B-4CD0-859A-F9179F72F7A2}" type="slidenum">
              <a:rPr lang="it-IT" altLang="it-IT"/>
              <a:pPr>
                <a:defRPr/>
              </a:pPr>
              <a:t>‹N›</a:t>
            </a:fld>
            <a:endParaRPr lang="it-IT" altLang="it-IT"/>
          </a:p>
        </p:txBody>
      </p:sp>
    </p:spTree>
    <p:extLst>
      <p:ext uri="{BB962C8B-B14F-4D97-AF65-F5344CB8AC3E}">
        <p14:creationId xmlns:p14="http://schemas.microsoft.com/office/powerpoint/2010/main" val="667350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ADD0DA7-28BB-05B7-7D6A-AFE7719899D7}"/>
              </a:ext>
            </a:extLst>
          </p:cNvPr>
          <p:cNvSpPr>
            <a:spLocks noGrp="1"/>
          </p:cNvSpPr>
          <p:nvPr>
            <p:ph type="dt" sz="half" idx="10"/>
          </p:nvPr>
        </p:nvSpPr>
        <p:spPr/>
        <p:txBody>
          <a:bodyPr/>
          <a:lstStyle>
            <a:lvl1pPr>
              <a:defRPr/>
            </a:lvl1pPr>
          </a:lstStyle>
          <a:p>
            <a:pPr>
              <a:defRPr/>
            </a:pPr>
            <a:r>
              <a:rPr lang="it-IT"/>
              <a:t>SDN 3.1 - NAV 3.1</a:t>
            </a:r>
          </a:p>
        </p:txBody>
      </p:sp>
      <p:sp>
        <p:nvSpPr>
          <p:cNvPr id="5" name="Segnaposto piè di pagina 4">
            <a:extLst>
              <a:ext uri="{FF2B5EF4-FFF2-40B4-BE49-F238E27FC236}">
                <a16:creationId xmlns:a16="http://schemas.microsoft.com/office/drawing/2014/main" id="{E8586239-CD0B-C565-84EF-BE4D80EF8059}"/>
              </a:ext>
            </a:extLst>
          </p:cNvPr>
          <p:cNvSpPr>
            <a:spLocks noGrp="1"/>
          </p:cNvSpPr>
          <p:nvPr>
            <p:ph type="ftr" sz="quarter" idx="11"/>
          </p:nvPr>
        </p:nvSpPr>
        <p:spPr/>
        <p:txBody>
          <a:bodyPr/>
          <a:lstStyle>
            <a:lvl1pPr>
              <a:defRPr/>
            </a:lvl1pPr>
          </a:lstStyle>
          <a:p>
            <a:pPr>
              <a:defRPr/>
            </a:pPr>
            <a:r>
              <a:rPr lang="it-IT"/>
              <a:t>Proff. Iaccarino - Astarita</a:t>
            </a:r>
          </a:p>
        </p:txBody>
      </p:sp>
      <p:sp>
        <p:nvSpPr>
          <p:cNvPr id="6" name="Segnaposto numero diapositiva 5">
            <a:extLst>
              <a:ext uri="{FF2B5EF4-FFF2-40B4-BE49-F238E27FC236}">
                <a16:creationId xmlns:a16="http://schemas.microsoft.com/office/drawing/2014/main" id="{432A31F7-70BC-683F-1950-29A31E5ED5A0}"/>
              </a:ext>
            </a:extLst>
          </p:cNvPr>
          <p:cNvSpPr>
            <a:spLocks noGrp="1"/>
          </p:cNvSpPr>
          <p:nvPr>
            <p:ph type="sldNum" sz="quarter" idx="12"/>
          </p:nvPr>
        </p:nvSpPr>
        <p:spPr/>
        <p:txBody>
          <a:bodyPr/>
          <a:lstStyle>
            <a:lvl1pPr>
              <a:defRPr/>
            </a:lvl1pPr>
          </a:lstStyle>
          <a:p>
            <a:pPr>
              <a:defRPr/>
            </a:pPr>
            <a:fld id="{FEDB5396-3C89-40E1-9355-BF2982F9961C}" type="slidenum">
              <a:rPr lang="it-IT" altLang="it-IT"/>
              <a:pPr>
                <a:defRPr/>
              </a:pPr>
              <a:t>‹N›</a:t>
            </a:fld>
            <a:endParaRPr lang="it-IT" altLang="it-IT"/>
          </a:p>
        </p:txBody>
      </p:sp>
    </p:spTree>
    <p:extLst>
      <p:ext uri="{BB962C8B-B14F-4D97-AF65-F5344CB8AC3E}">
        <p14:creationId xmlns:p14="http://schemas.microsoft.com/office/powerpoint/2010/main" val="276481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a:extLst>
              <a:ext uri="{FF2B5EF4-FFF2-40B4-BE49-F238E27FC236}">
                <a16:creationId xmlns:a16="http://schemas.microsoft.com/office/drawing/2014/main" id="{7EEF417B-4C9B-AB28-13B7-74E944F14F89}"/>
              </a:ext>
            </a:extLst>
          </p:cNvPr>
          <p:cNvSpPr>
            <a:spLocks noGrp="1"/>
          </p:cNvSpPr>
          <p:nvPr>
            <p:ph type="dt" sz="half" idx="10"/>
          </p:nvPr>
        </p:nvSpPr>
        <p:spPr/>
        <p:txBody>
          <a:bodyPr/>
          <a:lstStyle>
            <a:lvl1pPr>
              <a:defRPr/>
            </a:lvl1pPr>
          </a:lstStyle>
          <a:p>
            <a:pPr>
              <a:defRPr/>
            </a:pPr>
            <a:r>
              <a:rPr lang="it-IT"/>
              <a:t>SDN 3.1 - NAV 3.1</a:t>
            </a:r>
          </a:p>
        </p:txBody>
      </p:sp>
      <p:sp>
        <p:nvSpPr>
          <p:cNvPr id="5" name="Segnaposto piè di pagina 4">
            <a:extLst>
              <a:ext uri="{FF2B5EF4-FFF2-40B4-BE49-F238E27FC236}">
                <a16:creationId xmlns:a16="http://schemas.microsoft.com/office/drawing/2014/main" id="{1866BAAE-1135-CFDE-568C-CEB380940DA6}"/>
              </a:ext>
            </a:extLst>
          </p:cNvPr>
          <p:cNvSpPr>
            <a:spLocks noGrp="1"/>
          </p:cNvSpPr>
          <p:nvPr>
            <p:ph type="ftr" sz="quarter" idx="11"/>
          </p:nvPr>
        </p:nvSpPr>
        <p:spPr/>
        <p:txBody>
          <a:bodyPr/>
          <a:lstStyle>
            <a:lvl1pPr>
              <a:defRPr/>
            </a:lvl1pPr>
          </a:lstStyle>
          <a:p>
            <a:pPr>
              <a:defRPr/>
            </a:pPr>
            <a:r>
              <a:rPr lang="it-IT"/>
              <a:t>Proff. Iaccarino - Astarita</a:t>
            </a:r>
          </a:p>
        </p:txBody>
      </p:sp>
      <p:sp>
        <p:nvSpPr>
          <p:cNvPr id="6" name="Segnaposto numero diapositiva 5">
            <a:extLst>
              <a:ext uri="{FF2B5EF4-FFF2-40B4-BE49-F238E27FC236}">
                <a16:creationId xmlns:a16="http://schemas.microsoft.com/office/drawing/2014/main" id="{FAAB60EB-31BF-6B9B-5EE6-9C6D5D1D5EC3}"/>
              </a:ext>
            </a:extLst>
          </p:cNvPr>
          <p:cNvSpPr>
            <a:spLocks noGrp="1"/>
          </p:cNvSpPr>
          <p:nvPr>
            <p:ph type="sldNum" sz="quarter" idx="12"/>
          </p:nvPr>
        </p:nvSpPr>
        <p:spPr/>
        <p:txBody>
          <a:bodyPr/>
          <a:lstStyle>
            <a:lvl1pPr>
              <a:defRPr/>
            </a:lvl1pPr>
          </a:lstStyle>
          <a:p>
            <a:pPr>
              <a:defRPr/>
            </a:pPr>
            <a:fld id="{A78132AF-1426-473F-8D3E-54160178941F}" type="slidenum">
              <a:rPr lang="it-IT" altLang="it-IT"/>
              <a:pPr>
                <a:defRPr/>
              </a:pPr>
              <a:t>‹N›</a:t>
            </a:fld>
            <a:endParaRPr lang="it-IT" altLang="it-IT"/>
          </a:p>
        </p:txBody>
      </p:sp>
    </p:spTree>
    <p:extLst>
      <p:ext uri="{BB962C8B-B14F-4D97-AF65-F5344CB8AC3E}">
        <p14:creationId xmlns:p14="http://schemas.microsoft.com/office/powerpoint/2010/main" val="1848864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10C42CD8-B087-2754-D7DB-82D87591C86D}"/>
              </a:ext>
            </a:extLst>
          </p:cNvPr>
          <p:cNvSpPr>
            <a:spLocks noGrp="1"/>
          </p:cNvSpPr>
          <p:nvPr>
            <p:ph type="dt" sz="half" idx="10"/>
          </p:nvPr>
        </p:nvSpPr>
        <p:spPr/>
        <p:txBody>
          <a:bodyPr/>
          <a:lstStyle>
            <a:lvl1pPr>
              <a:defRPr/>
            </a:lvl1pPr>
          </a:lstStyle>
          <a:p>
            <a:pPr>
              <a:defRPr/>
            </a:pPr>
            <a:r>
              <a:rPr lang="it-IT"/>
              <a:t>SDN 3.1 - NAV 3.1</a:t>
            </a:r>
          </a:p>
        </p:txBody>
      </p:sp>
      <p:sp>
        <p:nvSpPr>
          <p:cNvPr id="6" name="Segnaposto piè di pagina 4">
            <a:extLst>
              <a:ext uri="{FF2B5EF4-FFF2-40B4-BE49-F238E27FC236}">
                <a16:creationId xmlns:a16="http://schemas.microsoft.com/office/drawing/2014/main" id="{F90FE629-AA01-68F9-C878-1C9519CCE072}"/>
              </a:ext>
            </a:extLst>
          </p:cNvPr>
          <p:cNvSpPr>
            <a:spLocks noGrp="1"/>
          </p:cNvSpPr>
          <p:nvPr>
            <p:ph type="ftr" sz="quarter" idx="11"/>
          </p:nvPr>
        </p:nvSpPr>
        <p:spPr/>
        <p:txBody>
          <a:bodyPr/>
          <a:lstStyle>
            <a:lvl1pPr>
              <a:defRPr/>
            </a:lvl1pPr>
          </a:lstStyle>
          <a:p>
            <a:pPr>
              <a:defRPr/>
            </a:pPr>
            <a:r>
              <a:rPr lang="it-IT"/>
              <a:t>Proff. Iaccarino - Astarita</a:t>
            </a:r>
          </a:p>
        </p:txBody>
      </p:sp>
      <p:sp>
        <p:nvSpPr>
          <p:cNvPr id="7" name="Segnaposto numero diapositiva 5">
            <a:extLst>
              <a:ext uri="{FF2B5EF4-FFF2-40B4-BE49-F238E27FC236}">
                <a16:creationId xmlns:a16="http://schemas.microsoft.com/office/drawing/2014/main" id="{35E77EB3-7806-BBFA-7D3F-4E9B1D5E02B7}"/>
              </a:ext>
            </a:extLst>
          </p:cNvPr>
          <p:cNvSpPr>
            <a:spLocks noGrp="1"/>
          </p:cNvSpPr>
          <p:nvPr>
            <p:ph type="sldNum" sz="quarter" idx="12"/>
          </p:nvPr>
        </p:nvSpPr>
        <p:spPr/>
        <p:txBody>
          <a:bodyPr/>
          <a:lstStyle>
            <a:lvl1pPr>
              <a:defRPr/>
            </a:lvl1pPr>
          </a:lstStyle>
          <a:p>
            <a:pPr>
              <a:defRPr/>
            </a:pPr>
            <a:fld id="{1EBEDE6A-F983-4A51-85E8-93C2AD3E781C}" type="slidenum">
              <a:rPr lang="it-IT" altLang="it-IT"/>
              <a:pPr>
                <a:defRPr/>
              </a:pPr>
              <a:t>‹N›</a:t>
            </a:fld>
            <a:endParaRPr lang="it-IT" altLang="it-IT"/>
          </a:p>
        </p:txBody>
      </p:sp>
    </p:spTree>
    <p:extLst>
      <p:ext uri="{BB962C8B-B14F-4D97-AF65-F5344CB8AC3E}">
        <p14:creationId xmlns:p14="http://schemas.microsoft.com/office/powerpoint/2010/main" val="166815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DA507B29-069A-0D56-A557-FCC915E6AE98}"/>
              </a:ext>
            </a:extLst>
          </p:cNvPr>
          <p:cNvSpPr>
            <a:spLocks noGrp="1"/>
          </p:cNvSpPr>
          <p:nvPr>
            <p:ph type="dt" sz="half" idx="10"/>
          </p:nvPr>
        </p:nvSpPr>
        <p:spPr/>
        <p:txBody>
          <a:bodyPr/>
          <a:lstStyle>
            <a:lvl1pPr>
              <a:defRPr/>
            </a:lvl1pPr>
          </a:lstStyle>
          <a:p>
            <a:pPr>
              <a:defRPr/>
            </a:pPr>
            <a:r>
              <a:rPr lang="it-IT"/>
              <a:t>SDN 3.1 - NAV 3.1</a:t>
            </a:r>
          </a:p>
        </p:txBody>
      </p:sp>
      <p:sp>
        <p:nvSpPr>
          <p:cNvPr id="8" name="Segnaposto piè di pagina 4">
            <a:extLst>
              <a:ext uri="{FF2B5EF4-FFF2-40B4-BE49-F238E27FC236}">
                <a16:creationId xmlns:a16="http://schemas.microsoft.com/office/drawing/2014/main" id="{30EE8B42-D2B1-9C47-C397-89345C70F589}"/>
              </a:ext>
            </a:extLst>
          </p:cNvPr>
          <p:cNvSpPr>
            <a:spLocks noGrp="1"/>
          </p:cNvSpPr>
          <p:nvPr>
            <p:ph type="ftr" sz="quarter" idx="11"/>
          </p:nvPr>
        </p:nvSpPr>
        <p:spPr/>
        <p:txBody>
          <a:bodyPr/>
          <a:lstStyle>
            <a:lvl1pPr>
              <a:defRPr/>
            </a:lvl1pPr>
          </a:lstStyle>
          <a:p>
            <a:pPr>
              <a:defRPr/>
            </a:pPr>
            <a:r>
              <a:rPr lang="it-IT"/>
              <a:t>Proff. Iaccarino - Astarita</a:t>
            </a:r>
          </a:p>
        </p:txBody>
      </p:sp>
      <p:sp>
        <p:nvSpPr>
          <p:cNvPr id="9" name="Segnaposto numero diapositiva 5">
            <a:extLst>
              <a:ext uri="{FF2B5EF4-FFF2-40B4-BE49-F238E27FC236}">
                <a16:creationId xmlns:a16="http://schemas.microsoft.com/office/drawing/2014/main" id="{38E7B124-B6B0-B022-9BEB-4EA19A0C856C}"/>
              </a:ext>
            </a:extLst>
          </p:cNvPr>
          <p:cNvSpPr>
            <a:spLocks noGrp="1"/>
          </p:cNvSpPr>
          <p:nvPr>
            <p:ph type="sldNum" sz="quarter" idx="12"/>
          </p:nvPr>
        </p:nvSpPr>
        <p:spPr/>
        <p:txBody>
          <a:bodyPr/>
          <a:lstStyle>
            <a:lvl1pPr>
              <a:defRPr/>
            </a:lvl1pPr>
          </a:lstStyle>
          <a:p>
            <a:pPr>
              <a:defRPr/>
            </a:pPr>
            <a:fld id="{D6102EB0-37FD-4A19-9F59-EDA61BFEE904}" type="slidenum">
              <a:rPr lang="it-IT" altLang="it-IT"/>
              <a:pPr>
                <a:defRPr/>
              </a:pPr>
              <a:t>‹N›</a:t>
            </a:fld>
            <a:endParaRPr lang="it-IT" altLang="it-IT"/>
          </a:p>
        </p:txBody>
      </p:sp>
    </p:spTree>
    <p:extLst>
      <p:ext uri="{BB962C8B-B14F-4D97-AF65-F5344CB8AC3E}">
        <p14:creationId xmlns:p14="http://schemas.microsoft.com/office/powerpoint/2010/main" val="3766200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a:extLst>
              <a:ext uri="{FF2B5EF4-FFF2-40B4-BE49-F238E27FC236}">
                <a16:creationId xmlns:a16="http://schemas.microsoft.com/office/drawing/2014/main" id="{0ED18684-9D4E-675D-61D9-BFC5B7A9AC78}"/>
              </a:ext>
            </a:extLst>
          </p:cNvPr>
          <p:cNvSpPr>
            <a:spLocks noGrp="1"/>
          </p:cNvSpPr>
          <p:nvPr>
            <p:ph type="dt" sz="half" idx="10"/>
          </p:nvPr>
        </p:nvSpPr>
        <p:spPr/>
        <p:txBody>
          <a:bodyPr/>
          <a:lstStyle>
            <a:lvl1pPr>
              <a:defRPr/>
            </a:lvl1pPr>
          </a:lstStyle>
          <a:p>
            <a:pPr>
              <a:defRPr/>
            </a:pPr>
            <a:r>
              <a:rPr lang="it-IT"/>
              <a:t>SDN 3.1 - NAV 3.1</a:t>
            </a:r>
          </a:p>
        </p:txBody>
      </p:sp>
      <p:sp>
        <p:nvSpPr>
          <p:cNvPr id="4" name="Segnaposto piè di pagina 4">
            <a:extLst>
              <a:ext uri="{FF2B5EF4-FFF2-40B4-BE49-F238E27FC236}">
                <a16:creationId xmlns:a16="http://schemas.microsoft.com/office/drawing/2014/main" id="{713759B4-7031-88A2-3E36-A8317964C6BC}"/>
              </a:ext>
            </a:extLst>
          </p:cNvPr>
          <p:cNvSpPr>
            <a:spLocks noGrp="1"/>
          </p:cNvSpPr>
          <p:nvPr>
            <p:ph type="ftr" sz="quarter" idx="11"/>
          </p:nvPr>
        </p:nvSpPr>
        <p:spPr/>
        <p:txBody>
          <a:bodyPr/>
          <a:lstStyle>
            <a:lvl1pPr>
              <a:defRPr/>
            </a:lvl1pPr>
          </a:lstStyle>
          <a:p>
            <a:pPr>
              <a:defRPr/>
            </a:pPr>
            <a:r>
              <a:rPr lang="it-IT"/>
              <a:t>Proff. Iaccarino - Astarita</a:t>
            </a:r>
          </a:p>
        </p:txBody>
      </p:sp>
      <p:sp>
        <p:nvSpPr>
          <p:cNvPr id="5" name="Segnaposto numero diapositiva 5">
            <a:extLst>
              <a:ext uri="{FF2B5EF4-FFF2-40B4-BE49-F238E27FC236}">
                <a16:creationId xmlns:a16="http://schemas.microsoft.com/office/drawing/2014/main" id="{5E9374B7-3283-8392-A56D-98C5B4748A72}"/>
              </a:ext>
            </a:extLst>
          </p:cNvPr>
          <p:cNvSpPr>
            <a:spLocks noGrp="1"/>
          </p:cNvSpPr>
          <p:nvPr>
            <p:ph type="sldNum" sz="quarter" idx="12"/>
          </p:nvPr>
        </p:nvSpPr>
        <p:spPr/>
        <p:txBody>
          <a:bodyPr/>
          <a:lstStyle>
            <a:lvl1pPr>
              <a:defRPr/>
            </a:lvl1pPr>
          </a:lstStyle>
          <a:p>
            <a:pPr>
              <a:defRPr/>
            </a:pPr>
            <a:fld id="{FB783C27-A80B-4690-9A27-76CFF2D0D4FB}" type="slidenum">
              <a:rPr lang="it-IT" altLang="it-IT"/>
              <a:pPr>
                <a:defRPr/>
              </a:pPr>
              <a:t>‹N›</a:t>
            </a:fld>
            <a:endParaRPr lang="it-IT" altLang="it-IT"/>
          </a:p>
        </p:txBody>
      </p:sp>
    </p:spTree>
    <p:extLst>
      <p:ext uri="{BB962C8B-B14F-4D97-AF65-F5344CB8AC3E}">
        <p14:creationId xmlns:p14="http://schemas.microsoft.com/office/powerpoint/2010/main" val="1352860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DC450130-3A46-A6D0-98D8-D73FA2D1DABE}"/>
              </a:ext>
            </a:extLst>
          </p:cNvPr>
          <p:cNvSpPr>
            <a:spLocks noGrp="1"/>
          </p:cNvSpPr>
          <p:nvPr>
            <p:ph type="dt" sz="half" idx="10"/>
          </p:nvPr>
        </p:nvSpPr>
        <p:spPr/>
        <p:txBody>
          <a:bodyPr/>
          <a:lstStyle>
            <a:lvl1pPr>
              <a:defRPr/>
            </a:lvl1pPr>
          </a:lstStyle>
          <a:p>
            <a:pPr>
              <a:defRPr/>
            </a:pPr>
            <a:r>
              <a:rPr lang="it-IT"/>
              <a:t>SDN 3.1 - NAV 3.1</a:t>
            </a:r>
          </a:p>
        </p:txBody>
      </p:sp>
      <p:sp>
        <p:nvSpPr>
          <p:cNvPr id="3" name="Segnaposto piè di pagina 4">
            <a:extLst>
              <a:ext uri="{FF2B5EF4-FFF2-40B4-BE49-F238E27FC236}">
                <a16:creationId xmlns:a16="http://schemas.microsoft.com/office/drawing/2014/main" id="{3AD5D4C0-ACEF-9C77-0C2C-C0AAF78D2EC4}"/>
              </a:ext>
            </a:extLst>
          </p:cNvPr>
          <p:cNvSpPr>
            <a:spLocks noGrp="1"/>
          </p:cNvSpPr>
          <p:nvPr>
            <p:ph type="ftr" sz="quarter" idx="11"/>
          </p:nvPr>
        </p:nvSpPr>
        <p:spPr/>
        <p:txBody>
          <a:bodyPr/>
          <a:lstStyle>
            <a:lvl1pPr>
              <a:defRPr/>
            </a:lvl1pPr>
          </a:lstStyle>
          <a:p>
            <a:pPr>
              <a:defRPr/>
            </a:pPr>
            <a:r>
              <a:rPr lang="it-IT"/>
              <a:t>Proff. Iaccarino - Astarita</a:t>
            </a:r>
          </a:p>
        </p:txBody>
      </p:sp>
      <p:sp>
        <p:nvSpPr>
          <p:cNvPr id="4" name="Segnaposto numero diapositiva 5">
            <a:extLst>
              <a:ext uri="{FF2B5EF4-FFF2-40B4-BE49-F238E27FC236}">
                <a16:creationId xmlns:a16="http://schemas.microsoft.com/office/drawing/2014/main" id="{F5EEA9F2-560E-299A-A419-6F19B29A5FF9}"/>
              </a:ext>
            </a:extLst>
          </p:cNvPr>
          <p:cNvSpPr>
            <a:spLocks noGrp="1"/>
          </p:cNvSpPr>
          <p:nvPr>
            <p:ph type="sldNum" sz="quarter" idx="12"/>
          </p:nvPr>
        </p:nvSpPr>
        <p:spPr/>
        <p:txBody>
          <a:bodyPr/>
          <a:lstStyle>
            <a:lvl1pPr>
              <a:defRPr/>
            </a:lvl1pPr>
          </a:lstStyle>
          <a:p>
            <a:pPr>
              <a:defRPr/>
            </a:pPr>
            <a:fld id="{EAB1D443-B76F-4464-A945-0AE701091E8F}" type="slidenum">
              <a:rPr lang="it-IT" altLang="it-IT"/>
              <a:pPr>
                <a:defRPr/>
              </a:pPr>
              <a:t>‹N›</a:t>
            </a:fld>
            <a:endParaRPr lang="it-IT" altLang="it-IT"/>
          </a:p>
        </p:txBody>
      </p:sp>
    </p:spTree>
    <p:extLst>
      <p:ext uri="{BB962C8B-B14F-4D97-AF65-F5344CB8AC3E}">
        <p14:creationId xmlns:p14="http://schemas.microsoft.com/office/powerpoint/2010/main" val="1299350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5F6A4ABA-8E1C-53A9-AA4F-D1CD9C1E1DBE}"/>
              </a:ext>
            </a:extLst>
          </p:cNvPr>
          <p:cNvSpPr>
            <a:spLocks noGrp="1"/>
          </p:cNvSpPr>
          <p:nvPr>
            <p:ph type="dt" sz="half" idx="10"/>
          </p:nvPr>
        </p:nvSpPr>
        <p:spPr/>
        <p:txBody>
          <a:bodyPr/>
          <a:lstStyle>
            <a:lvl1pPr>
              <a:defRPr/>
            </a:lvl1pPr>
          </a:lstStyle>
          <a:p>
            <a:pPr>
              <a:defRPr/>
            </a:pPr>
            <a:r>
              <a:rPr lang="it-IT"/>
              <a:t>SDN 3.1 - NAV 3.1</a:t>
            </a:r>
          </a:p>
        </p:txBody>
      </p:sp>
      <p:sp>
        <p:nvSpPr>
          <p:cNvPr id="6" name="Segnaposto piè di pagina 4">
            <a:extLst>
              <a:ext uri="{FF2B5EF4-FFF2-40B4-BE49-F238E27FC236}">
                <a16:creationId xmlns:a16="http://schemas.microsoft.com/office/drawing/2014/main" id="{C7495CF4-CCF5-88FA-341E-0426B9740934}"/>
              </a:ext>
            </a:extLst>
          </p:cNvPr>
          <p:cNvSpPr>
            <a:spLocks noGrp="1"/>
          </p:cNvSpPr>
          <p:nvPr>
            <p:ph type="ftr" sz="quarter" idx="11"/>
          </p:nvPr>
        </p:nvSpPr>
        <p:spPr/>
        <p:txBody>
          <a:bodyPr/>
          <a:lstStyle>
            <a:lvl1pPr>
              <a:defRPr/>
            </a:lvl1pPr>
          </a:lstStyle>
          <a:p>
            <a:pPr>
              <a:defRPr/>
            </a:pPr>
            <a:r>
              <a:rPr lang="it-IT"/>
              <a:t>Proff. Iaccarino - Astarita</a:t>
            </a:r>
          </a:p>
        </p:txBody>
      </p:sp>
      <p:sp>
        <p:nvSpPr>
          <p:cNvPr id="7" name="Segnaposto numero diapositiva 5">
            <a:extLst>
              <a:ext uri="{FF2B5EF4-FFF2-40B4-BE49-F238E27FC236}">
                <a16:creationId xmlns:a16="http://schemas.microsoft.com/office/drawing/2014/main" id="{1E35C14F-758F-50F4-3149-3C1916B86983}"/>
              </a:ext>
            </a:extLst>
          </p:cNvPr>
          <p:cNvSpPr>
            <a:spLocks noGrp="1"/>
          </p:cNvSpPr>
          <p:nvPr>
            <p:ph type="sldNum" sz="quarter" idx="12"/>
          </p:nvPr>
        </p:nvSpPr>
        <p:spPr/>
        <p:txBody>
          <a:bodyPr/>
          <a:lstStyle>
            <a:lvl1pPr>
              <a:defRPr/>
            </a:lvl1pPr>
          </a:lstStyle>
          <a:p>
            <a:pPr>
              <a:defRPr/>
            </a:pPr>
            <a:fld id="{984388A7-453F-46FA-A9D0-84D0BE50C10F}" type="slidenum">
              <a:rPr lang="it-IT" altLang="it-IT"/>
              <a:pPr>
                <a:defRPr/>
              </a:pPr>
              <a:t>‹N›</a:t>
            </a:fld>
            <a:endParaRPr lang="it-IT" altLang="it-IT"/>
          </a:p>
        </p:txBody>
      </p:sp>
    </p:spTree>
    <p:extLst>
      <p:ext uri="{BB962C8B-B14F-4D97-AF65-F5344CB8AC3E}">
        <p14:creationId xmlns:p14="http://schemas.microsoft.com/office/powerpoint/2010/main" val="683763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09B04C49-0532-EF65-DFD1-B94F62108922}"/>
              </a:ext>
            </a:extLst>
          </p:cNvPr>
          <p:cNvSpPr>
            <a:spLocks noGrp="1"/>
          </p:cNvSpPr>
          <p:nvPr>
            <p:ph type="dt" sz="half" idx="10"/>
          </p:nvPr>
        </p:nvSpPr>
        <p:spPr/>
        <p:txBody>
          <a:bodyPr/>
          <a:lstStyle>
            <a:lvl1pPr>
              <a:defRPr/>
            </a:lvl1pPr>
          </a:lstStyle>
          <a:p>
            <a:pPr>
              <a:defRPr/>
            </a:pPr>
            <a:r>
              <a:rPr lang="it-IT"/>
              <a:t>SDN 3.1 - NAV 3.1</a:t>
            </a:r>
          </a:p>
        </p:txBody>
      </p:sp>
      <p:sp>
        <p:nvSpPr>
          <p:cNvPr id="6" name="Segnaposto piè di pagina 4">
            <a:extLst>
              <a:ext uri="{FF2B5EF4-FFF2-40B4-BE49-F238E27FC236}">
                <a16:creationId xmlns:a16="http://schemas.microsoft.com/office/drawing/2014/main" id="{20ED6873-8AE0-463C-1C04-E4B6D9CA6610}"/>
              </a:ext>
            </a:extLst>
          </p:cNvPr>
          <p:cNvSpPr>
            <a:spLocks noGrp="1"/>
          </p:cNvSpPr>
          <p:nvPr>
            <p:ph type="ftr" sz="quarter" idx="11"/>
          </p:nvPr>
        </p:nvSpPr>
        <p:spPr/>
        <p:txBody>
          <a:bodyPr/>
          <a:lstStyle>
            <a:lvl1pPr>
              <a:defRPr/>
            </a:lvl1pPr>
          </a:lstStyle>
          <a:p>
            <a:pPr>
              <a:defRPr/>
            </a:pPr>
            <a:r>
              <a:rPr lang="it-IT"/>
              <a:t>Proff. Iaccarino - Astarita</a:t>
            </a:r>
          </a:p>
        </p:txBody>
      </p:sp>
      <p:sp>
        <p:nvSpPr>
          <p:cNvPr id="7" name="Segnaposto numero diapositiva 5">
            <a:extLst>
              <a:ext uri="{FF2B5EF4-FFF2-40B4-BE49-F238E27FC236}">
                <a16:creationId xmlns:a16="http://schemas.microsoft.com/office/drawing/2014/main" id="{F933798F-140C-BEB4-79C6-F490FE5CCD50}"/>
              </a:ext>
            </a:extLst>
          </p:cNvPr>
          <p:cNvSpPr>
            <a:spLocks noGrp="1"/>
          </p:cNvSpPr>
          <p:nvPr>
            <p:ph type="sldNum" sz="quarter" idx="12"/>
          </p:nvPr>
        </p:nvSpPr>
        <p:spPr/>
        <p:txBody>
          <a:bodyPr/>
          <a:lstStyle>
            <a:lvl1pPr>
              <a:defRPr/>
            </a:lvl1pPr>
          </a:lstStyle>
          <a:p>
            <a:pPr>
              <a:defRPr/>
            </a:pPr>
            <a:fld id="{A49F2B9E-C796-407D-BB3F-02E4EB7A679A}" type="slidenum">
              <a:rPr lang="it-IT" altLang="it-IT"/>
              <a:pPr>
                <a:defRPr/>
              </a:pPr>
              <a:t>‹N›</a:t>
            </a:fld>
            <a:endParaRPr lang="it-IT" altLang="it-IT"/>
          </a:p>
        </p:txBody>
      </p:sp>
    </p:spTree>
    <p:extLst>
      <p:ext uri="{BB962C8B-B14F-4D97-AF65-F5344CB8AC3E}">
        <p14:creationId xmlns:p14="http://schemas.microsoft.com/office/powerpoint/2010/main" val="245459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D345016-AFCE-6176-229E-979BC38BF5EE}"/>
              </a:ext>
            </a:extLst>
          </p:cNvPr>
          <p:cNvSpPr>
            <a:spLocks noGrp="1"/>
          </p:cNvSpPr>
          <p:nvPr>
            <p:ph type="dt" sz="half" idx="10"/>
          </p:nvPr>
        </p:nvSpPr>
        <p:spPr/>
        <p:txBody>
          <a:bodyPr/>
          <a:lstStyle>
            <a:lvl1pPr>
              <a:defRPr/>
            </a:lvl1pPr>
          </a:lstStyle>
          <a:p>
            <a:pPr>
              <a:defRPr/>
            </a:pPr>
            <a:r>
              <a:rPr lang="it-IT"/>
              <a:t>SDN 3.1 - NAV 3.1</a:t>
            </a:r>
          </a:p>
        </p:txBody>
      </p:sp>
      <p:sp>
        <p:nvSpPr>
          <p:cNvPr id="5" name="Segnaposto piè di pagina 4">
            <a:extLst>
              <a:ext uri="{FF2B5EF4-FFF2-40B4-BE49-F238E27FC236}">
                <a16:creationId xmlns:a16="http://schemas.microsoft.com/office/drawing/2014/main" id="{81ADF9E3-11CA-890A-F0B5-4CCFEA76AE28}"/>
              </a:ext>
            </a:extLst>
          </p:cNvPr>
          <p:cNvSpPr>
            <a:spLocks noGrp="1"/>
          </p:cNvSpPr>
          <p:nvPr>
            <p:ph type="ftr" sz="quarter" idx="11"/>
          </p:nvPr>
        </p:nvSpPr>
        <p:spPr/>
        <p:txBody>
          <a:bodyPr/>
          <a:lstStyle>
            <a:lvl1pPr>
              <a:defRPr/>
            </a:lvl1pPr>
          </a:lstStyle>
          <a:p>
            <a:pPr>
              <a:defRPr/>
            </a:pPr>
            <a:r>
              <a:rPr lang="it-IT"/>
              <a:t>Proff. Iaccarino - Astarita</a:t>
            </a:r>
          </a:p>
        </p:txBody>
      </p:sp>
      <p:sp>
        <p:nvSpPr>
          <p:cNvPr id="6" name="Segnaposto numero diapositiva 5">
            <a:extLst>
              <a:ext uri="{FF2B5EF4-FFF2-40B4-BE49-F238E27FC236}">
                <a16:creationId xmlns:a16="http://schemas.microsoft.com/office/drawing/2014/main" id="{4A522F81-E2BB-8134-C99F-254C9F3A9247}"/>
              </a:ext>
            </a:extLst>
          </p:cNvPr>
          <p:cNvSpPr>
            <a:spLocks noGrp="1"/>
          </p:cNvSpPr>
          <p:nvPr>
            <p:ph type="sldNum" sz="quarter" idx="12"/>
          </p:nvPr>
        </p:nvSpPr>
        <p:spPr/>
        <p:txBody>
          <a:bodyPr/>
          <a:lstStyle>
            <a:lvl1pPr>
              <a:defRPr/>
            </a:lvl1pPr>
          </a:lstStyle>
          <a:p>
            <a:pPr>
              <a:defRPr/>
            </a:pPr>
            <a:fld id="{BB9FA706-5571-442E-9A88-9E16232A442A}" type="slidenum">
              <a:rPr lang="it-IT" altLang="it-IT"/>
              <a:pPr>
                <a:defRPr/>
              </a:pPr>
              <a:t>‹N›</a:t>
            </a:fld>
            <a:endParaRPr lang="it-IT" altLang="it-IT"/>
          </a:p>
        </p:txBody>
      </p:sp>
    </p:spTree>
    <p:extLst>
      <p:ext uri="{BB962C8B-B14F-4D97-AF65-F5344CB8AC3E}">
        <p14:creationId xmlns:p14="http://schemas.microsoft.com/office/powerpoint/2010/main" val="969333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7E225E7-9CA1-7C18-9F8D-53FF302F3F5F}"/>
              </a:ext>
            </a:extLst>
          </p:cNvPr>
          <p:cNvSpPr>
            <a:spLocks noGrp="1"/>
          </p:cNvSpPr>
          <p:nvPr>
            <p:ph type="dt" sz="half" idx="10"/>
          </p:nvPr>
        </p:nvSpPr>
        <p:spPr/>
        <p:txBody>
          <a:bodyPr/>
          <a:lstStyle>
            <a:lvl1pPr>
              <a:defRPr/>
            </a:lvl1pPr>
          </a:lstStyle>
          <a:p>
            <a:pPr>
              <a:defRPr/>
            </a:pPr>
            <a:r>
              <a:rPr lang="it-IT"/>
              <a:t>SDN 3.1 - NAV 3.1</a:t>
            </a:r>
          </a:p>
        </p:txBody>
      </p:sp>
      <p:sp>
        <p:nvSpPr>
          <p:cNvPr id="5" name="Segnaposto piè di pagina 4">
            <a:extLst>
              <a:ext uri="{FF2B5EF4-FFF2-40B4-BE49-F238E27FC236}">
                <a16:creationId xmlns:a16="http://schemas.microsoft.com/office/drawing/2014/main" id="{0319402C-70AB-10E7-A44F-53A195977F78}"/>
              </a:ext>
            </a:extLst>
          </p:cNvPr>
          <p:cNvSpPr>
            <a:spLocks noGrp="1"/>
          </p:cNvSpPr>
          <p:nvPr>
            <p:ph type="ftr" sz="quarter" idx="11"/>
          </p:nvPr>
        </p:nvSpPr>
        <p:spPr/>
        <p:txBody>
          <a:bodyPr/>
          <a:lstStyle>
            <a:lvl1pPr>
              <a:defRPr/>
            </a:lvl1pPr>
          </a:lstStyle>
          <a:p>
            <a:pPr>
              <a:defRPr/>
            </a:pPr>
            <a:r>
              <a:rPr lang="it-IT"/>
              <a:t>Proff. Iaccarino - Astarita</a:t>
            </a:r>
          </a:p>
        </p:txBody>
      </p:sp>
      <p:sp>
        <p:nvSpPr>
          <p:cNvPr id="6" name="Segnaposto numero diapositiva 5">
            <a:extLst>
              <a:ext uri="{FF2B5EF4-FFF2-40B4-BE49-F238E27FC236}">
                <a16:creationId xmlns:a16="http://schemas.microsoft.com/office/drawing/2014/main" id="{9F310783-1A7C-8D66-21C5-75DA5564A168}"/>
              </a:ext>
            </a:extLst>
          </p:cNvPr>
          <p:cNvSpPr>
            <a:spLocks noGrp="1"/>
          </p:cNvSpPr>
          <p:nvPr>
            <p:ph type="sldNum" sz="quarter" idx="12"/>
          </p:nvPr>
        </p:nvSpPr>
        <p:spPr/>
        <p:txBody>
          <a:bodyPr/>
          <a:lstStyle>
            <a:lvl1pPr>
              <a:defRPr/>
            </a:lvl1pPr>
          </a:lstStyle>
          <a:p>
            <a:pPr>
              <a:defRPr/>
            </a:pPr>
            <a:fld id="{EF959CB2-F300-47AD-AC8E-BF4F8FB43AC5}" type="slidenum">
              <a:rPr lang="it-IT" altLang="it-IT"/>
              <a:pPr>
                <a:defRPr/>
              </a:pPr>
              <a:t>‹N›</a:t>
            </a:fld>
            <a:endParaRPr lang="it-IT" altLang="it-IT"/>
          </a:p>
        </p:txBody>
      </p:sp>
    </p:spTree>
    <p:extLst>
      <p:ext uri="{BB962C8B-B14F-4D97-AF65-F5344CB8AC3E}">
        <p14:creationId xmlns:p14="http://schemas.microsoft.com/office/powerpoint/2010/main" val="3869454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Prof.ssa C. Agizza</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3D941C-E0AC-45EE-A4E6-23A8052985B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Segnaposto titolo 1">
            <a:extLst>
              <a:ext uri="{FF2B5EF4-FFF2-40B4-BE49-F238E27FC236}">
                <a16:creationId xmlns:a16="http://schemas.microsoft.com/office/drawing/2014/main" id="{8D18CD2E-BC61-80C1-BBA5-734D93F55558}"/>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Segnaposto testo 2">
            <a:extLst>
              <a:ext uri="{FF2B5EF4-FFF2-40B4-BE49-F238E27FC236}">
                <a16:creationId xmlns:a16="http://schemas.microsoft.com/office/drawing/2014/main" id="{4234933D-156A-383F-812F-45C4782BDB3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0C69BAEB-6AE0-ACC5-C02C-355497703B9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it-IT"/>
              <a:t>SDN 3.1 - NAV 3.1</a:t>
            </a:r>
          </a:p>
        </p:txBody>
      </p:sp>
      <p:sp>
        <p:nvSpPr>
          <p:cNvPr id="5" name="Segnaposto piè di pagina 4">
            <a:extLst>
              <a:ext uri="{FF2B5EF4-FFF2-40B4-BE49-F238E27FC236}">
                <a16:creationId xmlns:a16="http://schemas.microsoft.com/office/drawing/2014/main" id="{080E4747-93E6-4D8A-FBE1-FADE58318A4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it-IT"/>
              <a:t>Proff. Iaccarino - Astarita</a:t>
            </a:r>
          </a:p>
        </p:txBody>
      </p:sp>
      <p:sp>
        <p:nvSpPr>
          <p:cNvPr id="6" name="Segnaposto numero diapositiva 5">
            <a:extLst>
              <a:ext uri="{FF2B5EF4-FFF2-40B4-BE49-F238E27FC236}">
                <a16:creationId xmlns:a16="http://schemas.microsoft.com/office/drawing/2014/main" id="{EE34F151-E261-9CD3-A851-E8808379F47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304A2EBE-9994-4C30-A6EC-FE5AF6CD0E9B}" type="slidenum">
              <a:rPr lang="it-IT" altLang="it-IT"/>
              <a:pPr>
                <a:defRPr/>
              </a:pPr>
              <a:t>‹N›</a:t>
            </a:fld>
            <a:endParaRPr lang="it-IT" altLang="it-IT"/>
          </a:p>
        </p:txBody>
      </p:sp>
    </p:spTree>
    <p:extLst>
      <p:ext uri="{BB962C8B-B14F-4D97-AF65-F5344CB8AC3E}">
        <p14:creationId xmlns:p14="http://schemas.microsoft.com/office/powerpoint/2010/main" val="27209451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2.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eog.ucsb.edu/~joel/g110_w08/lecture_notes/midlat_surface/midlat_surface.html"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geog.ucsb.edu/~joel/g110_w08/lecture_notes/midlat_surface/midlat_surface.html"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eog.ucsb.edu/~joel/g110_w08/lecture_notes/midlat_surface/midlat_surface.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eog.ucsb.edu/~joel/g110_w08/lecture_notes/midlat_surface/midlat_surface.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egnaposto numero diapositiva 3">
            <a:extLst>
              <a:ext uri="{FF2B5EF4-FFF2-40B4-BE49-F238E27FC236}">
                <a16:creationId xmlns:a16="http://schemas.microsoft.com/office/drawing/2014/main" id="{D21D9617-883C-6373-CA7D-02EBD1F4F8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56A8570-17C2-4B8D-A27B-0F8F6B520699}" type="slidenum">
              <a:rPr kumimoji="0" lang="it-IT" altLang="it-IT"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it-IT" altLang="it-IT"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pic>
        <p:nvPicPr>
          <p:cNvPr id="3075" name="Immagine 5">
            <a:extLst>
              <a:ext uri="{FF2B5EF4-FFF2-40B4-BE49-F238E27FC236}">
                <a16:creationId xmlns:a16="http://schemas.microsoft.com/office/drawing/2014/main" id="{FC8189E4-8BB4-DC4D-CB27-E5617A377F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275" y="579438"/>
            <a:ext cx="4203700" cy="594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6">
            <a:extLst>
              <a:ext uri="{FF2B5EF4-FFF2-40B4-BE49-F238E27FC236}">
                <a16:creationId xmlns:a16="http://schemas.microsoft.com/office/drawing/2014/main" id="{DDF8B2E7-6714-BC4A-03BA-B112CC17ECDD}"/>
              </a:ext>
            </a:extLst>
          </p:cNvPr>
          <p:cNvSpPr/>
          <p:nvPr/>
        </p:nvSpPr>
        <p:spPr>
          <a:xfrm rot="16200000">
            <a:off x="-819943" y="2967831"/>
            <a:ext cx="5226050" cy="92233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5400" b="0" i="0" u="none" strike="noStrike" kern="1200" cap="none" spc="0" normalizeH="0" baseline="0" noProof="0" dirty="0">
                <a:ln w="0"/>
                <a:solidFill>
                  <a:srgbClr val="4F81BD"/>
                </a:solidFill>
                <a:effectLst>
                  <a:outerShdw blurRad="38100" dist="25400" dir="5400000" algn="ctr" rotWithShape="0">
                    <a:srgbClr val="6E747A">
                      <a:alpha val="43000"/>
                    </a:srgbClr>
                  </a:outerShdw>
                </a:effectLst>
                <a:uLnTx/>
                <a:uFillTx/>
                <a:latin typeface="Arial" panose="020B0604020202020204" pitchFamily="34" charset="0"/>
                <a:ea typeface="+mn-ea"/>
                <a:cs typeface="Arial" panose="020B0604020202020204" pitchFamily="34" charset="0"/>
              </a:rPr>
              <a:t>Approfondimenti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piè di pagina 4"/>
          <p:cNvSpPr>
            <a:spLocks noGrp="1"/>
          </p:cNvSpPr>
          <p:nvPr>
            <p:ph type="ftr" sz="quarter" idx="11"/>
          </p:nvPr>
        </p:nvSpPr>
        <p:spPr/>
        <p:txBody>
          <a:bodyPr/>
          <a:lstStyle/>
          <a:p>
            <a:pPr>
              <a:defRPr/>
            </a:pPr>
            <a:r>
              <a:rPr lang="it-IT"/>
              <a:t>Prof.ssa C. Agizza</a:t>
            </a:r>
          </a:p>
        </p:txBody>
      </p:sp>
      <p:sp>
        <p:nvSpPr>
          <p:cNvPr id="6" name="Segnaposto numero diapositiva 5"/>
          <p:cNvSpPr>
            <a:spLocks noGrp="1"/>
          </p:cNvSpPr>
          <p:nvPr>
            <p:ph type="sldNum" sz="quarter" idx="12"/>
          </p:nvPr>
        </p:nvSpPr>
        <p:spPr/>
        <p:txBody>
          <a:bodyPr/>
          <a:lstStyle/>
          <a:p>
            <a:pPr>
              <a:defRPr/>
            </a:pPr>
            <a:fld id="{1989F859-3B9C-40F9-9379-3B7A5AB08CC9}" type="slidenum">
              <a:rPr lang="it-IT" smtClean="0"/>
              <a:pPr>
                <a:defRPr/>
              </a:pPr>
              <a:t>2</a:t>
            </a:fld>
            <a:endParaRPr lang="it-IT"/>
          </a:p>
        </p:txBody>
      </p:sp>
      <p:graphicFrame>
        <p:nvGraphicFramePr>
          <p:cNvPr id="7" name="Diagramma 6"/>
          <p:cNvGraphicFramePr/>
          <p:nvPr/>
        </p:nvGraphicFramePr>
        <p:xfrm>
          <a:off x="228600" y="228600"/>
          <a:ext cx="85344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piè di pagina 4"/>
          <p:cNvSpPr>
            <a:spLocks noGrp="1"/>
          </p:cNvSpPr>
          <p:nvPr>
            <p:ph type="ftr" sz="quarter" idx="11"/>
          </p:nvPr>
        </p:nvSpPr>
        <p:spPr/>
        <p:txBody>
          <a:bodyPr/>
          <a:lstStyle/>
          <a:p>
            <a:pPr>
              <a:defRPr/>
            </a:pPr>
            <a:r>
              <a:rPr lang="it-IT"/>
              <a:t>Prof.ssa C. Agizza</a:t>
            </a:r>
          </a:p>
        </p:txBody>
      </p:sp>
      <p:sp>
        <p:nvSpPr>
          <p:cNvPr id="6" name="Segnaposto numero diapositiva 5"/>
          <p:cNvSpPr>
            <a:spLocks noGrp="1"/>
          </p:cNvSpPr>
          <p:nvPr>
            <p:ph type="sldNum" sz="quarter" idx="12"/>
          </p:nvPr>
        </p:nvSpPr>
        <p:spPr/>
        <p:txBody>
          <a:bodyPr/>
          <a:lstStyle/>
          <a:p>
            <a:pPr>
              <a:defRPr/>
            </a:pPr>
            <a:fld id="{1989F859-3B9C-40F9-9379-3B7A5AB08CC9}" type="slidenum">
              <a:rPr lang="it-IT" smtClean="0"/>
              <a:pPr>
                <a:defRPr/>
              </a:pPr>
              <a:t>3</a:t>
            </a:fld>
            <a:endParaRPr lang="it-IT"/>
          </a:p>
        </p:txBody>
      </p:sp>
      <p:graphicFrame>
        <p:nvGraphicFramePr>
          <p:cNvPr id="7" name="Diagramma 6"/>
          <p:cNvGraphicFramePr/>
          <p:nvPr/>
        </p:nvGraphicFramePr>
        <p:xfrm>
          <a:off x="228600" y="228600"/>
          <a:ext cx="85344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1"/>
          </p:nvPr>
        </p:nvGraphicFramePr>
        <p:xfrm>
          <a:off x="457200" y="107154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4</a:t>
            </a:fld>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a 5"/>
          <p:cNvGraphicFramePr/>
          <p:nvPr/>
        </p:nvGraphicFramePr>
        <p:xfrm>
          <a:off x="214282" y="214290"/>
          <a:ext cx="8786874" cy="64294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egnaposto numero diapositiva 2"/>
          <p:cNvSpPr>
            <a:spLocks noGrp="1"/>
          </p:cNvSpPr>
          <p:nvPr>
            <p:ph type="sldNum" sz="quarter" idx="12"/>
          </p:nvPr>
        </p:nvSpPr>
        <p:spPr/>
        <p:txBody>
          <a:bodyPr/>
          <a:lstStyle/>
          <a:p>
            <a:fld id="{0A3D941C-E0AC-45EE-A4E6-23A8052985BC}" type="slidenum">
              <a:rPr lang="it-IT" smtClean="0"/>
              <a:pPr/>
              <a:t>5</a:t>
            </a:fld>
            <a:endParaRPr lang="it-IT"/>
          </a:p>
        </p:txBody>
      </p:sp>
      <p:sp>
        <p:nvSpPr>
          <p:cNvPr id="4" name="Segnaposto piè di pagina 3"/>
          <p:cNvSpPr>
            <a:spLocks noGrp="1"/>
          </p:cNvSpPr>
          <p:nvPr>
            <p:ph type="ftr" sz="quarter" idx="11"/>
          </p:nvPr>
        </p:nvSpPr>
        <p:spPr/>
        <p:txBody>
          <a:bodyPr/>
          <a:lstStyle/>
          <a:p>
            <a:r>
              <a:rPr lang="it-IT"/>
              <a:t>Prof.ssa C. Agizza</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143000"/>
          </a:xfrm>
        </p:spPr>
        <p:txBody>
          <a:bodyPr>
            <a:normAutofit/>
          </a:bodyPr>
          <a:lstStyle/>
          <a:p>
            <a:r>
              <a:rPr lang="it-IT" u="sng" dirty="0"/>
              <a:t>Contenuto di umidità</a:t>
            </a:r>
          </a:p>
        </p:txBody>
      </p:sp>
      <p:graphicFrame>
        <p:nvGraphicFramePr>
          <p:cNvPr id="4" name="Segnaposto contenuto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egnaposto numero diapositiva 4"/>
          <p:cNvSpPr>
            <a:spLocks noGrp="1"/>
          </p:cNvSpPr>
          <p:nvPr>
            <p:ph type="sldNum" sz="quarter" idx="12"/>
          </p:nvPr>
        </p:nvSpPr>
        <p:spPr/>
        <p:txBody>
          <a:bodyPr/>
          <a:lstStyle/>
          <a:p>
            <a:fld id="{0A3D941C-E0AC-45EE-A4E6-23A8052985BC}" type="slidenum">
              <a:rPr lang="it-IT" smtClean="0"/>
              <a:pPr/>
              <a:t>6</a:t>
            </a:fld>
            <a:endParaRPr lang="it-IT"/>
          </a:p>
        </p:txBody>
      </p:sp>
      <p:sp>
        <p:nvSpPr>
          <p:cNvPr id="6" name="Segnaposto piè di pagina 5"/>
          <p:cNvSpPr>
            <a:spLocks noGrp="1"/>
          </p:cNvSpPr>
          <p:nvPr>
            <p:ph type="ftr" sz="quarter" idx="11"/>
          </p:nvPr>
        </p:nvSpPr>
        <p:spPr/>
        <p:txBody>
          <a:bodyPr/>
          <a:lstStyle/>
          <a:p>
            <a:r>
              <a:rPr lang="it-IT"/>
              <a:t>Prof.ssa C. Agizza</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it-IT" u="sng" dirty="0"/>
              <a:t>Caratteristiche termiche</a:t>
            </a:r>
          </a:p>
        </p:txBody>
      </p:sp>
      <p:graphicFrame>
        <p:nvGraphicFramePr>
          <p:cNvPr id="4" name="Segnaposto contenuto 3"/>
          <p:cNvGraphicFramePr>
            <a:graphicFrameLocks noGrp="1"/>
          </p:cNvGraphicFramePr>
          <p:nvPr>
            <p:ph idx="1"/>
          </p:nvPr>
        </p:nvGraphicFramePr>
        <p:xfrm>
          <a:off x="0" y="164305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egnaposto numero diapositiva 4"/>
          <p:cNvSpPr>
            <a:spLocks noGrp="1"/>
          </p:cNvSpPr>
          <p:nvPr>
            <p:ph type="sldNum" sz="quarter" idx="12"/>
          </p:nvPr>
        </p:nvSpPr>
        <p:spPr/>
        <p:txBody>
          <a:bodyPr/>
          <a:lstStyle/>
          <a:p>
            <a:fld id="{0A3D941C-E0AC-45EE-A4E6-23A8052985BC}" type="slidenum">
              <a:rPr lang="it-IT" smtClean="0"/>
              <a:pPr/>
              <a:t>7</a:t>
            </a:fld>
            <a:endParaRPr lang="it-IT"/>
          </a:p>
        </p:txBody>
      </p:sp>
      <p:sp>
        <p:nvSpPr>
          <p:cNvPr id="6" name="Segnaposto piè di pagina 5"/>
          <p:cNvSpPr>
            <a:spLocks noGrp="1"/>
          </p:cNvSpPr>
          <p:nvPr>
            <p:ph type="ftr" sz="quarter" idx="11"/>
          </p:nvPr>
        </p:nvSpPr>
        <p:spPr/>
        <p:txBody>
          <a:bodyPr/>
          <a:lstStyle/>
          <a:p>
            <a:r>
              <a:rPr lang="it-IT"/>
              <a:t>Prof.ssa C. Agizza</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0"/>
            <a:ext cx="8229600" cy="1143000"/>
          </a:xfrm>
        </p:spPr>
        <p:txBody>
          <a:bodyPr>
            <a:normAutofit/>
          </a:bodyPr>
          <a:lstStyle/>
          <a:p>
            <a:r>
              <a:rPr lang="it-IT" u="sng" dirty="0"/>
              <a:t>Stabilità</a:t>
            </a:r>
          </a:p>
        </p:txBody>
      </p:sp>
      <p:graphicFrame>
        <p:nvGraphicFramePr>
          <p:cNvPr id="4" name="Diagramma 3"/>
          <p:cNvGraphicFramePr/>
          <p:nvPr/>
        </p:nvGraphicFramePr>
        <p:xfrm>
          <a:off x="71406" y="1714488"/>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ttangolo 5"/>
          <p:cNvSpPr/>
          <p:nvPr/>
        </p:nvSpPr>
        <p:spPr>
          <a:xfrm>
            <a:off x="5857884" y="3857628"/>
            <a:ext cx="3286116" cy="2308324"/>
          </a:xfrm>
          <a:prstGeom prst="rect">
            <a:avLst/>
          </a:prstGeom>
        </p:spPr>
        <p:txBody>
          <a:bodyPr wrap="square">
            <a:spAutoFit/>
          </a:bodyPr>
          <a:lstStyle/>
          <a:p>
            <a:pPr algn="just"/>
            <a:r>
              <a:rPr lang="it-IT" dirty="0"/>
              <a:t>stabile nel luogo di origine, se si sposta verso le basse latitudini, </a:t>
            </a:r>
            <a:r>
              <a:rPr lang="it-IT" b="1" dirty="0"/>
              <a:t>viene riscaldata dal basso e diventa instabile:</a:t>
            </a:r>
          </a:p>
          <a:p>
            <a:pPr algn="just">
              <a:buFont typeface="Wingdings" pitchFamily="2" charset="2"/>
              <a:buChar char="Ø"/>
            </a:pPr>
            <a:r>
              <a:rPr lang="it-IT" dirty="0"/>
              <a:t>si sviluppano moti convettivi,</a:t>
            </a:r>
          </a:p>
          <a:p>
            <a:pPr algn="just">
              <a:buFont typeface="Wingdings" pitchFamily="2" charset="2"/>
              <a:buChar char="Ø"/>
            </a:pPr>
            <a:r>
              <a:rPr lang="it-IT" dirty="0"/>
              <a:t>nubi cumuliformi,</a:t>
            </a:r>
          </a:p>
          <a:p>
            <a:pPr algn="just">
              <a:buFont typeface="Wingdings" pitchFamily="2" charset="2"/>
              <a:buChar char="Ø"/>
            </a:pPr>
            <a:r>
              <a:rPr lang="it-IT" dirty="0"/>
              <a:t>rovesci, scariche elettriche,</a:t>
            </a:r>
          </a:p>
          <a:p>
            <a:pPr algn="just">
              <a:buFont typeface="Wingdings" pitchFamily="2" charset="2"/>
              <a:buChar char="Ø"/>
            </a:pPr>
            <a:r>
              <a:rPr lang="it-IT" dirty="0"/>
              <a:t>buona visibilità.</a:t>
            </a:r>
          </a:p>
        </p:txBody>
      </p:sp>
      <p:sp>
        <p:nvSpPr>
          <p:cNvPr id="7" name="Rettangolo 6"/>
          <p:cNvSpPr/>
          <p:nvPr/>
        </p:nvSpPr>
        <p:spPr>
          <a:xfrm>
            <a:off x="5786446" y="1142984"/>
            <a:ext cx="3357554" cy="2031325"/>
          </a:xfrm>
          <a:prstGeom prst="rect">
            <a:avLst/>
          </a:prstGeom>
        </p:spPr>
        <p:txBody>
          <a:bodyPr wrap="square">
            <a:spAutoFit/>
          </a:bodyPr>
          <a:lstStyle/>
          <a:p>
            <a:pPr algn="just"/>
            <a:r>
              <a:rPr lang="it-IT" dirty="0"/>
              <a:t>si sposta verso latitudini più elevate, </a:t>
            </a:r>
            <a:r>
              <a:rPr lang="it-IT" b="1" dirty="0"/>
              <a:t>si raffredda dal basso e tende a diventare stabile:</a:t>
            </a:r>
          </a:p>
          <a:p>
            <a:pPr algn="just">
              <a:buFont typeface="Wingdings" pitchFamily="2" charset="2"/>
              <a:buChar char="Ø"/>
            </a:pPr>
            <a:r>
              <a:rPr lang="it-IT" dirty="0"/>
              <a:t>mancano moti convettivi,</a:t>
            </a:r>
          </a:p>
          <a:p>
            <a:pPr algn="just">
              <a:buFont typeface="Wingdings" pitchFamily="2" charset="2"/>
              <a:buChar char="Ø"/>
            </a:pPr>
            <a:r>
              <a:rPr lang="it-IT" dirty="0"/>
              <a:t>nuvolosità stratificata,</a:t>
            </a:r>
          </a:p>
          <a:p>
            <a:pPr algn="just">
              <a:buFont typeface="Wingdings" pitchFamily="2" charset="2"/>
              <a:buChar char="Ø"/>
            </a:pPr>
            <a:r>
              <a:rPr lang="it-IT" dirty="0"/>
              <a:t>visibilità scarsa e nebbie persistenti e di notevole spessore.</a:t>
            </a:r>
          </a:p>
        </p:txBody>
      </p:sp>
      <p:sp>
        <p:nvSpPr>
          <p:cNvPr id="8" name="Segnaposto numero diapositiva 7"/>
          <p:cNvSpPr>
            <a:spLocks noGrp="1"/>
          </p:cNvSpPr>
          <p:nvPr>
            <p:ph type="sldNum" sz="quarter" idx="12"/>
          </p:nvPr>
        </p:nvSpPr>
        <p:spPr/>
        <p:txBody>
          <a:bodyPr/>
          <a:lstStyle/>
          <a:p>
            <a:fld id="{0A3D941C-E0AC-45EE-A4E6-23A8052985BC}" type="slidenum">
              <a:rPr lang="it-IT" smtClean="0"/>
              <a:pPr/>
              <a:t>8</a:t>
            </a:fld>
            <a:endParaRPr lang="it-IT"/>
          </a:p>
        </p:txBody>
      </p:sp>
      <p:sp>
        <p:nvSpPr>
          <p:cNvPr id="9" name="Segnaposto piè di pagina 8"/>
          <p:cNvSpPr>
            <a:spLocks noGrp="1"/>
          </p:cNvSpPr>
          <p:nvPr>
            <p:ph type="ftr" sz="quarter" idx="11"/>
          </p:nvPr>
        </p:nvSpPr>
        <p:spPr/>
        <p:txBody>
          <a:bodyPr/>
          <a:lstStyle/>
          <a:p>
            <a:r>
              <a:rPr lang="it-IT"/>
              <a:t>Prof.ssa C. Agizza</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1"/>
          </p:nvPr>
        </p:nvGraphicFramePr>
        <p:xfrm>
          <a:off x="428596" y="142852"/>
          <a:ext cx="8229600" cy="2468880"/>
        </p:xfrm>
        <a:graphic>
          <a:graphicData uri="http://schemas.openxmlformats.org/drawingml/2006/table">
            <a:tbl>
              <a:tblPr firstRow="1" bandRow="1">
                <a:tableStyleId>{D113A9D2-9D6B-4929-AA2D-F23B5EE8CBE7}</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gridSpan="8">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4400" b="1" dirty="0"/>
                        <a:t>Classificazione della massa d’aria</a:t>
                      </a:r>
                    </a:p>
                    <a:p>
                      <a:endParaRPr lang="it-IT" sz="2400" b="1" dirty="0"/>
                    </a:p>
                  </a:txBody>
                  <a:tcPr>
                    <a:noFill/>
                  </a:tcPr>
                </a:tc>
                <a:tc hMerge="1">
                  <a:txBody>
                    <a:bodyPr/>
                    <a:lstStyle/>
                    <a:p>
                      <a:endParaRPr lang="it-IT" dirty="0"/>
                    </a:p>
                  </a:txBody>
                  <a:tcPr/>
                </a:tc>
                <a:tc hMerge="1">
                  <a:txBody>
                    <a:bodyPr/>
                    <a:lstStyle/>
                    <a:p>
                      <a:endParaRPr lang="it-IT"/>
                    </a:p>
                  </a:txBody>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370840">
                <a:tc gridSpan="4">
                  <a:txBody>
                    <a:bodyPr/>
                    <a:lstStyle/>
                    <a:p>
                      <a:pPr algn="ctr"/>
                      <a:r>
                        <a:rPr lang="it-IT" sz="2800" b="1" dirty="0"/>
                        <a:t>Caratteristiche termiche</a:t>
                      </a:r>
                    </a:p>
                  </a:txBody>
                  <a:tcPr>
                    <a:noFill/>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c gridSpan="2">
                  <a:txBody>
                    <a:bodyPr/>
                    <a:lstStyle/>
                    <a:p>
                      <a:pPr algn="ctr"/>
                      <a:r>
                        <a:rPr lang="it-IT" sz="2800" b="1" dirty="0"/>
                        <a:t>Umidità</a:t>
                      </a:r>
                    </a:p>
                  </a:txBody>
                  <a:tcPr>
                    <a:noFill/>
                  </a:tcPr>
                </a:tc>
                <a:tc hMerge="1">
                  <a:txBody>
                    <a:bodyPr/>
                    <a:lstStyle/>
                    <a:p>
                      <a:endParaRPr lang="it-IT" dirty="0"/>
                    </a:p>
                  </a:txBody>
                  <a:tcPr/>
                </a:tc>
                <a:tc gridSpan="2">
                  <a:txBody>
                    <a:bodyPr/>
                    <a:lstStyle/>
                    <a:p>
                      <a:pPr algn="ctr"/>
                      <a:r>
                        <a:rPr lang="it-IT" sz="2800" b="1" dirty="0"/>
                        <a:t>stabilità</a:t>
                      </a:r>
                    </a:p>
                  </a:txBody>
                  <a:tcPr>
                    <a:noFill/>
                  </a:tcPr>
                </a:tc>
                <a:tc hMerge="1">
                  <a:txBody>
                    <a:bodyPr/>
                    <a:lstStyle/>
                    <a:p>
                      <a:endParaRPr lang="it-IT" dirty="0"/>
                    </a:p>
                  </a:txBody>
                  <a:tcPr/>
                </a:tc>
                <a:extLst>
                  <a:ext uri="{0D108BD9-81ED-4DB2-BD59-A6C34878D82A}">
                    <a16:rowId xmlns:a16="http://schemas.microsoft.com/office/drawing/2014/main" val="10001"/>
                  </a:ext>
                </a:extLst>
              </a:tr>
              <a:tr h="370840">
                <a:tc>
                  <a:txBody>
                    <a:bodyPr/>
                    <a:lstStyle/>
                    <a:p>
                      <a:pPr algn="ctr"/>
                      <a:r>
                        <a:rPr lang="it-IT" sz="4800" b="1" dirty="0"/>
                        <a:t>A</a:t>
                      </a:r>
                    </a:p>
                  </a:txBody>
                  <a:tcPr>
                    <a:noFill/>
                  </a:tcPr>
                </a:tc>
                <a:tc>
                  <a:txBody>
                    <a:bodyPr/>
                    <a:lstStyle/>
                    <a:p>
                      <a:pPr algn="ctr"/>
                      <a:r>
                        <a:rPr lang="it-IT" sz="4800" b="1" dirty="0"/>
                        <a:t>P</a:t>
                      </a:r>
                    </a:p>
                  </a:txBody>
                  <a:tcPr>
                    <a:noFill/>
                  </a:tcPr>
                </a:tc>
                <a:tc>
                  <a:txBody>
                    <a:bodyPr/>
                    <a:lstStyle/>
                    <a:p>
                      <a:pPr algn="ctr"/>
                      <a:r>
                        <a:rPr lang="it-IT" sz="4800" b="1" dirty="0"/>
                        <a:t>T</a:t>
                      </a:r>
                    </a:p>
                  </a:txBody>
                  <a:tcPr>
                    <a:noFill/>
                  </a:tcPr>
                </a:tc>
                <a:tc>
                  <a:txBody>
                    <a:bodyPr/>
                    <a:lstStyle/>
                    <a:p>
                      <a:pPr algn="ctr"/>
                      <a:r>
                        <a:rPr lang="it-IT" sz="4800" b="1" dirty="0"/>
                        <a:t>E</a:t>
                      </a:r>
                    </a:p>
                  </a:txBody>
                  <a:tcPr>
                    <a:noFill/>
                  </a:tcPr>
                </a:tc>
                <a:tc>
                  <a:txBody>
                    <a:bodyPr/>
                    <a:lstStyle/>
                    <a:p>
                      <a:pPr algn="ctr"/>
                      <a:r>
                        <a:rPr lang="it-IT" sz="4800" b="1" dirty="0"/>
                        <a:t>m</a:t>
                      </a:r>
                    </a:p>
                  </a:txBody>
                  <a:tcPr>
                    <a:noFill/>
                  </a:tcPr>
                </a:tc>
                <a:tc>
                  <a:txBody>
                    <a:bodyPr/>
                    <a:lstStyle/>
                    <a:p>
                      <a:pPr algn="ctr"/>
                      <a:r>
                        <a:rPr lang="it-IT" sz="4800" b="1" dirty="0"/>
                        <a:t>c</a:t>
                      </a:r>
                    </a:p>
                  </a:txBody>
                  <a:tcPr>
                    <a:noFill/>
                  </a:tcPr>
                </a:tc>
                <a:tc>
                  <a:txBody>
                    <a:bodyPr/>
                    <a:lstStyle/>
                    <a:p>
                      <a:pPr algn="ctr"/>
                      <a:r>
                        <a:rPr lang="it-IT" sz="4800" b="1" dirty="0"/>
                        <a:t>k</a:t>
                      </a:r>
                    </a:p>
                  </a:txBody>
                  <a:tcPr>
                    <a:noFill/>
                  </a:tcPr>
                </a:tc>
                <a:tc>
                  <a:txBody>
                    <a:bodyPr/>
                    <a:lstStyle/>
                    <a:p>
                      <a:pPr algn="ctr"/>
                      <a:r>
                        <a:rPr lang="it-IT" sz="4800" b="1" dirty="0"/>
                        <a:t>w</a:t>
                      </a:r>
                    </a:p>
                  </a:txBody>
                  <a:tcPr>
                    <a:noFill/>
                  </a:tcPr>
                </a:tc>
                <a:extLst>
                  <a:ext uri="{0D108BD9-81ED-4DB2-BD59-A6C34878D82A}">
                    <a16:rowId xmlns:a16="http://schemas.microsoft.com/office/drawing/2014/main" val="10002"/>
                  </a:ext>
                </a:extLst>
              </a:tr>
            </a:tbl>
          </a:graphicData>
        </a:graphic>
      </p:graphicFrame>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9</a:t>
            </a:fld>
            <a:endParaRPr lang="it-IT"/>
          </a:p>
        </p:txBody>
      </p:sp>
      <p:graphicFrame>
        <p:nvGraphicFramePr>
          <p:cNvPr id="8" name="Diagramma 7"/>
          <p:cNvGraphicFramePr/>
          <p:nvPr/>
        </p:nvGraphicFramePr>
        <p:xfrm>
          <a:off x="1643042" y="2928934"/>
          <a:ext cx="6929486" cy="3492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8962" name="Picture 2" descr="http://www.pastobuono.it/images/esempio.png"/>
          <p:cNvPicPr>
            <a:picLocks noChangeAspect="1" noChangeArrowheads="1"/>
          </p:cNvPicPr>
          <p:nvPr/>
        </p:nvPicPr>
        <p:blipFill>
          <a:blip r:embed="rId7"/>
          <a:srcRect/>
          <a:stretch>
            <a:fillRect/>
          </a:stretch>
        </p:blipFill>
        <p:spPr bwMode="auto">
          <a:xfrm>
            <a:off x="142876" y="3714752"/>
            <a:ext cx="2000232" cy="2000233"/>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1143000"/>
          </a:xfrm>
        </p:spPr>
        <p:txBody>
          <a:bodyPr/>
          <a:lstStyle/>
          <a:p>
            <a:r>
              <a:rPr lang="it-IT" b="1" u="sng" dirty="0"/>
              <a:t>I SISTEMI FRONTALI</a:t>
            </a:r>
          </a:p>
        </p:txBody>
      </p:sp>
      <p:sp>
        <p:nvSpPr>
          <p:cNvPr id="3" name="Segnaposto contenuto 2"/>
          <p:cNvSpPr>
            <a:spLocks noGrp="1"/>
          </p:cNvSpPr>
          <p:nvPr>
            <p:ph idx="1"/>
          </p:nvPr>
        </p:nvSpPr>
        <p:spPr>
          <a:xfrm>
            <a:off x="457200" y="1071546"/>
            <a:ext cx="8229600" cy="5214974"/>
          </a:xfrm>
        </p:spPr>
        <p:txBody>
          <a:bodyPr>
            <a:noAutofit/>
          </a:bodyPr>
          <a:lstStyle/>
          <a:p>
            <a:pPr algn="just"/>
            <a:r>
              <a:rPr lang="it-IT" sz="4000" dirty="0"/>
              <a:t>La zona di contatto ( 100-200 km) tra due masse d’aria distinte si chiama “</a:t>
            </a:r>
            <a:r>
              <a:rPr lang="it-IT" sz="4000" b="1" u="sng" dirty="0"/>
              <a:t>superficie frontale</a:t>
            </a:r>
            <a:r>
              <a:rPr lang="it-IT" sz="4000" dirty="0"/>
              <a:t>”.</a:t>
            </a:r>
          </a:p>
          <a:p>
            <a:pPr algn="just"/>
            <a:r>
              <a:rPr lang="it-IT" sz="4000" dirty="0"/>
              <a:t>Tale zona è sede di forti gradienti di temperatura ed umidità.</a:t>
            </a:r>
          </a:p>
          <a:p>
            <a:pPr algn="just"/>
            <a:r>
              <a:rPr lang="it-IT" sz="4000" dirty="0"/>
              <a:t>L’intersezione della superficie frontale con il suolo prende il nome di “</a:t>
            </a:r>
            <a:r>
              <a:rPr lang="it-IT" sz="4000" b="1" u="sng" dirty="0"/>
              <a:t>fronte</a:t>
            </a:r>
            <a:r>
              <a:rPr lang="it-IT" sz="4000" dirty="0"/>
              <a:t>”.</a:t>
            </a:r>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10</a:t>
            </a:fld>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a:xfrm>
            <a:off x="285720" y="4500570"/>
            <a:ext cx="8643998" cy="1938992"/>
          </a:xfrm>
          <a:prstGeom prst="rect">
            <a:avLst/>
          </a:prstGeom>
        </p:spPr>
        <p:txBody>
          <a:bodyPr wrap="square">
            <a:spAutoFit/>
          </a:bodyPr>
          <a:lstStyle/>
          <a:p>
            <a:pPr algn="just"/>
            <a:r>
              <a:rPr lang="it-IT" sz="2400" b="1" dirty="0"/>
              <a:t>3. Fronte stazionario: le masse d’aria scorrono parallelamente tra di loro.</a:t>
            </a:r>
          </a:p>
          <a:p>
            <a:pPr algn="just"/>
            <a:br>
              <a:rPr lang="it-IT" sz="2400" b="1" dirty="0"/>
            </a:br>
            <a:r>
              <a:rPr lang="it-IT" sz="2400" b="1" dirty="0"/>
              <a:t>4. Fronte occluso: si ha quando il fronte freddo raggiunge quello caldo e lo solleva da terra.</a:t>
            </a:r>
          </a:p>
        </p:txBody>
      </p:sp>
      <p:sp>
        <p:nvSpPr>
          <p:cNvPr id="7" name="Segnaposto numero diapositiva 6"/>
          <p:cNvSpPr>
            <a:spLocks noGrp="1"/>
          </p:cNvSpPr>
          <p:nvPr>
            <p:ph type="sldNum" sz="quarter" idx="12"/>
          </p:nvPr>
        </p:nvSpPr>
        <p:spPr/>
        <p:txBody>
          <a:bodyPr/>
          <a:lstStyle/>
          <a:p>
            <a:fld id="{0A3D941C-E0AC-45EE-A4E6-23A8052985BC}" type="slidenum">
              <a:rPr lang="it-IT" smtClean="0"/>
              <a:pPr/>
              <a:t>11</a:t>
            </a:fld>
            <a:endParaRPr lang="it-IT"/>
          </a:p>
        </p:txBody>
      </p:sp>
      <p:sp>
        <p:nvSpPr>
          <p:cNvPr id="9" name="Segnaposto piè di pagina 8"/>
          <p:cNvSpPr>
            <a:spLocks noGrp="1"/>
          </p:cNvSpPr>
          <p:nvPr>
            <p:ph type="ftr" sz="quarter" idx="11"/>
          </p:nvPr>
        </p:nvSpPr>
        <p:spPr/>
        <p:txBody>
          <a:bodyPr/>
          <a:lstStyle/>
          <a:p>
            <a:r>
              <a:rPr lang="it-IT"/>
              <a:t>Prof.ssa C. Agizza</a:t>
            </a:r>
          </a:p>
        </p:txBody>
      </p:sp>
      <p:sp>
        <p:nvSpPr>
          <p:cNvPr id="12" name="Titolo 11"/>
          <p:cNvSpPr>
            <a:spLocks noGrp="1"/>
          </p:cNvSpPr>
          <p:nvPr>
            <p:ph type="title"/>
          </p:nvPr>
        </p:nvSpPr>
        <p:spPr>
          <a:xfrm>
            <a:off x="457200" y="142852"/>
            <a:ext cx="8229600" cy="1143000"/>
          </a:xfrm>
        </p:spPr>
        <p:txBody>
          <a:bodyPr/>
          <a:lstStyle/>
          <a:p>
            <a:r>
              <a:rPr lang="it-IT" b="1" dirty="0"/>
              <a:t>Rappresentazione dei fronti</a:t>
            </a:r>
          </a:p>
        </p:txBody>
      </p:sp>
      <p:pic>
        <p:nvPicPr>
          <p:cNvPr id="13" name="Immagine 12" descr="Immagine.png"/>
          <p:cNvPicPr>
            <a:picLocks noChangeAspect="1"/>
          </p:cNvPicPr>
          <p:nvPr/>
        </p:nvPicPr>
        <p:blipFill>
          <a:blip r:embed="rId3"/>
          <a:stretch>
            <a:fillRect/>
          </a:stretch>
        </p:blipFill>
        <p:spPr>
          <a:xfrm>
            <a:off x="571472" y="1714488"/>
            <a:ext cx="2096347" cy="2553732"/>
          </a:xfrm>
          <a:prstGeom prst="rect">
            <a:avLst/>
          </a:prstGeom>
        </p:spPr>
      </p:pic>
      <p:sp>
        <p:nvSpPr>
          <p:cNvPr id="14" name="Rettangolo 13"/>
          <p:cNvSpPr/>
          <p:nvPr/>
        </p:nvSpPr>
        <p:spPr>
          <a:xfrm>
            <a:off x="3000364" y="1643050"/>
            <a:ext cx="5857916" cy="2677656"/>
          </a:xfrm>
          <a:prstGeom prst="rect">
            <a:avLst/>
          </a:prstGeom>
        </p:spPr>
        <p:txBody>
          <a:bodyPr wrap="square">
            <a:spAutoFit/>
          </a:bodyPr>
          <a:lstStyle/>
          <a:p>
            <a:pPr algn="just"/>
            <a:r>
              <a:rPr lang="it-IT" sz="2400" b="1" dirty="0">
                <a:solidFill>
                  <a:prstClr val="black"/>
                </a:solidFill>
              </a:rPr>
              <a:t>1. Fronte freddo: indica la zona di avanzamento di aria fredda verso una zona dove l’aria è più calda.</a:t>
            </a:r>
          </a:p>
          <a:p>
            <a:pPr algn="just"/>
            <a:br>
              <a:rPr lang="it-IT" sz="2400" b="1" dirty="0">
                <a:solidFill>
                  <a:prstClr val="black"/>
                </a:solidFill>
              </a:rPr>
            </a:br>
            <a:r>
              <a:rPr lang="it-IT" sz="2400" b="1" dirty="0">
                <a:solidFill>
                  <a:prstClr val="black"/>
                </a:solidFill>
              </a:rPr>
              <a:t>2. Fronte caldo: indica la direzione di avanzamento di aria calda verso la zona dove l’aria è più fredda. </a:t>
            </a:r>
            <a:endParaRPr lang="it-IT"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Variazioni delle variabili meteorologiche al passaggio dei fronti</a:t>
            </a:r>
          </a:p>
        </p:txBody>
      </p:sp>
      <p:graphicFrame>
        <p:nvGraphicFramePr>
          <p:cNvPr id="6" name="Segnaposto contenuto 5"/>
          <p:cNvGraphicFramePr>
            <a:graphicFrameLocks noGrp="1"/>
          </p:cNvGraphicFramePr>
          <p:nvPr>
            <p:ph idx="1"/>
          </p:nvPr>
        </p:nvGraphicFramePr>
        <p:xfrm>
          <a:off x="457200" y="1600200"/>
          <a:ext cx="8229600" cy="45720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it-IT" sz="2400" dirty="0"/>
                        <a:t>Variabile</a:t>
                      </a:r>
                    </a:p>
                  </a:txBody>
                  <a:tcPr/>
                </a:tc>
                <a:tc>
                  <a:txBody>
                    <a:bodyPr/>
                    <a:lstStyle/>
                    <a:p>
                      <a:r>
                        <a:rPr lang="it-IT" sz="2400" dirty="0"/>
                        <a:t>Fronte caldo</a:t>
                      </a:r>
                    </a:p>
                  </a:txBody>
                  <a:tcPr/>
                </a:tc>
                <a:tc>
                  <a:txBody>
                    <a:bodyPr/>
                    <a:lstStyle/>
                    <a:p>
                      <a:r>
                        <a:rPr lang="it-IT" sz="2400" dirty="0"/>
                        <a:t>Fronte freddo</a:t>
                      </a:r>
                    </a:p>
                  </a:txBody>
                  <a:tcPr/>
                </a:tc>
                <a:extLst>
                  <a:ext uri="{0D108BD9-81ED-4DB2-BD59-A6C34878D82A}">
                    <a16:rowId xmlns:a16="http://schemas.microsoft.com/office/drawing/2014/main" val="10000"/>
                  </a:ext>
                </a:extLst>
              </a:tr>
              <a:tr h="370840">
                <a:tc>
                  <a:txBody>
                    <a:bodyPr/>
                    <a:lstStyle/>
                    <a:p>
                      <a:r>
                        <a:rPr lang="it-IT" sz="2400" dirty="0"/>
                        <a:t>Vento</a:t>
                      </a:r>
                    </a:p>
                  </a:txBody>
                  <a:tcPr/>
                </a:tc>
                <a:tc>
                  <a:txBody>
                    <a:bodyPr/>
                    <a:lstStyle/>
                    <a:p>
                      <a:r>
                        <a:rPr lang="it-IT" sz="2400" dirty="0"/>
                        <a:t>Rotazione oraria</a:t>
                      </a:r>
                    </a:p>
                  </a:txBody>
                  <a:tcPr/>
                </a:tc>
                <a:tc>
                  <a:txBody>
                    <a:bodyPr/>
                    <a:lstStyle/>
                    <a:p>
                      <a:r>
                        <a:rPr lang="it-IT" sz="2400" dirty="0"/>
                        <a:t>Rotazione oraria con raffiche</a:t>
                      </a:r>
                    </a:p>
                  </a:txBody>
                  <a:tcPr/>
                </a:tc>
                <a:extLst>
                  <a:ext uri="{0D108BD9-81ED-4DB2-BD59-A6C34878D82A}">
                    <a16:rowId xmlns:a16="http://schemas.microsoft.com/office/drawing/2014/main" val="10001"/>
                  </a:ext>
                </a:extLst>
              </a:tr>
              <a:tr h="370840">
                <a:tc>
                  <a:txBody>
                    <a:bodyPr/>
                    <a:lstStyle/>
                    <a:p>
                      <a:r>
                        <a:rPr lang="it-IT" sz="2400" dirty="0"/>
                        <a:t>Temperatura</a:t>
                      </a:r>
                    </a:p>
                  </a:txBody>
                  <a:tcPr/>
                </a:tc>
                <a:tc>
                  <a:txBody>
                    <a:bodyPr/>
                    <a:lstStyle/>
                    <a:p>
                      <a:r>
                        <a:rPr lang="it-IT" sz="2400" dirty="0"/>
                        <a:t>Lento aumento</a:t>
                      </a:r>
                    </a:p>
                  </a:txBody>
                  <a:tcPr/>
                </a:tc>
                <a:tc>
                  <a:txBody>
                    <a:bodyPr/>
                    <a:lstStyle/>
                    <a:p>
                      <a:r>
                        <a:rPr lang="it-IT" sz="2400" dirty="0"/>
                        <a:t>Rapida diminuzione</a:t>
                      </a:r>
                    </a:p>
                  </a:txBody>
                  <a:tcPr/>
                </a:tc>
                <a:extLst>
                  <a:ext uri="{0D108BD9-81ED-4DB2-BD59-A6C34878D82A}">
                    <a16:rowId xmlns:a16="http://schemas.microsoft.com/office/drawing/2014/main" val="10002"/>
                  </a:ext>
                </a:extLst>
              </a:tr>
              <a:tr h="370840">
                <a:tc>
                  <a:txBody>
                    <a:bodyPr/>
                    <a:lstStyle/>
                    <a:p>
                      <a:r>
                        <a:rPr lang="it-IT" sz="2400" dirty="0"/>
                        <a:t>Pressione</a:t>
                      </a:r>
                    </a:p>
                  </a:txBody>
                  <a:tcPr/>
                </a:tc>
                <a:tc>
                  <a:txBody>
                    <a:bodyPr/>
                    <a:lstStyle/>
                    <a:p>
                      <a:r>
                        <a:rPr lang="it-IT" sz="2400" dirty="0"/>
                        <a:t>Diminuzione, poi stazionaria</a:t>
                      </a:r>
                    </a:p>
                  </a:txBody>
                  <a:tcPr/>
                </a:tc>
                <a:tc>
                  <a:txBody>
                    <a:bodyPr/>
                    <a:lstStyle/>
                    <a:p>
                      <a:r>
                        <a:rPr lang="it-IT" sz="2400" dirty="0"/>
                        <a:t>Stazionaria, poi in aumento</a:t>
                      </a:r>
                    </a:p>
                  </a:txBody>
                  <a:tcPr/>
                </a:tc>
                <a:extLst>
                  <a:ext uri="{0D108BD9-81ED-4DB2-BD59-A6C34878D82A}">
                    <a16:rowId xmlns:a16="http://schemas.microsoft.com/office/drawing/2014/main" val="10003"/>
                  </a:ext>
                </a:extLst>
              </a:tr>
              <a:tr h="370840">
                <a:tc>
                  <a:txBody>
                    <a:bodyPr/>
                    <a:lstStyle/>
                    <a:p>
                      <a:r>
                        <a:rPr lang="it-IT" sz="2400" dirty="0"/>
                        <a:t>Umidità relativa</a:t>
                      </a:r>
                    </a:p>
                  </a:txBody>
                  <a:tcPr/>
                </a:tc>
                <a:tc>
                  <a:txBody>
                    <a:bodyPr/>
                    <a:lstStyle/>
                    <a:p>
                      <a:r>
                        <a:rPr lang="it-IT" sz="2400" dirty="0"/>
                        <a:t>Massima nelle precipitazioni</a:t>
                      </a:r>
                    </a:p>
                  </a:txBody>
                  <a:tcPr/>
                </a:tc>
                <a:tc>
                  <a:txBody>
                    <a:bodyPr/>
                    <a:lstStyle/>
                    <a:p>
                      <a:r>
                        <a:rPr lang="it-IT" sz="2400" dirty="0"/>
                        <a:t>Crolla dopo le precipitazioni</a:t>
                      </a:r>
                    </a:p>
                  </a:txBody>
                  <a:tcPr/>
                </a:tc>
                <a:extLst>
                  <a:ext uri="{0D108BD9-81ED-4DB2-BD59-A6C34878D82A}">
                    <a16:rowId xmlns:a16="http://schemas.microsoft.com/office/drawing/2014/main" val="10004"/>
                  </a:ext>
                </a:extLst>
              </a:tr>
              <a:tr h="370840">
                <a:tc>
                  <a:txBody>
                    <a:bodyPr/>
                    <a:lstStyle/>
                    <a:p>
                      <a:r>
                        <a:rPr lang="it-IT" sz="2400" dirty="0"/>
                        <a:t>Visibilità</a:t>
                      </a:r>
                    </a:p>
                  </a:txBody>
                  <a:tcPr/>
                </a:tc>
                <a:tc>
                  <a:txBody>
                    <a:bodyPr/>
                    <a:lstStyle/>
                    <a:p>
                      <a:r>
                        <a:rPr lang="it-IT" sz="2400" dirty="0"/>
                        <a:t>Ridotta</a:t>
                      </a:r>
                    </a:p>
                  </a:txBody>
                  <a:tcPr/>
                </a:tc>
                <a:tc>
                  <a:txBody>
                    <a:bodyPr/>
                    <a:lstStyle/>
                    <a:p>
                      <a:r>
                        <a:rPr lang="it-IT" sz="2400" dirty="0"/>
                        <a:t>Ridotta</a:t>
                      </a:r>
                      <a:r>
                        <a:rPr lang="it-IT" sz="2400" baseline="0" dirty="0"/>
                        <a:t> nelle precipitazioni, ottima dopo</a:t>
                      </a:r>
                      <a:endParaRPr lang="it-IT" sz="2400" dirty="0"/>
                    </a:p>
                  </a:txBody>
                  <a:tcPr/>
                </a:tc>
                <a:extLst>
                  <a:ext uri="{0D108BD9-81ED-4DB2-BD59-A6C34878D82A}">
                    <a16:rowId xmlns:a16="http://schemas.microsoft.com/office/drawing/2014/main" val="10005"/>
                  </a:ext>
                </a:extLst>
              </a:tr>
            </a:tbl>
          </a:graphicData>
        </a:graphic>
      </p:graphicFrame>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12</a:t>
            </a:fld>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1462"/>
            <a:ext cx="8229600" cy="1143000"/>
          </a:xfrm>
        </p:spPr>
        <p:txBody>
          <a:bodyPr/>
          <a:lstStyle/>
          <a:p>
            <a:r>
              <a:rPr lang="it-IT" b="1" dirty="0"/>
              <a:t>Fronte polare</a:t>
            </a:r>
          </a:p>
        </p:txBody>
      </p:sp>
      <p:sp>
        <p:nvSpPr>
          <p:cNvPr id="3" name="Segnaposto contenuto 2"/>
          <p:cNvSpPr>
            <a:spLocks noGrp="1"/>
          </p:cNvSpPr>
          <p:nvPr>
            <p:ph idx="1"/>
          </p:nvPr>
        </p:nvSpPr>
        <p:spPr>
          <a:xfrm>
            <a:off x="457200" y="857232"/>
            <a:ext cx="8229600" cy="5572164"/>
          </a:xfrm>
        </p:spPr>
        <p:txBody>
          <a:bodyPr>
            <a:noAutofit/>
          </a:bodyPr>
          <a:lstStyle/>
          <a:p>
            <a:pPr algn="just"/>
            <a:r>
              <a:rPr lang="it-IT" dirty="0"/>
              <a:t>Le masse d’aria della cella polare  (60-90°N/S) e della cella di </a:t>
            </a:r>
            <a:r>
              <a:rPr lang="it-IT" dirty="0" err="1"/>
              <a:t>Hadley</a:t>
            </a:r>
            <a:r>
              <a:rPr lang="it-IT" dirty="0"/>
              <a:t> (0°-30°N/S) hanno densità costante quindi è difficile trovare superfici frontali.</a:t>
            </a:r>
          </a:p>
          <a:p>
            <a:pPr algn="just"/>
            <a:r>
              <a:rPr lang="it-IT" dirty="0"/>
              <a:t>Nella cella di </a:t>
            </a:r>
            <a:r>
              <a:rPr lang="it-IT" dirty="0" err="1"/>
              <a:t>Ferrel</a:t>
            </a:r>
            <a:r>
              <a:rPr lang="it-IT" dirty="0"/>
              <a:t> (30°–60°N/S) confluiscono masse d’aria fredda che scendono dal polo e masse d’aria calda che salgono dall’equatore; la zona di contatto tra le diverse masse d’aria prende il nome di “</a:t>
            </a:r>
            <a:r>
              <a:rPr lang="it-IT" b="1" dirty="0"/>
              <a:t>fronte polare</a:t>
            </a:r>
            <a:r>
              <a:rPr lang="it-IT" dirty="0"/>
              <a:t>”.</a:t>
            </a:r>
          </a:p>
          <a:p>
            <a:pPr algn="just"/>
            <a:r>
              <a:rPr lang="it-IT" dirty="0"/>
              <a:t>Il fronte polare (50°-60°N/S) è legato alla formazione di </a:t>
            </a:r>
            <a:r>
              <a:rPr lang="it-IT" b="1" dirty="0"/>
              <a:t>cicloni mobili</a:t>
            </a:r>
            <a:r>
              <a:rPr lang="it-IT" dirty="0"/>
              <a:t>.</a:t>
            </a:r>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13</a:t>
            </a:fld>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
            <a:ext cx="8229600" cy="1143000"/>
          </a:xfrm>
        </p:spPr>
        <p:txBody>
          <a:bodyPr/>
          <a:lstStyle/>
          <a:p>
            <a:r>
              <a:rPr lang="it-IT" dirty="0"/>
              <a:t>Cicloni mobili</a:t>
            </a:r>
          </a:p>
        </p:txBody>
      </p:sp>
      <p:sp>
        <p:nvSpPr>
          <p:cNvPr id="3" name="Segnaposto contenuto 2"/>
          <p:cNvSpPr>
            <a:spLocks noGrp="1"/>
          </p:cNvSpPr>
          <p:nvPr>
            <p:ph idx="1"/>
          </p:nvPr>
        </p:nvSpPr>
        <p:spPr>
          <a:xfrm>
            <a:off x="214282" y="1142984"/>
            <a:ext cx="8686800" cy="5286412"/>
          </a:xfrm>
        </p:spPr>
        <p:txBody>
          <a:bodyPr>
            <a:normAutofit/>
          </a:bodyPr>
          <a:lstStyle/>
          <a:p>
            <a:pPr algn="just">
              <a:buNone/>
            </a:pPr>
            <a:r>
              <a:rPr lang="it-IT" b="1" dirty="0"/>
              <a:t>La “</a:t>
            </a:r>
            <a:r>
              <a:rPr lang="it-IT" b="1" dirty="0" err="1"/>
              <a:t>ciclogenesi</a:t>
            </a:r>
            <a:r>
              <a:rPr lang="it-IT" b="1" dirty="0"/>
              <a:t>” descrive la vita dei cicloni mobili in cinque fasi:</a:t>
            </a:r>
          </a:p>
          <a:p>
            <a:pPr marL="514350" indent="-514350" algn="just">
              <a:buFont typeface="+mj-lt"/>
              <a:buAutoNum type="arabicPeriod"/>
            </a:pPr>
            <a:r>
              <a:rPr lang="it-IT" u="sng" dirty="0"/>
              <a:t>fronte stazionario</a:t>
            </a:r>
            <a:r>
              <a:rPr lang="it-IT" dirty="0"/>
              <a:t>: le masse d’aria si incontrano e danno vita al fronte polare che è rettilineo (le masse d’aria sono in equilibrio).</a:t>
            </a:r>
          </a:p>
          <a:p>
            <a:pPr marL="514350" indent="-514350">
              <a:buNone/>
            </a:pPr>
            <a:endParaRPr lang="it-IT" dirty="0"/>
          </a:p>
          <a:p>
            <a:pPr marL="514350" indent="-514350">
              <a:buNone/>
            </a:pPr>
            <a:endParaRPr lang="it-IT" dirty="0"/>
          </a:p>
          <a:p>
            <a:pPr marL="514350" indent="-514350">
              <a:buFont typeface="+mj-lt"/>
              <a:buAutoNum type="arabicPeriod"/>
            </a:pPr>
            <a:endParaRPr lang="it-IT" dirty="0"/>
          </a:p>
          <a:p>
            <a:pPr marL="514350" indent="-514350">
              <a:buNone/>
            </a:pPr>
            <a:endParaRPr lang="it-IT" dirty="0"/>
          </a:p>
          <a:p>
            <a:pPr marL="514350" indent="-514350">
              <a:buNone/>
            </a:pPr>
            <a:r>
              <a:rPr lang="it-IT" sz="1400" dirty="0"/>
              <a:t> </a:t>
            </a:r>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14</a:t>
            </a:fld>
            <a:endParaRPr lang="it-IT" dirty="0"/>
          </a:p>
        </p:txBody>
      </p:sp>
      <p:pic>
        <p:nvPicPr>
          <p:cNvPr id="6" name="Immagine 5" descr="1.png"/>
          <p:cNvPicPr>
            <a:picLocks noChangeAspect="1"/>
          </p:cNvPicPr>
          <p:nvPr/>
        </p:nvPicPr>
        <p:blipFill>
          <a:blip r:embed="rId2"/>
          <a:stretch>
            <a:fillRect/>
          </a:stretch>
        </p:blipFill>
        <p:spPr>
          <a:xfrm>
            <a:off x="2428860" y="3786190"/>
            <a:ext cx="3478315" cy="2600831"/>
          </a:xfrm>
          <a:prstGeom prst="ellipse">
            <a:avLst/>
          </a:prstGeom>
          <a:ln>
            <a:noFill/>
          </a:ln>
          <a:effectLst>
            <a:softEdge rad="112500"/>
          </a:effectLst>
        </p:spPr>
      </p:pic>
      <p:sp>
        <p:nvSpPr>
          <p:cNvPr id="7" name="CasellaDiTesto 6"/>
          <p:cNvSpPr txBox="1"/>
          <p:nvPr/>
        </p:nvSpPr>
        <p:spPr>
          <a:xfrm>
            <a:off x="5214942" y="5643578"/>
            <a:ext cx="2786082" cy="646331"/>
          </a:xfrm>
          <a:prstGeom prst="rect">
            <a:avLst/>
          </a:prstGeom>
          <a:noFill/>
        </p:spPr>
        <p:txBody>
          <a:bodyPr wrap="square" rtlCol="0">
            <a:spAutoFit/>
          </a:bodyPr>
          <a:lstStyle/>
          <a:p>
            <a:r>
              <a:rPr lang="it-IT" sz="1200" dirty="0">
                <a:hlinkClick r:id="rId3"/>
              </a:rPr>
              <a:t>http://www.geog.ucsb.edu/</a:t>
            </a:r>
            <a:r>
              <a:rPr lang="it-IT" sz="1200" dirty="0" err="1">
                <a:hlinkClick r:id="rId3"/>
              </a:rPr>
              <a:t>~joel</a:t>
            </a:r>
            <a:r>
              <a:rPr lang="it-IT" sz="1200" dirty="0">
                <a:hlinkClick r:id="rId3"/>
              </a:rPr>
              <a:t>/g110_w08/</a:t>
            </a:r>
            <a:r>
              <a:rPr lang="it-IT" sz="1200" dirty="0" err="1">
                <a:hlinkClick r:id="rId3"/>
              </a:rPr>
              <a:t>lecture_notes</a:t>
            </a:r>
            <a:r>
              <a:rPr lang="it-IT" sz="1200" dirty="0">
                <a:hlinkClick r:id="rId3"/>
              </a:rPr>
              <a:t>/</a:t>
            </a:r>
            <a:r>
              <a:rPr lang="it-IT" sz="1200" dirty="0" err="1">
                <a:hlinkClick r:id="rId3"/>
              </a:rPr>
              <a:t>midlat_surface</a:t>
            </a:r>
            <a:r>
              <a:rPr lang="it-IT" sz="1200" dirty="0">
                <a:hlinkClick r:id="rId3"/>
              </a:rPr>
              <a:t>/midlat_surface.html</a:t>
            </a:r>
            <a:endParaRPr lang="it-IT"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00034" y="500042"/>
            <a:ext cx="8229600" cy="5715040"/>
          </a:xfrm>
        </p:spPr>
        <p:txBody>
          <a:bodyPr/>
          <a:lstStyle/>
          <a:p>
            <a:pPr marL="514350" indent="-514350" algn="just">
              <a:buNone/>
            </a:pPr>
            <a:r>
              <a:rPr lang="it-IT" dirty="0"/>
              <a:t>2. </a:t>
            </a:r>
            <a:r>
              <a:rPr lang="it-IT" u="sng" dirty="0"/>
              <a:t>ondulazione del fronte</a:t>
            </a:r>
            <a:r>
              <a:rPr lang="it-IT" dirty="0"/>
              <a:t>: il fronte inizia ad ondularsi ed il vento nel settore freddo soffia da nord-est e in quello caldo da sud-ovest</a:t>
            </a:r>
          </a:p>
          <a:p>
            <a:pPr marL="514350" indent="-514350">
              <a:buNone/>
            </a:pPr>
            <a:endParaRPr lang="it-IT" dirty="0"/>
          </a:p>
          <a:p>
            <a:pPr marL="514350" indent="-514350">
              <a:buNone/>
            </a:pPr>
            <a:endParaRPr lang="it-IT" dirty="0"/>
          </a:p>
          <a:p>
            <a:pPr marL="514350" indent="-514350">
              <a:buNone/>
            </a:pPr>
            <a:endParaRPr lang="it-IT" dirty="0"/>
          </a:p>
          <a:p>
            <a:pPr marL="514350" indent="-514350">
              <a:buNone/>
            </a:pPr>
            <a:endParaRPr lang="it-IT" dirty="0"/>
          </a:p>
          <a:p>
            <a:pPr marL="514350" indent="-514350">
              <a:buNone/>
            </a:pPr>
            <a:endParaRPr lang="it-IT" dirty="0"/>
          </a:p>
          <a:p>
            <a:pPr marL="514350" indent="-514350">
              <a:buNone/>
            </a:pPr>
            <a:endParaRPr lang="it-IT" dirty="0"/>
          </a:p>
          <a:p>
            <a:endParaRPr lang="it-IT" dirty="0"/>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15</a:t>
            </a:fld>
            <a:endParaRPr lang="it-IT"/>
          </a:p>
        </p:txBody>
      </p:sp>
      <p:pic>
        <p:nvPicPr>
          <p:cNvPr id="6" name="Immagine 5" descr="2.png"/>
          <p:cNvPicPr>
            <a:picLocks noChangeAspect="1"/>
          </p:cNvPicPr>
          <p:nvPr/>
        </p:nvPicPr>
        <p:blipFill>
          <a:blip r:embed="rId2"/>
          <a:stretch>
            <a:fillRect/>
          </a:stretch>
        </p:blipFill>
        <p:spPr>
          <a:xfrm>
            <a:off x="2071670" y="2643182"/>
            <a:ext cx="4672583" cy="3477889"/>
          </a:xfrm>
          <a:prstGeom prst="ellipse">
            <a:avLst/>
          </a:prstGeom>
          <a:ln>
            <a:noFill/>
          </a:ln>
          <a:effectLst>
            <a:softEdge rad="112500"/>
          </a:effectLst>
        </p:spPr>
      </p:pic>
      <p:sp>
        <p:nvSpPr>
          <p:cNvPr id="7" name="CasellaDiTesto 6"/>
          <p:cNvSpPr txBox="1"/>
          <p:nvPr/>
        </p:nvSpPr>
        <p:spPr>
          <a:xfrm>
            <a:off x="5643570" y="5643578"/>
            <a:ext cx="2786082" cy="646331"/>
          </a:xfrm>
          <a:prstGeom prst="rect">
            <a:avLst/>
          </a:prstGeom>
          <a:noFill/>
        </p:spPr>
        <p:txBody>
          <a:bodyPr wrap="square" rtlCol="0">
            <a:spAutoFit/>
          </a:bodyPr>
          <a:lstStyle/>
          <a:p>
            <a:r>
              <a:rPr lang="it-IT" sz="1200" dirty="0">
                <a:hlinkClick r:id="rId3"/>
              </a:rPr>
              <a:t>http://www.geog.ucsb.edu/</a:t>
            </a:r>
            <a:r>
              <a:rPr lang="it-IT" sz="1200" dirty="0" err="1">
                <a:hlinkClick r:id="rId3"/>
              </a:rPr>
              <a:t>~joel</a:t>
            </a:r>
            <a:r>
              <a:rPr lang="it-IT" sz="1200" dirty="0">
                <a:hlinkClick r:id="rId3"/>
              </a:rPr>
              <a:t>/g110_w08/</a:t>
            </a:r>
            <a:r>
              <a:rPr lang="it-IT" sz="1200" dirty="0" err="1">
                <a:hlinkClick r:id="rId3"/>
              </a:rPr>
              <a:t>lecture_notes</a:t>
            </a:r>
            <a:r>
              <a:rPr lang="it-IT" sz="1200" dirty="0">
                <a:hlinkClick r:id="rId3"/>
              </a:rPr>
              <a:t>/</a:t>
            </a:r>
            <a:r>
              <a:rPr lang="it-IT" sz="1200" dirty="0" err="1">
                <a:hlinkClick r:id="rId3"/>
              </a:rPr>
              <a:t>midlat_surface</a:t>
            </a:r>
            <a:r>
              <a:rPr lang="it-IT" sz="1200" dirty="0">
                <a:hlinkClick r:id="rId3"/>
              </a:rPr>
              <a:t>/midlat_surface.html</a:t>
            </a:r>
            <a:endParaRPr lang="it-IT"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642918"/>
            <a:ext cx="8229600" cy="4525963"/>
          </a:xfrm>
        </p:spPr>
        <p:txBody>
          <a:bodyPr/>
          <a:lstStyle/>
          <a:p>
            <a:pPr marL="514350" indent="-514350" algn="just">
              <a:buNone/>
            </a:pPr>
            <a:r>
              <a:rPr lang="it-IT" dirty="0"/>
              <a:t>3. </a:t>
            </a:r>
            <a:r>
              <a:rPr lang="it-IT" u="sng" dirty="0"/>
              <a:t>formazione del fronte</a:t>
            </a:r>
            <a:r>
              <a:rPr lang="it-IT" dirty="0"/>
              <a:t>: il fronte </a:t>
            </a:r>
            <a:r>
              <a:rPr lang="it-IT" dirty="0" err="1"/>
              <a:t>caldo\</a:t>
            </a:r>
            <a:r>
              <a:rPr lang="it-IT" dirty="0"/>
              <a:t> si muove verso il polo e il fronte freddo verso l’equatore. Nel punto di giunzione tra i due fronti (“punto doppio”) la pressione inizia a diminuire (L).</a:t>
            </a:r>
          </a:p>
          <a:p>
            <a:pPr marL="514350" indent="-514350">
              <a:buNone/>
            </a:pPr>
            <a:endParaRPr lang="it-IT" dirty="0"/>
          </a:p>
          <a:p>
            <a:endParaRPr lang="it-IT" dirty="0"/>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16</a:t>
            </a:fld>
            <a:endParaRPr lang="it-IT"/>
          </a:p>
        </p:txBody>
      </p:sp>
      <p:sp>
        <p:nvSpPr>
          <p:cNvPr id="6" name="CasellaDiTesto 5"/>
          <p:cNvSpPr txBox="1"/>
          <p:nvPr/>
        </p:nvSpPr>
        <p:spPr>
          <a:xfrm>
            <a:off x="5643570" y="5643578"/>
            <a:ext cx="2786082" cy="646331"/>
          </a:xfrm>
          <a:prstGeom prst="rect">
            <a:avLst/>
          </a:prstGeom>
          <a:noFill/>
        </p:spPr>
        <p:txBody>
          <a:bodyPr wrap="square" rtlCol="0">
            <a:spAutoFit/>
          </a:bodyPr>
          <a:lstStyle/>
          <a:p>
            <a:r>
              <a:rPr lang="it-IT" sz="1200" dirty="0">
                <a:hlinkClick r:id="rId2"/>
              </a:rPr>
              <a:t>http://www.geog.ucsb.edu/</a:t>
            </a:r>
            <a:r>
              <a:rPr lang="it-IT" sz="1200" dirty="0" err="1">
                <a:hlinkClick r:id="rId2"/>
              </a:rPr>
              <a:t>~joel</a:t>
            </a:r>
            <a:r>
              <a:rPr lang="it-IT" sz="1200" dirty="0">
                <a:hlinkClick r:id="rId2"/>
              </a:rPr>
              <a:t>/g110_w08/</a:t>
            </a:r>
            <a:r>
              <a:rPr lang="it-IT" sz="1200" dirty="0" err="1">
                <a:hlinkClick r:id="rId2"/>
              </a:rPr>
              <a:t>lecture_notes</a:t>
            </a:r>
            <a:r>
              <a:rPr lang="it-IT" sz="1200" dirty="0">
                <a:hlinkClick r:id="rId2"/>
              </a:rPr>
              <a:t>/</a:t>
            </a:r>
            <a:r>
              <a:rPr lang="it-IT" sz="1200" dirty="0" err="1">
                <a:hlinkClick r:id="rId2"/>
              </a:rPr>
              <a:t>midlat_surface</a:t>
            </a:r>
            <a:r>
              <a:rPr lang="it-IT" sz="1200" dirty="0">
                <a:hlinkClick r:id="rId2"/>
              </a:rPr>
              <a:t>/midlat_surface.html</a:t>
            </a:r>
            <a:endParaRPr lang="it-IT" sz="1200" dirty="0"/>
          </a:p>
        </p:txBody>
      </p:sp>
      <p:pic>
        <p:nvPicPr>
          <p:cNvPr id="7" name="Immagine 6" descr="3.jpg"/>
          <p:cNvPicPr>
            <a:picLocks noChangeAspect="1"/>
          </p:cNvPicPr>
          <p:nvPr/>
        </p:nvPicPr>
        <p:blipFill>
          <a:blip r:embed="rId3"/>
          <a:stretch>
            <a:fillRect/>
          </a:stretch>
        </p:blipFill>
        <p:spPr>
          <a:xfrm>
            <a:off x="2357422" y="3429000"/>
            <a:ext cx="3762372" cy="2787575"/>
          </a:xfrm>
          <a:prstGeom prst="ellipse">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71480"/>
            <a:ext cx="8229600" cy="4525963"/>
          </a:xfrm>
        </p:spPr>
        <p:txBody>
          <a:bodyPr/>
          <a:lstStyle/>
          <a:p>
            <a:pPr marL="514350" indent="-514350" algn="just">
              <a:buNone/>
            </a:pPr>
            <a:r>
              <a:rPr lang="it-IT" dirty="0"/>
              <a:t>4. </a:t>
            </a:r>
            <a:r>
              <a:rPr lang="it-IT" u="sng" dirty="0"/>
              <a:t>fase matura</a:t>
            </a:r>
            <a:r>
              <a:rPr lang="it-IT" dirty="0"/>
              <a:t>: il fronte freddo, essendo più veloce, raggiunge  quello caldo e a partire dal punto doppio lo solleva da terra generando il fronte occluso. Si chiama “punto triplo” il punto comune ai tre fronti. Il centro di bassa pressione (L) si allontana dai fronti freddo e caldo.</a:t>
            </a:r>
          </a:p>
          <a:p>
            <a:pPr marL="514350" indent="-514350">
              <a:buNone/>
            </a:pPr>
            <a:endParaRPr lang="it-IT" dirty="0"/>
          </a:p>
          <a:p>
            <a:endParaRPr lang="it-IT" dirty="0"/>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17</a:t>
            </a:fld>
            <a:endParaRPr lang="it-IT"/>
          </a:p>
        </p:txBody>
      </p:sp>
      <p:sp>
        <p:nvSpPr>
          <p:cNvPr id="6" name="CasellaDiTesto 5"/>
          <p:cNvSpPr txBox="1"/>
          <p:nvPr/>
        </p:nvSpPr>
        <p:spPr>
          <a:xfrm>
            <a:off x="5500694" y="5643578"/>
            <a:ext cx="2786082" cy="646331"/>
          </a:xfrm>
          <a:prstGeom prst="rect">
            <a:avLst/>
          </a:prstGeom>
          <a:noFill/>
        </p:spPr>
        <p:txBody>
          <a:bodyPr wrap="square" rtlCol="0">
            <a:spAutoFit/>
          </a:bodyPr>
          <a:lstStyle/>
          <a:p>
            <a:r>
              <a:rPr lang="it-IT" sz="1200" dirty="0">
                <a:hlinkClick r:id="rId2"/>
              </a:rPr>
              <a:t>http://www.geog.ucsb.edu/</a:t>
            </a:r>
            <a:r>
              <a:rPr lang="it-IT" sz="1200" dirty="0" err="1">
                <a:hlinkClick r:id="rId2"/>
              </a:rPr>
              <a:t>~joel</a:t>
            </a:r>
            <a:r>
              <a:rPr lang="it-IT" sz="1200" dirty="0">
                <a:hlinkClick r:id="rId2"/>
              </a:rPr>
              <a:t>/g110_w08/</a:t>
            </a:r>
            <a:r>
              <a:rPr lang="it-IT" sz="1200" dirty="0" err="1">
                <a:hlinkClick r:id="rId2"/>
              </a:rPr>
              <a:t>lecture_notes</a:t>
            </a:r>
            <a:r>
              <a:rPr lang="it-IT" sz="1200" dirty="0">
                <a:hlinkClick r:id="rId2"/>
              </a:rPr>
              <a:t>/</a:t>
            </a:r>
            <a:r>
              <a:rPr lang="it-IT" sz="1200" dirty="0" err="1">
                <a:hlinkClick r:id="rId2"/>
              </a:rPr>
              <a:t>midlat_surface</a:t>
            </a:r>
            <a:r>
              <a:rPr lang="it-IT" sz="1200" dirty="0">
                <a:hlinkClick r:id="rId2"/>
              </a:rPr>
              <a:t>/midlat_surface.html</a:t>
            </a:r>
            <a:endParaRPr lang="it-IT" sz="1200" dirty="0"/>
          </a:p>
        </p:txBody>
      </p:sp>
      <p:pic>
        <p:nvPicPr>
          <p:cNvPr id="7" name="Immagine 6" descr="4.jpg"/>
          <p:cNvPicPr>
            <a:picLocks noChangeAspect="1"/>
          </p:cNvPicPr>
          <p:nvPr/>
        </p:nvPicPr>
        <p:blipFill>
          <a:blip r:embed="rId3"/>
          <a:stretch>
            <a:fillRect/>
          </a:stretch>
        </p:blipFill>
        <p:spPr>
          <a:xfrm>
            <a:off x="1357290" y="3449370"/>
            <a:ext cx="4476752" cy="3337216"/>
          </a:xfrm>
          <a:prstGeom prst="ellipse">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285860"/>
            <a:ext cx="8229600" cy="4000528"/>
          </a:xfrm>
        </p:spPr>
        <p:txBody>
          <a:bodyPr>
            <a:normAutofit/>
          </a:bodyPr>
          <a:lstStyle/>
          <a:p>
            <a:pPr marL="514350" indent="-514350" algn="just">
              <a:buNone/>
            </a:pPr>
            <a:r>
              <a:rPr lang="it-IT" dirty="0"/>
              <a:t>5. </a:t>
            </a:r>
            <a:r>
              <a:rPr lang="it-IT" u="sng" dirty="0"/>
              <a:t>decadimento</a:t>
            </a:r>
            <a:r>
              <a:rPr lang="it-IT" dirty="0"/>
              <a:t>:  quando la pressione ha raggiunto il minimo valore inizia ad aumentare e rimane solo il fronte occluso. </a:t>
            </a:r>
          </a:p>
          <a:p>
            <a:pPr marL="514350" indent="-514350" algn="just">
              <a:buNone/>
            </a:pPr>
            <a:r>
              <a:rPr lang="it-IT" dirty="0"/>
              <a:t>	Anche in presenza del solo fronte occluso si possono avere intense precipitazioni. </a:t>
            </a:r>
          </a:p>
          <a:p>
            <a:pPr marL="514350" indent="-514350" algn="just">
              <a:buNone/>
            </a:pPr>
            <a:r>
              <a:rPr lang="it-IT" dirty="0"/>
              <a:t>	 Le masse d’aria sono sovrapposte in funzione della densità e quindi il ciclone si dissolve.</a:t>
            </a:r>
          </a:p>
          <a:p>
            <a:pPr>
              <a:buNone/>
            </a:pPr>
            <a:endParaRPr lang="it-IT" dirty="0"/>
          </a:p>
        </p:txBody>
      </p:sp>
      <p:sp>
        <p:nvSpPr>
          <p:cNvPr id="4" name="Segnaposto piè di pagina 3"/>
          <p:cNvSpPr>
            <a:spLocks noGrp="1"/>
          </p:cNvSpPr>
          <p:nvPr>
            <p:ph type="ftr" sz="quarter" idx="11"/>
          </p:nvPr>
        </p:nvSpPr>
        <p:spPr/>
        <p:txBody>
          <a:bodyPr/>
          <a:lstStyle/>
          <a:p>
            <a:r>
              <a:rPr lang="it-IT"/>
              <a:t>Prof.ssa C. Agizza</a:t>
            </a:r>
          </a:p>
        </p:txBody>
      </p:sp>
      <p:sp>
        <p:nvSpPr>
          <p:cNvPr id="5" name="Segnaposto numero diapositiva 4"/>
          <p:cNvSpPr>
            <a:spLocks noGrp="1"/>
          </p:cNvSpPr>
          <p:nvPr>
            <p:ph type="sldNum" sz="quarter" idx="12"/>
          </p:nvPr>
        </p:nvSpPr>
        <p:spPr/>
        <p:txBody>
          <a:bodyPr/>
          <a:lstStyle/>
          <a:p>
            <a:fld id="{0A3D941C-E0AC-45EE-A4E6-23A8052985BC}" type="slidenum">
              <a:rPr lang="it-IT" smtClean="0"/>
              <a:pPr/>
              <a:t>18</a:t>
            </a:fld>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grande.png"/>
          <p:cNvPicPr>
            <a:picLocks noGrp="1" noChangeAspect="1"/>
          </p:cNvPicPr>
          <p:nvPr>
            <p:ph idx="1"/>
          </p:nvPr>
        </p:nvPicPr>
        <p:blipFill>
          <a:blip r:embed="rId3"/>
          <a:stretch>
            <a:fillRect/>
          </a:stretch>
        </p:blipFill>
        <p:spPr>
          <a:xfrm>
            <a:off x="500034" y="-24"/>
            <a:ext cx="8143900" cy="6806067"/>
          </a:xfrm>
        </p:spPr>
      </p:pic>
      <p:sp>
        <p:nvSpPr>
          <p:cNvPr id="3" name="Segnaposto numero diapositiva 2"/>
          <p:cNvSpPr>
            <a:spLocks noGrp="1"/>
          </p:cNvSpPr>
          <p:nvPr>
            <p:ph type="sldNum" sz="quarter" idx="12"/>
          </p:nvPr>
        </p:nvSpPr>
        <p:spPr/>
        <p:txBody>
          <a:bodyPr/>
          <a:lstStyle/>
          <a:p>
            <a:fld id="{0A3D941C-E0AC-45EE-A4E6-23A8052985BC}" type="slidenum">
              <a:rPr lang="it-IT" smtClean="0"/>
              <a:pPr/>
              <a:t>19</a:t>
            </a:fld>
            <a:endParaRPr lang="it-IT"/>
          </a:p>
        </p:txBody>
      </p:sp>
      <p:sp>
        <p:nvSpPr>
          <p:cNvPr id="5" name="Segnaposto piè di pagina 4"/>
          <p:cNvSpPr>
            <a:spLocks noGrp="1"/>
          </p:cNvSpPr>
          <p:nvPr>
            <p:ph type="ftr" sz="quarter" idx="11"/>
          </p:nvPr>
        </p:nvSpPr>
        <p:spPr/>
        <p:txBody>
          <a:bodyPr/>
          <a:lstStyle/>
          <a:p>
            <a:r>
              <a:rPr lang="it-IT"/>
              <a:t>Prof.ssa C. Agizza</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F1FCA18720704794BEC21E76FF35D9" ma:contentTypeVersion="7" ma:contentTypeDescription="Create a new document." ma:contentTypeScope="" ma:versionID="9a549487ac3d49b060410b37b98dcb37">
  <xsd:schema xmlns:xsd="http://www.w3.org/2001/XMLSchema" xmlns:xs="http://www.w3.org/2001/XMLSchema" xmlns:p="http://schemas.microsoft.com/office/2006/metadata/properties" xmlns:ns2="34423035-b5b4-4193-9ab2-a7513a213401" targetNamespace="http://schemas.microsoft.com/office/2006/metadata/properties" ma:root="true" ma:fieldsID="e360479a840e90d13b973ea9265f2362" ns2:_="">
    <xsd:import namespace="34423035-b5b4-4193-9ab2-a7513a21340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423035-b5b4-4193-9ab2-a7513a2134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E1BFCC-4907-4607-B860-E17E1A33B608}">
  <ds:schemaRefs>
    <ds:schemaRef ds:uri="http://schemas.microsoft.com/sharepoint/v3/contenttype/forms"/>
  </ds:schemaRefs>
</ds:datastoreItem>
</file>

<file path=customXml/itemProps2.xml><?xml version="1.0" encoding="utf-8"?>
<ds:datastoreItem xmlns:ds="http://schemas.openxmlformats.org/officeDocument/2006/customXml" ds:itemID="{191362B1-EAD6-428D-9BD0-CC082BC153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423035-b5b4-4193-9ab2-a7513a2134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E12573-4D60-4D00-87F1-B1D4101935A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2415</TotalTime>
  <Words>1201</Words>
  <Application>Microsoft Office PowerPoint</Application>
  <PresentationFormat>Presentazione su schermo (4:3)</PresentationFormat>
  <Paragraphs>169</Paragraphs>
  <Slides>19</Slides>
  <Notes>3</Notes>
  <HiddenSlides>0</HiddenSlides>
  <MMClips>0</MMClips>
  <ScaleCrop>false</ScaleCrop>
  <HeadingPairs>
    <vt:vector size="6" baseType="variant">
      <vt:variant>
        <vt:lpstr>Caratteri utilizzati</vt:lpstr>
      </vt:variant>
      <vt:variant>
        <vt:i4>3</vt:i4>
      </vt:variant>
      <vt:variant>
        <vt:lpstr>Tema</vt:lpstr>
      </vt:variant>
      <vt:variant>
        <vt:i4>2</vt:i4>
      </vt:variant>
      <vt:variant>
        <vt:lpstr>Titoli diapositive</vt:lpstr>
      </vt:variant>
      <vt:variant>
        <vt:i4>19</vt:i4>
      </vt:variant>
    </vt:vector>
  </HeadingPairs>
  <TitlesOfParts>
    <vt:vector size="24" baseType="lpstr">
      <vt:lpstr>Arial</vt:lpstr>
      <vt:lpstr>Calibri</vt:lpstr>
      <vt:lpstr>Wingdings</vt:lpstr>
      <vt:lpstr>Tema di Office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Contenuto di umidità</vt:lpstr>
      <vt:lpstr>Caratteristiche termiche</vt:lpstr>
      <vt:lpstr>Stabilità</vt:lpstr>
      <vt:lpstr>Presentazione standard di PowerPoint</vt:lpstr>
      <vt:lpstr>I SISTEMI FRONTALI</vt:lpstr>
      <vt:lpstr>Rappresentazione dei fronti</vt:lpstr>
      <vt:lpstr>Variazioni delle variabili meteorologiche al passaggio dei fronti</vt:lpstr>
      <vt:lpstr>Fronte polare</vt:lpstr>
      <vt:lpstr>Cicloni mobili</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Masse d’aria e fronti</dc:title>
  <dc:creator>LUNA</dc:creator>
  <cp:lastModifiedBy>Francesco Iaccarino</cp:lastModifiedBy>
  <cp:revision>260</cp:revision>
  <dcterms:created xsi:type="dcterms:W3CDTF">2010-01-15T15:57:02Z</dcterms:created>
  <dcterms:modified xsi:type="dcterms:W3CDTF">2022-06-11T11:55:24Z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0x0101008BF1FCA18720704794BEC21E76FF35D9</vt:lpwstr>
  </property>
</Properties>
</file>